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5"/>
  </p:notesMasterIdLst>
  <p:sldIdLst>
    <p:sldId id="268" r:id="rId2"/>
    <p:sldId id="274" r:id="rId3"/>
    <p:sldId id="318" r:id="rId4"/>
    <p:sldId id="303" r:id="rId5"/>
    <p:sldId id="304" r:id="rId6"/>
    <p:sldId id="305" r:id="rId7"/>
    <p:sldId id="306" r:id="rId8"/>
    <p:sldId id="307" r:id="rId9"/>
    <p:sldId id="313" r:id="rId10"/>
    <p:sldId id="317" r:id="rId11"/>
    <p:sldId id="309" r:id="rId12"/>
    <p:sldId id="310" r:id="rId13"/>
    <p:sldId id="311" r:id="rId14"/>
    <p:sldId id="314" r:id="rId15"/>
    <p:sldId id="315" r:id="rId16"/>
    <p:sldId id="326" r:id="rId17"/>
    <p:sldId id="327" r:id="rId18"/>
    <p:sldId id="316" r:id="rId19"/>
    <p:sldId id="308" r:id="rId20"/>
    <p:sldId id="319" r:id="rId21"/>
    <p:sldId id="320" r:id="rId22"/>
    <p:sldId id="321" r:id="rId23"/>
    <p:sldId id="322" r:id="rId24"/>
    <p:sldId id="323" r:id="rId25"/>
    <p:sldId id="324" r:id="rId26"/>
    <p:sldId id="325" r:id="rId27"/>
    <p:sldId id="312" r:id="rId28"/>
    <p:sldId id="281" r:id="rId29"/>
    <p:sldId id="275" r:id="rId30"/>
    <p:sldId id="278" r:id="rId31"/>
    <p:sldId id="280" r:id="rId32"/>
    <p:sldId id="302" r:id="rId33"/>
    <p:sldId id="276" r:id="rId34"/>
    <p:sldId id="283" r:id="rId35"/>
    <p:sldId id="284" r:id="rId36"/>
    <p:sldId id="286" r:id="rId37"/>
    <p:sldId id="279" r:id="rId38"/>
    <p:sldId id="287" r:id="rId39"/>
    <p:sldId id="289" r:id="rId40"/>
    <p:sldId id="290" r:id="rId41"/>
    <p:sldId id="291" r:id="rId42"/>
    <p:sldId id="292" r:id="rId43"/>
    <p:sldId id="293" r:id="rId44"/>
    <p:sldId id="300" r:id="rId45"/>
    <p:sldId id="301" r:id="rId46"/>
    <p:sldId id="295" r:id="rId47"/>
    <p:sldId id="296" r:id="rId48"/>
    <p:sldId id="297" r:id="rId49"/>
    <p:sldId id="298" r:id="rId50"/>
    <p:sldId id="299" r:id="rId51"/>
    <p:sldId id="258" r:id="rId52"/>
    <p:sldId id="277" r:id="rId53"/>
    <p:sldId id="272" r:id="rId54"/>
    <p:sldId id="273" r:id="rId55"/>
    <p:sldId id="260" r:id="rId56"/>
    <p:sldId id="270" r:id="rId57"/>
    <p:sldId id="259" r:id="rId58"/>
    <p:sldId id="269" r:id="rId59"/>
    <p:sldId id="271" r:id="rId60"/>
    <p:sldId id="264" r:id="rId61"/>
    <p:sldId id="288" r:id="rId62"/>
    <p:sldId id="282" r:id="rId63"/>
    <p:sldId id="267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474D"/>
    <a:srgbClr val="528674"/>
    <a:srgbClr val="1C4C3B"/>
    <a:srgbClr val="3B6243"/>
    <a:srgbClr val="95BFD9"/>
    <a:srgbClr val="00286A"/>
    <a:srgbClr val="E7FD9D"/>
    <a:srgbClr val="F9F9F9"/>
    <a:srgbClr val="FFF37E"/>
    <a:srgbClr val="DD5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6"/>
    <p:restoredTop sz="95814"/>
  </p:normalViewPr>
  <p:slideViewPr>
    <p:cSldViewPr snapToGrid="0" snapToObjects="1">
      <p:cViewPr>
        <p:scale>
          <a:sx n="90" d="100"/>
          <a:sy n="90" d="100"/>
        </p:scale>
        <p:origin x="-1410" y="-4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F68C53-0B53-D84F-8423-4DE4A73FB3C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FDF5F-0175-4045-AE9F-4527A1B5B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054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Invention</a:t>
            </a:r>
            <a:r>
              <a:rPr lang="en-US" baseline="0" dirty="0" smtClean="0"/>
              <a:t> Universe Index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18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Upload for skill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258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Upload for skill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597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Upload for skill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07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077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844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06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Register Index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63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Upload for skill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58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in blanked</a:t>
            </a:r>
            <a:r>
              <a:rPr lang="en-US" baseline="0" dirty="0" smtClean="0"/>
              <a:t> bar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r>
              <a:rPr lang="en-US" dirty="0" smtClean="0"/>
              <a:t>Planet (</a:t>
            </a:r>
            <a:r>
              <a:rPr lang="en-US" dirty="0" err="1" smtClean="0"/>
              <a:t>img</a:t>
            </a:r>
            <a:r>
              <a:rPr lang="en-US" dirty="0" smtClean="0"/>
              <a:t>)</a:t>
            </a:r>
          </a:p>
          <a:p>
            <a:r>
              <a:rPr lang="en-US" dirty="0" smtClean="0"/>
              <a:t>Avatar (</a:t>
            </a:r>
            <a:r>
              <a:rPr lang="en-US" dirty="0" err="1" smtClean="0"/>
              <a:t>img</a:t>
            </a:r>
            <a:r>
              <a:rPr lang="en-US" dirty="0" smtClean="0"/>
              <a:t>)</a:t>
            </a:r>
          </a:p>
          <a:p>
            <a:r>
              <a:rPr lang="en-US" dirty="0" smtClean="0"/>
              <a:t>Bio (file)</a:t>
            </a:r>
          </a:p>
          <a:p>
            <a:r>
              <a:rPr lang="en-US" dirty="0" smtClean="0"/>
              <a:t>Website (link)</a:t>
            </a:r>
          </a:p>
          <a:p>
            <a:r>
              <a:rPr lang="en-US" dirty="0" smtClean="0"/>
              <a:t>Skill set (text)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Project (multi)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Rocket (</a:t>
            </a:r>
            <a:r>
              <a:rPr lang="en-US" dirty="0" err="1" smtClean="0"/>
              <a:t>img</a:t>
            </a:r>
            <a:r>
              <a:rPr lang="en-US" dirty="0" smtClean="0"/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81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Upload for images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9636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Upload for images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Upload for images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453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Upload for skill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265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Upload for skill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FDF5F-0175-4045-AE9F-4527A1B5BB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509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43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655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1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23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63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0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24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353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82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3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50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E20EE-8457-D247-B66B-AD8FC4059A73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B08EA-CE1F-8F4B-BB86-37768CDA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5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4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76337" y="4291547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Fonts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need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download</a:t>
            </a:r>
            <a:r>
              <a:rPr lang="zh-CN" altLang="en-US" dirty="0" smtClean="0"/>
              <a:t>：</a:t>
            </a:r>
            <a:r>
              <a:rPr lang="en-US" altLang="zh-CN" dirty="0" smtClean="0"/>
              <a:t> </a:t>
            </a:r>
            <a:r>
              <a:rPr lang="en-US" altLang="zh-CN" dirty="0"/>
              <a:t>Lucida </a:t>
            </a:r>
            <a:r>
              <a:rPr lang="en-US" altLang="zh-CN" dirty="0" smtClean="0"/>
              <a:t>Bright</a:t>
            </a:r>
            <a:r>
              <a:rPr lang="zh-CN" altLang="en-US" dirty="0" smtClean="0"/>
              <a:t> 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err="1"/>
              <a:t>Matryoshka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10400" y="4779065"/>
            <a:ext cx="80631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Lucidia</a:t>
            </a:r>
            <a:r>
              <a:rPr lang="en-US" dirty="0" smtClean="0"/>
              <a:t> Bright on Windows does not work well????</a:t>
            </a:r>
          </a:p>
          <a:p>
            <a:endParaRPr lang="en-US" dirty="0"/>
          </a:p>
          <a:p>
            <a:r>
              <a:rPr lang="en-US" dirty="0" err="1" smtClean="0"/>
              <a:t>Matryoshka</a:t>
            </a:r>
            <a:r>
              <a:rPr lang="en-US" dirty="0" smtClean="0"/>
              <a:t> may be a slightly different size on windows????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10400" y="359401"/>
            <a:ext cx="80631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New graphics  (092619)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Edits to bottom control panel 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Enlarge Search box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Replace quad spec with member counter box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Add BIY website button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Big and small top pull down info screen (change ‘main screen’ to ‘Info screen’)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Clean up data displays and navigation buttons on info screen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Goal to complete by Sep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556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5566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462838" y="31423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LOGGED IN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Background </a:t>
            </a:r>
            <a:r>
              <a:rPr lang="en-US" dirty="0">
                <a:solidFill>
                  <a:schemeClr val="bg1"/>
                </a:solidFill>
              </a:rPr>
              <a:t>is </a:t>
            </a:r>
            <a:r>
              <a:rPr lang="en-US" dirty="0" smtClean="0">
                <a:solidFill>
                  <a:schemeClr val="bg1"/>
                </a:solidFill>
              </a:rPr>
              <a:t>Quadrants.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337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5566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05325" y="111433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LOGGED IN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Background </a:t>
            </a:r>
            <a:r>
              <a:rPr lang="en-US" dirty="0">
                <a:solidFill>
                  <a:schemeClr val="bg1"/>
                </a:solidFill>
              </a:rPr>
              <a:t>is </a:t>
            </a:r>
            <a:r>
              <a:rPr lang="en-US" dirty="0" smtClean="0">
                <a:solidFill>
                  <a:schemeClr val="bg1"/>
                </a:solidFill>
              </a:rPr>
              <a:t>Galaxies.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56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49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462838" y="31423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LOGGED IN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Galaxy.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110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010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6213" y="171361"/>
            <a:ext cx="3495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LOGGED IN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When kids click one planet, top screen slide down.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Default screen will be Bio page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106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1897" cy="68580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76213" y="171361"/>
            <a:ext cx="34956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LOGGED IN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Website page.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310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1462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6213" y="171361"/>
            <a:ext cx="34956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LOGGED IN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Skill Set page.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196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9173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3351" y="304800"/>
            <a:ext cx="22097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LOGGED IN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Projects page.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Using arrows to slide left and right.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357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1182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3351" y="304800"/>
            <a:ext cx="22097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LOGGED IN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Rocket page.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Using arrows to slide left and right.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874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1496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3350" y="304800"/>
            <a:ext cx="593883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UPLOAD </a:t>
            </a:r>
            <a:r>
              <a:rPr lang="en-US" dirty="0">
                <a:solidFill>
                  <a:schemeClr val="bg1"/>
                </a:solidFill>
              </a:rPr>
              <a:t>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Step1 is to choose the location you want to upload.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Bio (text)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Website (link)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Skill Set (text)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Project (image)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Rocket (</a:t>
            </a:r>
            <a:r>
              <a:rPr lang="en-US" dirty="0">
                <a:solidFill>
                  <a:schemeClr val="bg1"/>
                </a:solidFill>
              </a:rPr>
              <a:t>image</a:t>
            </a:r>
            <a:r>
              <a:rPr lang="en-US" dirty="0" smtClean="0">
                <a:solidFill>
                  <a:schemeClr val="bg1"/>
                </a:solidFill>
              </a:rPr>
              <a:t>) 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Planet (</a:t>
            </a:r>
            <a:r>
              <a:rPr lang="en-US" dirty="0">
                <a:solidFill>
                  <a:schemeClr val="bg1"/>
                </a:solidFill>
              </a:rPr>
              <a:t>image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Avatar (</a:t>
            </a:r>
            <a:r>
              <a:rPr lang="en-US" dirty="0">
                <a:solidFill>
                  <a:schemeClr val="bg1"/>
                </a:solidFill>
              </a:rPr>
              <a:t>image)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1104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214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52232" y="134927"/>
            <a:ext cx="593883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UPLOAD </a:t>
            </a:r>
            <a:r>
              <a:rPr lang="en-US" dirty="0">
                <a:solidFill>
                  <a:schemeClr val="bg1"/>
                </a:solidFill>
              </a:rPr>
              <a:t>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Step2 is to upload image file.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Project (image)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Rocket (</a:t>
            </a:r>
            <a:r>
              <a:rPr lang="en-US" dirty="0">
                <a:solidFill>
                  <a:schemeClr val="bg1"/>
                </a:solidFill>
              </a:rPr>
              <a:t>image</a:t>
            </a:r>
            <a:r>
              <a:rPr lang="en-US" dirty="0" smtClean="0">
                <a:solidFill>
                  <a:schemeClr val="bg1"/>
                </a:solidFill>
              </a:rPr>
              <a:t>) 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Planet (</a:t>
            </a:r>
            <a:r>
              <a:rPr lang="en-US" dirty="0">
                <a:solidFill>
                  <a:schemeClr val="bg1"/>
                </a:solidFill>
              </a:rPr>
              <a:t>image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Avatar (</a:t>
            </a:r>
            <a:r>
              <a:rPr lang="en-US" dirty="0">
                <a:solidFill>
                  <a:schemeClr val="bg1"/>
                </a:solidFill>
              </a:rPr>
              <a:t>image)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79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15753" y="900953"/>
            <a:ext cx="48140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FONTS</a:t>
            </a:r>
          </a:p>
          <a:p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1479177" y="4047565"/>
            <a:ext cx="9923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Matryoshka</a:t>
            </a:r>
            <a:r>
              <a:rPr lang="en-US" dirty="0"/>
              <a:t>       </a:t>
            </a:r>
            <a:r>
              <a:rPr lang="en-US" dirty="0" smtClean="0"/>
              <a:t>               </a:t>
            </a:r>
            <a:r>
              <a:rPr lang="en-US" dirty="0"/>
              <a:t>Lucida Bright         </a:t>
            </a:r>
            <a:r>
              <a:rPr lang="en-US" dirty="0" smtClean="0"/>
              <a:t>       Nueva </a:t>
            </a:r>
            <a:r>
              <a:rPr lang="en-US" dirty="0" err="1" smtClean="0"/>
              <a:t>Std</a:t>
            </a:r>
            <a:r>
              <a:rPr lang="en-US" dirty="0"/>
              <a:t>             Calibri (Body) </a:t>
            </a:r>
            <a:r>
              <a:rPr lang="en-US" dirty="0" smtClean="0"/>
              <a:t>            </a:t>
            </a:r>
            <a:r>
              <a:rPr lang="en-US" dirty="0" err="1" smtClean="0"/>
              <a:t>FZMiaoWuS</a:t>
            </a:r>
            <a:r>
              <a:rPr lang="en-US" dirty="0" smtClean="0"/>
              <a:t>-GB               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211" y="3450157"/>
            <a:ext cx="914400" cy="597408"/>
          </a:xfrm>
          <a:prstGeom prst="rect">
            <a:avLst/>
          </a:prstGeom>
        </p:spPr>
      </p:pic>
      <p:pic>
        <p:nvPicPr>
          <p:cNvPr id="212" name="Picture 2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91" t="-2354" r="25725" b="80808"/>
          <a:stretch/>
        </p:blipFill>
        <p:spPr>
          <a:xfrm>
            <a:off x="1074822" y="3437965"/>
            <a:ext cx="2229854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860" b="19792"/>
          <a:stretch/>
        </p:blipFill>
        <p:spPr>
          <a:xfrm>
            <a:off x="9118332" y="3659663"/>
            <a:ext cx="1950720" cy="4009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643" y="3511117"/>
            <a:ext cx="1097280" cy="5364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047" y="3412834"/>
            <a:ext cx="771405" cy="73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81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817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2232" y="134927"/>
            <a:ext cx="353394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UPLOAD </a:t>
            </a:r>
            <a:r>
              <a:rPr lang="en-US" dirty="0">
                <a:solidFill>
                  <a:schemeClr val="bg1"/>
                </a:solidFill>
              </a:rPr>
              <a:t>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Step2 is to upload image file.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Rocket Samples(if kids don</a:t>
            </a:r>
            <a:r>
              <a:rPr lang="fr-FR" dirty="0" smtClean="0">
                <a:solidFill>
                  <a:schemeClr val="bg1"/>
                </a:solidFill>
              </a:rPr>
              <a:t>’</a:t>
            </a:r>
            <a:r>
              <a:rPr lang="en-US" dirty="0" smtClean="0">
                <a:solidFill>
                  <a:schemeClr val="bg1"/>
                </a:solidFill>
              </a:rPr>
              <a:t>t want to upload their own work)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7511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214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2232" y="134927"/>
            <a:ext cx="353394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UPLOAD </a:t>
            </a:r>
            <a:r>
              <a:rPr lang="en-US" dirty="0">
                <a:solidFill>
                  <a:schemeClr val="bg1"/>
                </a:solidFill>
              </a:rPr>
              <a:t>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Step2 is to upload image file.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Avatar Samples(if kids don</a:t>
            </a:r>
            <a:r>
              <a:rPr lang="fr-FR" dirty="0" smtClean="0">
                <a:solidFill>
                  <a:schemeClr val="bg1"/>
                </a:solidFill>
              </a:rPr>
              <a:t>’</a:t>
            </a:r>
            <a:r>
              <a:rPr lang="en-US" dirty="0" smtClean="0">
                <a:solidFill>
                  <a:schemeClr val="bg1"/>
                </a:solidFill>
              </a:rPr>
              <a:t>t want to upload their own work)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123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2232" y="134927"/>
            <a:ext cx="35339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UPLOAD </a:t>
            </a:r>
            <a:r>
              <a:rPr lang="en-US" dirty="0">
                <a:solidFill>
                  <a:schemeClr val="bg1"/>
                </a:solidFill>
              </a:rPr>
              <a:t>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Step2 is to upload to Skill Set.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8632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49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2232" y="134927"/>
            <a:ext cx="35339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UPLOAD </a:t>
            </a:r>
            <a:r>
              <a:rPr lang="en-US" dirty="0">
                <a:solidFill>
                  <a:schemeClr val="bg1"/>
                </a:solidFill>
              </a:rPr>
              <a:t>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Step2 is to link a Website.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8393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527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031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64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8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326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57525" y="2263775"/>
            <a:ext cx="6629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latin typeface="Arial" charset="0"/>
                <a:ea typeface="Arial" charset="0"/>
                <a:cs typeface="Arial" charset="0"/>
              </a:rPr>
              <a:t>Original Files</a:t>
            </a:r>
            <a:endParaRPr lang="en-US" sz="8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76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700"/>
            <a:ext cx="12205457" cy="68316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4914" y="0"/>
            <a:ext cx="12182117" cy="6844340"/>
          </a:xfrm>
          <a:prstGeom prst="rect">
            <a:avLst/>
          </a:prstGeom>
          <a:solidFill>
            <a:schemeClr val="dk1">
              <a:alpha val="69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-1470472" y="2239151"/>
            <a:ext cx="10591805" cy="2429243"/>
            <a:chOff x="110233" y="4076549"/>
            <a:chExt cx="10591805" cy="2429243"/>
          </a:xfrm>
        </p:grpSpPr>
        <p:sp>
          <p:nvSpPr>
            <p:cNvPr id="5" name="Freeform 4"/>
            <p:cNvSpPr/>
            <p:nvPr/>
          </p:nvSpPr>
          <p:spPr>
            <a:xfrm>
              <a:off x="5470205" y="6154352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5400605" y="5260543"/>
              <a:ext cx="4340827" cy="909381"/>
            </a:xfrm>
            <a:custGeom>
              <a:avLst/>
              <a:gdLst>
                <a:gd name="connsiteX0" fmla="*/ 0 w 4340827"/>
                <a:gd name="connsiteY0" fmla="*/ 424409 h 909381"/>
                <a:gd name="connsiteX1" fmla="*/ 160256 w 4340827"/>
                <a:gd name="connsiteY1" fmla="*/ 612945 h 909381"/>
                <a:gd name="connsiteX2" fmla="*/ 452487 w 4340827"/>
                <a:gd name="connsiteY2" fmla="*/ 782628 h 909381"/>
                <a:gd name="connsiteX3" fmla="*/ 650450 w 4340827"/>
                <a:gd name="connsiteY3" fmla="*/ 839188 h 909381"/>
                <a:gd name="connsiteX4" fmla="*/ 1564850 w 4340827"/>
                <a:gd name="connsiteY4" fmla="*/ 905176 h 909381"/>
                <a:gd name="connsiteX5" fmla="*/ 3714161 w 4340827"/>
                <a:gd name="connsiteY5" fmla="*/ 895749 h 909381"/>
                <a:gd name="connsiteX6" fmla="*/ 3478491 w 4340827"/>
                <a:gd name="connsiteY6" fmla="*/ 839188 h 909381"/>
                <a:gd name="connsiteX7" fmla="*/ 4025246 w 4340827"/>
                <a:gd name="connsiteY7" fmla="*/ 801481 h 909381"/>
                <a:gd name="connsiteX8" fmla="*/ 4308050 w 4340827"/>
                <a:gd name="connsiteY8" fmla="*/ 396129 h 909381"/>
                <a:gd name="connsiteX9" fmla="*/ 4128941 w 4340827"/>
                <a:gd name="connsiteY9" fmla="*/ 203 h 909381"/>
                <a:gd name="connsiteX10" fmla="*/ 2479250 w 4340827"/>
                <a:gd name="connsiteY10" fmla="*/ 339568 h 909381"/>
                <a:gd name="connsiteX11" fmla="*/ 933254 w 4340827"/>
                <a:gd name="connsiteY11" fmla="*/ 169885 h 909381"/>
                <a:gd name="connsiteX12" fmla="*/ 160256 w 4340827"/>
                <a:gd name="connsiteY12" fmla="*/ 292434 h 909381"/>
                <a:gd name="connsiteX13" fmla="*/ 0 w 4340827"/>
                <a:gd name="connsiteY13" fmla="*/ 424409 h 909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0827" h="909381">
                  <a:moveTo>
                    <a:pt x="0" y="424409"/>
                  </a:moveTo>
                  <a:cubicBezTo>
                    <a:pt x="0" y="477827"/>
                    <a:pt x="84842" y="553242"/>
                    <a:pt x="160256" y="612945"/>
                  </a:cubicBezTo>
                  <a:cubicBezTo>
                    <a:pt x="235670" y="672648"/>
                    <a:pt x="370788" y="744921"/>
                    <a:pt x="452487" y="782628"/>
                  </a:cubicBezTo>
                  <a:cubicBezTo>
                    <a:pt x="534186" y="820335"/>
                    <a:pt x="465056" y="818763"/>
                    <a:pt x="650450" y="839188"/>
                  </a:cubicBezTo>
                  <a:cubicBezTo>
                    <a:pt x="835844" y="859613"/>
                    <a:pt x="1054232" y="895749"/>
                    <a:pt x="1564850" y="905176"/>
                  </a:cubicBezTo>
                  <a:cubicBezTo>
                    <a:pt x="2075468" y="914603"/>
                    <a:pt x="3395221" y="906747"/>
                    <a:pt x="3714161" y="895749"/>
                  </a:cubicBezTo>
                  <a:cubicBezTo>
                    <a:pt x="4033101" y="884751"/>
                    <a:pt x="3426644" y="854899"/>
                    <a:pt x="3478491" y="839188"/>
                  </a:cubicBezTo>
                  <a:cubicBezTo>
                    <a:pt x="3530338" y="823477"/>
                    <a:pt x="3886986" y="875324"/>
                    <a:pt x="4025246" y="801481"/>
                  </a:cubicBezTo>
                  <a:cubicBezTo>
                    <a:pt x="4163506" y="727638"/>
                    <a:pt x="4290768" y="529675"/>
                    <a:pt x="4308050" y="396129"/>
                  </a:cubicBezTo>
                  <a:cubicBezTo>
                    <a:pt x="4325332" y="262583"/>
                    <a:pt x="4433741" y="9630"/>
                    <a:pt x="4128941" y="203"/>
                  </a:cubicBezTo>
                  <a:cubicBezTo>
                    <a:pt x="3824141" y="-9224"/>
                    <a:pt x="3011864" y="311288"/>
                    <a:pt x="2479250" y="339568"/>
                  </a:cubicBezTo>
                  <a:cubicBezTo>
                    <a:pt x="1946636" y="367848"/>
                    <a:pt x="1319753" y="177741"/>
                    <a:pt x="933254" y="169885"/>
                  </a:cubicBezTo>
                  <a:cubicBezTo>
                    <a:pt x="546755" y="162029"/>
                    <a:pt x="311085" y="246871"/>
                    <a:pt x="160256" y="292434"/>
                  </a:cubicBezTo>
                  <a:cubicBezTo>
                    <a:pt x="9427" y="337997"/>
                    <a:pt x="0" y="370991"/>
                    <a:pt x="0" y="424409"/>
                  </a:cubicBezTo>
                  <a:close/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110233" y="4970079"/>
              <a:ext cx="5403309" cy="282366"/>
              <a:chOff x="-1029457" y="4912929"/>
              <a:chExt cx="5403309" cy="282366"/>
            </a:xfrm>
          </p:grpSpPr>
          <p:grpSp>
            <p:nvGrpSpPr>
              <p:cNvPr id="60" name="Group 59"/>
              <p:cNvGrpSpPr/>
              <p:nvPr/>
            </p:nvGrpSpPr>
            <p:grpSpPr>
              <a:xfrm>
                <a:off x="-936826" y="4912929"/>
                <a:ext cx="5310678" cy="282366"/>
                <a:chOff x="164640" y="5071658"/>
                <a:chExt cx="5310678" cy="282366"/>
              </a:xfrm>
            </p:grpSpPr>
            <p:sp>
              <p:nvSpPr>
                <p:cNvPr id="62" name="Can 61"/>
                <p:cNvSpPr/>
                <p:nvPr/>
              </p:nvSpPr>
              <p:spPr>
                <a:xfrm rot="5400000">
                  <a:off x="1625044" y="3616264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3" name="Can 62"/>
                <p:cNvSpPr/>
                <p:nvPr/>
              </p:nvSpPr>
              <p:spPr>
                <a:xfrm rot="5400000">
                  <a:off x="2130810" y="3613763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4" name="Can 63"/>
                <p:cNvSpPr/>
                <p:nvPr/>
              </p:nvSpPr>
              <p:spPr>
                <a:xfrm rot="5400000">
                  <a:off x="2670650" y="3614298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5" name="Can 64"/>
                <p:cNvSpPr/>
                <p:nvPr/>
              </p:nvSpPr>
              <p:spPr>
                <a:xfrm rot="5400000">
                  <a:off x="3157706" y="3615591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6" name="Can 65"/>
                <p:cNvSpPr/>
                <p:nvPr/>
              </p:nvSpPr>
              <p:spPr>
                <a:xfrm rot="5400000">
                  <a:off x="3155656" y="4106410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7" name="Can 66"/>
                <p:cNvSpPr/>
                <p:nvPr/>
              </p:nvSpPr>
              <p:spPr>
                <a:xfrm rot="5400000">
                  <a:off x="3600204" y="4159491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8" name="Can 67"/>
                <p:cNvSpPr/>
                <p:nvPr/>
              </p:nvSpPr>
              <p:spPr>
                <a:xfrm rot="5400000">
                  <a:off x="3672793" y="4581971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9" name="Can 68"/>
                <p:cNvSpPr/>
                <p:nvPr/>
              </p:nvSpPr>
              <p:spPr>
                <a:xfrm rot="5400000">
                  <a:off x="4176418" y="4576923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70" name="Can 69"/>
                <p:cNvSpPr/>
                <p:nvPr/>
              </p:nvSpPr>
              <p:spPr>
                <a:xfrm rot="5400000">
                  <a:off x="4703265" y="4576923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sp>
            <p:nvSpPr>
              <p:cNvPr id="61" name="Rectangle 60"/>
              <p:cNvSpPr/>
              <p:nvPr/>
            </p:nvSpPr>
            <p:spPr>
              <a:xfrm>
                <a:off x="-1029457" y="5077798"/>
                <a:ext cx="5219952" cy="114744"/>
              </a:xfrm>
              <a:prstGeom prst="rect">
                <a:avLst/>
              </a:prstGeom>
              <a:solidFill>
                <a:schemeClr val="dk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4651501" y="4790220"/>
              <a:ext cx="1159619" cy="696795"/>
              <a:chOff x="3885794" y="4791617"/>
              <a:chExt cx="1159619" cy="696795"/>
            </a:xfrm>
            <a:solidFill>
              <a:srgbClr val="2A5A95"/>
            </a:solidFill>
          </p:grpSpPr>
          <p:sp>
            <p:nvSpPr>
              <p:cNvPr id="57" name="Can 56"/>
              <p:cNvSpPr/>
              <p:nvPr/>
            </p:nvSpPr>
            <p:spPr>
              <a:xfrm rot="5400000">
                <a:off x="4001363" y="4723943"/>
                <a:ext cx="533155" cy="764293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4127845" y="4721001"/>
                <a:ext cx="628942" cy="8164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270490" y="4713490"/>
                <a:ext cx="696795" cy="8530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Freeform 8"/>
            <p:cNvSpPr/>
            <p:nvPr/>
          </p:nvSpPr>
          <p:spPr>
            <a:xfrm rot="247517">
              <a:off x="10128905" y="4523993"/>
              <a:ext cx="502381" cy="207901"/>
            </a:xfrm>
            <a:custGeom>
              <a:avLst/>
              <a:gdLst>
                <a:gd name="connsiteX0" fmla="*/ 41388 w 502381"/>
                <a:gd name="connsiteY0" fmla="*/ 87211 h 235862"/>
                <a:gd name="connsiteX1" fmla="*/ 281231 w 502381"/>
                <a:gd name="connsiteY1" fmla="*/ 94706 h 235862"/>
                <a:gd name="connsiteX2" fmla="*/ 371172 w 502381"/>
                <a:gd name="connsiteY2" fmla="*/ 222122 h 235862"/>
                <a:gd name="connsiteX3" fmla="*/ 491093 w 502381"/>
                <a:gd name="connsiteY3" fmla="*/ 214627 h 235862"/>
                <a:gd name="connsiteX4" fmla="*/ 476103 w 502381"/>
                <a:gd name="connsiteY4" fmla="*/ 64726 h 235862"/>
                <a:gd name="connsiteX5" fmla="*/ 303716 w 502381"/>
                <a:gd name="connsiteY5" fmla="*/ 4765 h 235862"/>
                <a:gd name="connsiteX6" fmla="*/ 26398 w 502381"/>
                <a:gd name="connsiteY6" fmla="*/ 12260 h 235862"/>
                <a:gd name="connsiteX7" fmla="*/ 41388 w 502381"/>
                <a:gd name="connsiteY7" fmla="*/ 87211 h 235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381" h="235862">
                  <a:moveTo>
                    <a:pt x="41388" y="87211"/>
                  </a:moveTo>
                  <a:cubicBezTo>
                    <a:pt x="83860" y="100952"/>
                    <a:pt x="226267" y="72221"/>
                    <a:pt x="281231" y="94706"/>
                  </a:cubicBezTo>
                  <a:cubicBezTo>
                    <a:pt x="336195" y="117191"/>
                    <a:pt x="336195" y="202135"/>
                    <a:pt x="371172" y="222122"/>
                  </a:cubicBezTo>
                  <a:cubicBezTo>
                    <a:pt x="406149" y="242109"/>
                    <a:pt x="473605" y="240860"/>
                    <a:pt x="491093" y="214627"/>
                  </a:cubicBezTo>
                  <a:cubicBezTo>
                    <a:pt x="508581" y="188394"/>
                    <a:pt x="507333" y="99703"/>
                    <a:pt x="476103" y="64726"/>
                  </a:cubicBezTo>
                  <a:cubicBezTo>
                    <a:pt x="444873" y="29749"/>
                    <a:pt x="378667" y="13509"/>
                    <a:pt x="303716" y="4765"/>
                  </a:cubicBezTo>
                  <a:cubicBezTo>
                    <a:pt x="228765" y="-3979"/>
                    <a:pt x="71369" y="-232"/>
                    <a:pt x="26398" y="12260"/>
                  </a:cubicBezTo>
                  <a:cubicBezTo>
                    <a:pt x="-18573" y="24752"/>
                    <a:pt x="-1084" y="73470"/>
                    <a:pt x="41388" y="87211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an 9"/>
            <p:cNvSpPr/>
            <p:nvPr/>
          </p:nvSpPr>
          <p:spPr>
            <a:xfrm rot="11239780">
              <a:off x="10360662" y="4650551"/>
              <a:ext cx="282120" cy="672217"/>
            </a:xfrm>
            <a:prstGeom prst="can">
              <a:avLst>
                <a:gd name="adj" fmla="val 46240"/>
              </a:avLst>
            </a:prstGeom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an 10"/>
            <p:cNvSpPr/>
            <p:nvPr/>
          </p:nvSpPr>
          <p:spPr>
            <a:xfrm rot="11197606">
              <a:off x="10303228" y="4713236"/>
              <a:ext cx="368956" cy="687482"/>
            </a:xfrm>
            <a:prstGeom prst="can">
              <a:avLst>
                <a:gd name="adj" fmla="val 31330"/>
              </a:avLst>
            </a:pr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821668" y="5331556"/>
              <a:ext cx="658495" cy="188172"/>
            </a:xfrm>
            <a:custGeom>
              <a:avLst/>
              <a:gdLst>
                <a:gd name="connsiteX0" fmla="*/ 558912 w 658495"/>
                <a:gd name="connsiteY0" fmla="*/ 12158 h 188172"/>
                <a:gd name="connsiteX1" fmla="*/ 480189 w 658495"/>
                <a:gd name="connsiteY1" fmla="*/ 96937 h 188172"/>
                <a:gd name="connsiteX2" fmla="*/ 153185 w 658495"/>
                <a:gd name="connsiteY2" fmla="*/ 66659 h 188172"/>
                <a:gd name="connsiteX3" fmla="*/ 98684 w 658495"/>
                <a:gd name="connsiteY3" fmla="*/ 54548 h 188172"/>
                <a:gd name="connsiteX4" fmla="*/ 26017 w 658495"/>
                <a:gd name="connsiteY4" fmla="*/ 72715 h 188172"/>
                <a:gd name="connsiteX5" fmla="*/ 38128 w 658495"/>
                <a:gd name="connsiteY5" fmla="*/ 145382 h 188172"/>
                <a:gd name="connsiteX6" fmla="*/ 455966 w 658495"/>
                <a:gd name="connsiteY6" fmla="*/ 187771 h 188172"/>
                <a:gd name="connsiteX7" fmla="*/ 613413 w 658495"/>
                <a:gd name="connsiteY7" fmla="*/ 121160 h 188172"/>
                <a:gd name="connsiteX8" fmla="*/ 655802 w 658495"/>
                <a:gd name="connsiteY8" fmla="*/ 12158 h 188172"/>
                <a:gd name="connsiteX9" fmla="*/ 558912 w 658495"/>
                <a:gd name="connsiteY9" fmla="*/ 12158 h 18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8495" h="188172">
                  <a:moveTo>
                    <a:pt x="558912" y="12158"/>
                  </a:moveTo>
                  <a:cubicBezTo>
                    <a:pt x="529643" y="26288"/>
                    <a:pt x="547810" y="87853"/>
                    <a:pt x="480189" y="96937"/>
                  </a:cubicBezTo>
                  <a:cubicBezTo>
                    <a:pt x="412568" y="106021"/>
                    <a:pt x="216769" y="73724"/>
                    <a:pt x="153185" y="66659"/>
                  </a:cubicBezTo>
                  <a:cubicBezTo>
                    <a:pt x="89601" y="59594"/>
                    <a:pt x="119879" y="53539"/>
                    <a:pt x="98684" y="54548"/>
                  </a:cubicBezTo>
                  <a:cubicBezTo>
                    <a:pt x="77489" y="55557"/>
                    <a:pt x="36110" y="57576"/>
                    <a:pt x="26017" y="72715"/>
                  </a:cubicBezTo>
                  <a:cubicBezTo>
                    <a:pt x="15924" y="87854"/>
                    <a:pt x="-33530" y="126206"/>
                    <a:pt x="38128" y="145382"/>
                  </a:cubicBezTo>
                  <a:cubicBezTo>
                    <a:pt x="109786" y="164558"/>
                    <a:pt x="360085" y="191808"/>
                    <a:pt x="455966" y="187771"/>
                  </a:cubicBezTo>
                  <a:cubicBezTo>
                    <a:pt x="551847" y="183734"/>
                    <a:pt x="580107" y="150429"/>
                    <a:pt x="613413" y="121160"/>
                  </a:cubicBezTo>
                  <a:cubicBezTo>
                    <a:pt x="646719" y="91891"/>
                    <a:pt x="665895" y="30325"/>
                    <a:pt x="655802" y="12158"/>
                  </a:cubicBezTo>
                  <a:cubicBezTo>
                    <a:pt x="645709" y="-6009"/>
                    <a:pt x="588181" y="-1972"/>
                    <a:pt x="558912" y="12158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an 12"/>
            <p:cNvSpPr/>
            <p:nvPr/>
          </p:nvSpPr>
          <p:spPr>
            <a:xfrm rot="17058193">
              <a:off x="9739337" y="5261991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an 13"/>
            <p:cNvSpPr/>
            <p:nvPr/>
          </p:nvSpPr>
          <p:spPr>
            <a:xfrm rot="17087545">
              <a:off x="9663188" y="5247652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Can 14"/>
            <p:cNvSpPr/>
            <p:nvPr/>
          </p:nvSpPr>
          <p:spPr>
            <a:xfrm rot="16415523">
              <a:off x="9954142" y="4414755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an 15"/>
            <p:cNvSpPr/>
            <p:nvPr/>
          </p:nvSpPr>
          <p:spPr>
            <a:xfrm rot="16444875">
              <a:off x="9877993" y="4400416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4923166" y="4076549"/>
              <a:ext cx="5195064" cy="1730530"/>
              <a:chOff x="3783476" y="4019399"/>
              <a:chExt cx="5195064" cy="1730530"/>
            </a:xfrm>
          </p:grpSpPr>
          <p:sp>
            <p:nvSpPr>
              <p:cNvPr id="53" name="Freeform 52"/>
              <p:cNvSpPr/>
              <p:nvPr/>
            </p:nvSpPr>
            <p:spPr>
              <a:xfrm>
                <a:off x="3783476" y="4019399"/>
                <a:ext cx="5195064" cy="1730530"/>
              </a:xfrm>
              <a:custGeom>
                <a:avLst/>
                <a:gdLst>
                  <a:gd name="connsiteX0" fmla="*/ 504185 w 5195064"/>
                  <a:gd name="connsiteY0" fmla="*/ 9160 h 1730530"/>
                  <a:gd name="connsiteX1" fmla="*/ 46985 w 5195064"/>
                  <a:gd name="connsiteY1" fmla="*/ 84111 h 1730530"/>
                  <a:gd name="connsiteX2" fmla="*/ 46985 w 5195064"/>
                  <a:gd name="connsiteY2" fmla="*/ 488846 h 1730530"/>
                  <a:gd name="connsiteX3" fmla="*/ 331798 w 5195064"/>
                  <a:gd name="connsiteY3" fmla="*/ 1440721 h 1730530"/>
                  <a:gd name="connsiteX4" fmla="*/ 639096 w 5195064"/>
                  <a:gd name="connsiteY4" fmla="*/ 1710544 h 1730530"/>
                  <a:gd name="connsiteX5" fmla="*/ 1201227 w 5195064"/>
                  <a:gd name="connsiteY5" fmla="*/ 1710544 h 1730530"/>
                  <a:gd name="connsiteX6" fmla="*/ 2790185 w 5195064"/>
                  <a:gd name="connsiteY6" fmla="*/ 1703049 h 1730530"/>
                  <a:gd name="connsiteX7" fmla="*/ 4229241 w 5195064"/>
                  <a:gd name="connsiteY7" fmla="*/ 1703049 h 1730530"/>
                  <a:gd name="connsiteX8" fmla="*/ 4656460 w 5195064"/>
                  <a:gd name="connsiteY8" fmla="*/ 1695554 h 1730530"/>
                  <a:gd name="connsiteX9" fmla="*/ 4866323 w 5195064"/>
                  <a:gd name="connsiteY9" fmla="*/ 1448216 h 1730530"/>
                  <a:gd name="connsiteX10" fmla="*/ 5181116 w 5195064"/>
                  <a:gd name="connsiteY10" fmla="*/ 361429 h 1730530"/>
                  <a:gd name="connsiteX11" fmla="*/ 5083680 w 5195064"/>
                  <a:gd name="connsiteY11" fmla="*/ 46636 h 1730530"/>
                  <a:gd name="connsiteX12" fmla="*/ 4589005 w 5195064"/>
                  <a:gd name="connsiteY12" fmla="*/ 1665 h 1730530"/>
                  <a:gd name="connsiteX13" fmla="*/ 504185 w 5195064"/>
                  <a:gd name="connsiteY13" fmla="*/ 9160 h 173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95064" h="1730530">
                    <a:moveTo>
                      <a:pt x="504185" y="9160"/>
                    </a:moveTo>
                    <a:cubicBezTo>
                      <a:pt x="313685" y="6661"/>
                      <a:pt x="123185" y="4163"/>
                      <a:pt x="46985" y="84111"/>
                    </a:cubicBezTo>
                    <a:cubicBezTo>
                      <a:pt x="-29215" y="164059"/>
                      <a:pt x="-484" y="262744"/>
                      <a:pt x="46985" y="488846"/>
                    </a:cubicBezTo>
                    <a:cubicBezTo>
                      <a:pt x="94454" y="714948"/>
                      <a:pt x="233113" y="1237105"/>
                      <a:pt x="331798" y="1440721"/>
                    </a:cubicBezTo>
                    <a:cubicBezTo>
                      <a:pt x="430483" y="1644337"/>
                      <a:pt x="494191" y="1665574"/>
                      <a:pt x="639096" y="1710544"/>
                    </a:cubicBezTo>
                    <a:cubicBezTo>
                      <a:pt x="784001" y="1755514"/>
                      <a:pt x="1201227" y="1710544"/>
                      <a:pt x="1201227" y="1710544"/>
                    </a:cubicBezTo>
                    <a:lnTo>
                      <a:pt x="2790185" y="1703049"/>
                    </a:lnTo>
                    <a:lnTo>
                      <a:pt x="4229241" y="1703049"/>
                    </a:lnTo>
                    <a:cubicBezTo>
                      <a:pt x="4540287" y="1701800"/>
                      <a:pt x="4550280" y="1738026"/>
                      <a:pt x="4656460" y="1695554"/>
                    </a:cubicBezTo>
                    <a:cubicBezTo>
                      <a:pt x="4762640" y="1653082"/>
                      <a:pt x="4778880" y="1670570"/>
                      <a:pt x="4866323" y="1448216"/>
                    </a:cubicBezTo>
                    <a:cubicBezTo>
                      <a:pt x="4953766" y="1225862"/>
                      <a:pt x="5144890" y="595026"/>
                      <a:pt x="5181116" y="361429"/>
                    </a:cubicBezTo>
                    <a:cubicBezTo>
                      <a:pt x="5217342" y="127832"/>
                      <a:pt x="5182365" y="106597"/>
                      <a:pt x="5083680" y="46636"/>
                    </a:cubicBezTo>
                    <a:cubicBezTo>
                      <a:pt x="4984995" y="-13325"/>
                      <a:pt x="4589005" y="1665"/>
                      <a:pt x="4589005" y="1665"/>
                    </a:cubicBezTo>
                    <a:lnTo>
                      <a:pt x="504185" y="9160"/>
                    </a:ln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53"/>
              <p:cNvSpPr/>
              <p:nvPr/>
            </p:nvSpPr>
            <p:spPr>
              <a:xfrm>
                <a:off x="3865661" y="4083099"/>
                <a:ext cx="5015826" cy="1576894"/>
              </a:xfrm>
              <a:custGeom>
                <a:avLst/>
                <a:gdLst>
                  <a:gd name="connsiteX0" fmla="*/ 272098 w 5015826"/>
                  <a:gd name="connsiteY0" fmla="*/ 12916 h 1576894"/>
                  <a:gd name="connsiteX1" fmla="*/ 54741 w 5015826"/>
                  <a:gd name="connsiteY1" fmla="*/ 80372 h 1576894"/>
                  <a:gd name="connsiteX2" fmla="*/ 2275 w 5015826"/>
                  <a:gd name="connsiteY2" fmla="*/ 275244 h 1576894"/>
                  <a:gd name="connsiteX3" fmla="*/ 107206 w 5015826"/>
                  <a:gd name="connsiteY3" fmla="*/ 664988 h 1576894"/>
                  <a:gd name="connsiteX4" fmla="*/ 317069 w 5015826"/>
                  <a:gd name="connsiteY4" fmla="*/ 1317060 h 1576894"/>
                  <a:gd name="connsiteX5" fmla="*/ 541921 w 5015826"/>
                  <a:gd name="connsiteY5" fmla="*/ 1549408 h 1576894"/>
                  <a:gd name="connsiteX6" fmla="*/ 879200 w 5015826"/>
                  <a:gd name="connsiteY6" fmla="*/ 1571893 h 1576894"/>
                  <a:gd name="connsiteX7" fmla="*/ 2595574 w 5015826"/>
                  <a:gd name="connsiteY7" fmla="*/ 1564398 h 1576894"/>
                  <a:gd name="connsiteX8" fmla="*/ 4296957 w 5015826"/>
                  <a:gd name="connsiteY8" fmla="*/ 1564398 h 1576894"/>
                  <a:gd name="connsiteX9" fmla="*/ 4664216 w 5015826"/>
                  <a:gd name="connsiteY9" fmla="*/ 1392011 h 1576894"/>
                  <a:gd name="connsiteX10" fmla="*/ 4934039 w 5015826"/>
                  <a:gd name="connsiteY10" fmla="*/ 657493 h 1576894"/>
                  <a:gd name="connsiteX11" fmla="*/ 5008990 w 5015826"/>
                  <a:gd name="connsiteY11" fmla="*/ 147828 h 1576894"/>
                  <a:gd name="connsiteX12" fmla="*/ 4791633 w 5015826"/>
                  <a:gd name="connsiteY12" fmla="*/ 12916 h 1576894"/>
                  <a:gd name="connsiteX13" fmla="*/ 4716682 w 5015826"/>
                  <a:gd name="connsiteY13" fmla="*/ 5421 h 1576894"/>
                  <a:gd name="connsiteX14" fmla="*/ 3427528 w 5015826"/>
                  <a:gd name="connsiteY14" fmla="*/ 12916 h 1576894"/>
                  <a:gd name="connsiteX15" fmla="*/ 272098 w 5015826"/>
                  <a:gd name="connsiteY15" fmla="*/ 12916 h 157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15826" h="1576894">
                    <a:moveTo>
                      <a:pt x="272098" y="12916"/>
                    </a:moveTo>
                    <a:cubicBezTo>
                      <a:pt x="185904" y="24783"/>
                      <a:pt x="99711" y="36651"/>
                      <a:pt x="54741" y="80372"/>
                    </a:cubicBezTo>
                    <a:cubicBezTo>
                      <a:pt x="9771" y="124093"/>
                      <a:pt x="-6469" y="177808"/>
                      <a:pt x="2275" y="275244"/>
                    </a:cubicBezTo>
                    <a:cubicBezTo>
                      <a:pt x="11019" y="372680"/>
                      <a:pt x="54740" y="491352"/>
                      <a:pt x="107206" y="664988"/>
                    </a:cubicBezTo>
                    <a:cubicBezTo>
                      <a:pt x="159672" y="838624"/>
                      <a:pt x="244616" y="1169657"/>
                      <a:pt x="317069" y="1317060"/>
                    </a:cubicBezTo>
                    <a:cubicBezTo>
                      <a:pt x="389522" y="1464463"/>
                      <a:pt x="448233" y="1506936"/>
                      <a:pt x="541921" y="1549408"/>
                    </a:cubicBezTo>
                    <a:cubicBezTo>
                      <a:pt x="635610" y="1591880"/>
                      <a:pt x="879200" y="1571893"/>
                      <a:pt x="879200" y="1571893"/>
                    </a:cubicBezTo>
                    <a:lnTo>
                      <a:pt x="2595574" y="1564398"/>
                    </a:lnTo>
                    <a:cubicBezTo>
                      <a:pt x="3165200" y="1563149"/>
                      <a:pt x="3952183" y="1593129"/>
                      <a:pt x="4296957" y="1564398"/>
                    </a:cubicBezTo>
                    <a:cubicBezTo>
                      <a:pt x="4641731" y="1535667"/>
                      <a:pt x="4558036" y="1543162"/>
                      <a:pt x="4664216" y="1392011"/>
                    </a:cubicBezTo>
                    <a:cubicBezTo>
                      <a:pt x="4770396" y="1240860"/>
                      <a:pt x="4876577" y="864857"/>
                      <a:pt x="4934039" y="657493"/>
                    </a:cubicBezTo>
                    <a:cubicBezTo>
                      <a:pt x="4991501" y="450129"/>
                      <a:pt x="5032724" y="255258"/>
                      <a:pt x="5008990" y="147828"/>
                    </a:cubicBezTo>
                    <a:cubicBezTo>
                      <a:pt x="4985256" y="40399"/>
                      <a:pt x="4840351" y="36650"/>
                      <a:pt x="4791633" y="12916"/>
                    </a:cubicBezTo>
                    <a:cubicBezTo>
                      <a:pt x="4742915" y="-10818"/>
                      <a:pt x="4716682" y="5421"/>
                      <a:pt x="4716682" y="5421"/>
                    </a:cubicBezTo>
                    <a:lnTo>
                      <a:pt x="3427528" y="12916"/>
                    </a:lnTo>
                    <a:lnTo>
                      <a:pt x="272098" y="12916"/>
                    </a:lnTo>
                    <a:close/>
                  </a:path>
                </a:pathLst>
              </a:custGeom>
              <a:solidFill>
                <a:srgbClr val="1D3F78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 54"/>
              <p:cNvSpPr/>
              <p:nvPr/>
            </p:nvSpPr>
            <p:spPr>
              <a:xfrm>
                <a:off x="3904670" y="4149047"/>
                <a:ext cx="4979205" cy="1525931"/>
              </a:xfrm>
              <a:custGeom>
                <a:avLst/>
                <a:gdLst>
                  <a:gd name="connsiteX0" fmla="*/ 353011 w 4979205"/>
                  <a:gd name="connsiteY0" fmla="*/ 14424 h 1525931"/>
                  <a:gd name="connsiteX1" fmla="*/ 135653 w 4979205"/>
                  <a:gd name="connsiteY1" fmla="*/ 14424 h 1525931"/>
                  <a:gd name="connsiteX2" fmla="*/ 23227 w 4979205"/>
                  <a:gd name="connsiteY2" fmla="*/ 164325 h 1525931"/>
                  <a:gd name="connsiteX3" fmla="*/ 23227 w 4979205"/>
                  <a:gd name="connsiteY3" fmla="*/ 434148 h 1525931"/>
                  <a:gd name="connsiteX4" fmla="*/ 270565 w 4979205"/>
                  <a:gd name="connsiteY4" fmla="*/ 1236122 h 1525931"/>
                  <a:gd name="connsiteX5" fmla="*/ 555378 w 4979205"/>
                  <a:gd name="connsiteY5" fmla="*/ 1505945 h 1525931"/>
                  <a:gd name="connsiteX6" fmla="*/ 1147489 w 4979205"/>
                  <a:gd name="connsiteY6" fmla="*/ 1505945 h 1525931"/>
                  <a:gd name="connsiteX7" fmla="*/ 3665837 w 4979205"/>
                  <a:gd name="connsiteY7" fmla="*/ 1505945 h 1525931"/>
                  <a:gd name="connsiteX8" fmla="*/ 4265443 w 4979205"/>
                  <a:gd name="connsiteY8" fmla="*/ 1505945 h 1525931"/>
                  <a:gd name="connsiteX9" fmla="*/ 4580237 w 4979205"/>
                  <a:gd name="connsiteY9" fmla="*/ 1423499 h 1525931"/>
                  <a:gd name="connsiteX10" fmla="*/ 4767614 w 4979205"/>
                  <a:gd name="connsiteY10" fmla="*/ 988784 h 1525931"/>
                  <a:gd name="connsiteX11" fmla="*/ 4977476 w 4979205"/>
                  <a:gd name="connsiteY11" fmla="*/ 299237 h 1525931"/>
                  <a:gd name="connsiteX12" fmla="*/ 4842565 w 4979205"/>
                  <a:gd name="connsiteY12" fmla="*/ 36909 h 1525931"/>
                  <a:gd name="connsiteX13" fmla="*/ 4430335 w 4979205"/>
                  <a:gd name="connsiteY13" fmla="*/ 6929 h 1525931"/>
                  <a:gd name="connsiteX14" fmla="*/ 353011 w 4979205"/>
                  <a:gd name="connsiteY14" fmla="*/ 14424 h 1525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979205" h="1525931">
                    <a:moveTo>
                      <a:pt x="353011" y="14424"/>
                    </a:moveTo>
                    <a:cubicBezTo>
                      <a:pt x="271814" y="1932"/>
                      <a:pt x="190617" y="-10560"/>
                      <a:pt x="135653" y="14424"/>
                    </a:cubicBezTo>
                    <a:cubicBezTo>
                      <a:pt x="80689" y="39408"/>
                      <a:pt x="41965" y="94371"/>
                      <a:pt x="23227" y="164325"/>
                    </a:cubicBezTo>
                    <a:cubicBezTo>
                      <a:pt x="4489" y="234279"/>
                      <a:pt x="-17996" y="255515"/>
                      <a:pt x="23227" y="434148"/>
                    </a:cubicBezTo>
                    <a:cubicBezTo>
                      <a:pt x="64450" y="612781"/>
                      <a:pt x="181873" y="1057489"/>
                      <a:pt x="270565" y="1236122"/>
                    </a:cubicBezTo>
                    <a:cubicBezTo>
                      <a:pt x="359257" y="1414755"/>
                      <a:pt x="409224" y="1460975"/>
                      <a:pt x="555378" y="1505945"/>
                    </a:cubicBezTo>
                    <a:cubicBezTo>
                      <a:pt x="701532" y="1550915"/>
                      <a:pt x="1147489" y="1505945"/>
                      <a:pt x="1147489" y="1505945"/>
                    </a:cubicBezTo>
                    <a:lnTo>
                      <a:pt x="3665837" y="1505945"/>
                    </a:lnTo>
                    <a:cubicBezTo>
                      <a:pt x="4185496" y="1505945"/>
                      <a:pt x="4113043" y="1519686"/>
                      <a:pt x="4265443" y="1505945"/>
                    </a:cubicBezTo>
                    <a:cubicBezTo>
                      <a:pt x="4417843" y="1492204"/>
                      <a:pt x="4496542" y="1509692"/>
                      <a:pt x="4580237" y="1423499"/>
                    </a:cubicBezTo>
                    <a:cubicBezTo>
                      <a:pt x="4663932" y="1337306"/>
                      <a:pt x="4701408" y="1176161"/>
                      <a:pt x="4767614" y="988784"/>
                    </a:cubicBezTo>
                    <a:cubicBezTo>
                      <a:pt x="4833820" y="801407"/>
                      <a:pt x="4964984" y="457883"/>
                      <a:pt x="4977476" y="299237"/>
                    </a:cubicBezTo>
                    <a:cubicBezTo>
                      <a:pt x="4989968" y="140591"/>
                      <a:pt x="4933755" y="85627"/>
                      <a:pt x="4842565" y="36909"/>
                    </a:cubicBezTo>
                    <a:cubicBezTo>
                      <a:pt x="4751375" y="-11809"/>
                      <a:pt x="4430335" y="6929"/>
                      <a:pt x="4430335" y="6929"/>
                    </a:cubicBezTo>
                    <a:lnTo>
                      <a:pt x="353011" y="14424"/>
                    </a:lnTo>
                    <a:close/>
                  </a:path>
                </a:pathLst>
              </a:custGeom>
              <a:solidFill>
                <a:srgbClr val="9ED1CB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 55"/>
              <p:cNvSpPr/>
              <p:nvPr/>
            </p:nvSpPr>
            <p:spPr>
              <a:xfrm>
                <a:off x="3908518" y="4132941"/>
                <a:ext cx="4968029" cy="895648"/>
              </a:xfrm>
              <a:custGeom>
                <a:avLst/>
                <a:gdLst>
                  <a:gd name="connsiteX0" fmla="*/ 138945 w 4968029"/>
                  <a:gd name="connsiteY0" fmla="*/ 755060 h 895648"/>
                  <a:gd name="connsiteX1" fmla="*/ 93975 w 4968029"/>
                  <a:gd name="connsiteY1" fmla="*/ 350326 h 895648"/>
                  <a:gd name="connsiteX2" fmla="*/ 236381 w 4968029"/>
                  <a:gd name="connsiteY2" fmla="*/ 147958 h 895648"/>
                  <a:gd name="connsiteX3" fmla="*/ 416263 w 4968029"/>
                  <a:gd name="connsiteY3" fmla="*/ 95493 h 895648"/>
                  <a:gd name="connsiteX4" fmla="*/ 731057 w 4968029"/>
                  <a:gd name="connsiteY4" fmla="*/ 95493 h 895648"/>
                  <a:gd name="connsiteX5" fmla="*/ 3024552 w 4968029"/>
                  <a:gd name="connsiteY5" fmla="*/ 102988 h 895648"/>
                  <a:gd name="connsiteX6" fmla="*/ 4411142 w 4968029"/>
                  <a:gd name="connsiteY6" fmla="*/ 95493 h 895648"/>
                  <a:gd name="connsiteX7" fmla="*/ 4733430 w 4968029"/>
                  <a:gd name="connsiteY7" fmla="*/ 117978 h 895648"/>
                  <a:gd name="connsiteX8" fmla="*/ 4845857 w 4968029"/>
                  <a:gd name="connsiteY8" fmla="*/ 222909 h 895648"/>
                  <a:gd name="connsiteX9" fmla="*/ 4845857 w 4968029"/>
                  <a:gd name="connsiteY9" fmla="*/ 590168 h 895648"/>
                  <a:gd name="connsiteX10" fmla="*/ 4785896 w 4968029"/>
                  <a:gd name="connsiteY10" fmla="*/ 889972 h 895648"/>
                  <a:gd name="connsiteX11" fmla="*/ 4965778 w 4968029"/>
                  <a:gd name="connsiteY11" fmla="*/ 320345 h 895648"/>
                  <a:gd name="connsiteX12" fmla="*/ 4868342 w 4968029"/>
                  <a:gd name="connsiteY12" fmla="*/ 80503 h 895648"/>
                  <a:gd name="connsiteX13" fmla="*/ 4606014 w 4968029"/>
                  <a:gd name="connsiteY13" fmla="*/ 5552 h 895648"/>
                  <a:gd name="connsiteX14" fmla="*/ 4148814 w 4968029"/>
                  <a:gd name="connsiteY14" fmla="*/ 5552 h 895648"/>
                  <a:gd name="connsiteX15" fmla="*/ 1802853 w 4968029"/>
                  <a:gd name="connsiteY15" fmla="*/ 5552 h 895648"/>
                  <a:gd name="connsiteX16" fmla="*/ 386283 w 4968029"/>
                  <a:gd name="connsiteY16" fmla="*/ 5552 h 895648"/>
                  <a:gd name="connsiteX17" fmla="*/ 131450 w 4968029"/>
                  <a:gd name="connsiteY17" fmla="*/ 20542 h 895648"/>
                  <a:gd name="connsiteX18" fmla="*/ 4034 w 4968029"/>
                  <a:gd name="connsiteY18" fmla="*/ 200424 h 895648"/>
                  <a:gd name="connsiteX19" fmla="*/ 41509 w 4968029"/>
                  <a:gd name="connsiteY19" fmla="*/ 545198 h 895648"/>
                  <a:gd name="connsiteX20" fmla="*/ 138945 w 4968029"/>
                  <a:gd name="connsiteY20" fmla="*/ 815021 h 895648"/>
                  <a:gd name="connsiteX21" fmla="*/ 138945 w 4968029"/>
                  <a:gd name="connsiteY21" fmla="*/ 755060 h 89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68029" h="895648">
                    <a:moveTo>
                      <a:pt x="138945" y="755060"/>
                    </a:moveTo>
                    <a:cubicBezTo>
                      <a:pt x="131450" y="677611"/>
                      <a:pt x="77736" y="451510"/>
                      <a:pt x="93975" y="350326"/>
                    </a:cubicBezTo>
                    <a:cubicBezTo>
                      <a:pt x="110214" y="249142"/>
                      <a:pt x="182666" y="190430"/>
                      <a:pt x="236381" y="147958"/>
                    </a:cubicBezTo>
                    <a:cubicBezTo>
                      <a:pt x="290096" y="105486"/>
                      <a:pt x="333817" y="104237"/>
                      <a:pt x="416263" y="95493"/>
                    </a:cubicBezTo>
                    <a:cubicBezTo>
                      <a:pt x="498709" y="86749"/>
                      <a:pt x="731057" y="95493"/>
                      <a:pt x="731057" y="95493"/>
                    </a:cubicBezTo>
                    <a:lnTo>
                      <a:pt x="3024552" y="102988"/>
                    </a:lnTo>
                    <a:lnTo>
                      <a:pt x="4411142" y="95493"/>
                    </a:lnTo>
                    <a:cubicBezTo>
                      <a:pt x="4695955" y="97991"/>
                      <a:pt x="4660978" y="96742"/>
                      <a:pt x="4733430" y="117978"/>
                    </a:cubicBezTo>
                    <a:cubicBezTo>
                      <a:pt x="4805882" y="139214"/>
                      <a:pt x="4827119" y="144211"/>
                      <a:pt x="4845857" y="222909"/>
                    </a:cubicBezTo>
                    <a:cubicBezTo>
                      <a:pt x="4864595" y="301607"/>
                      <a:pt x="4855850" y="478991"/>
                      <a:pt x="4845857" y="590168"/>
                    </a:cubicBezTo>
                    <a:cubicBezTo>
                      <a:pt x="4835864" y="701345"/>
                      <a:pt x="4765909" y="934942"/>
                      <a:pt x="4785896" y="889972"/>
                    </a:cubicBezTo>
                    <a:cubicBezTo>
                      <a:pt x="4805883" y="845002"/>
                      <a:pt x="4952037" y="455257"/>
                      <a:pt x="4965778" y="320345"/>
                    </a:cubicBezTo>
                    <a:cubicBezTo>
                      <a:pt x="4979519" y="185433"/>
                      <a:pt x="4928303" y="132968"/>
                      <a:pt x="4868342" y="80503"/>
                    </a:cubicBezTo>
                    <a:cubicBezTo>
                      <a:pt x="4808381" y="28038"/>
                      <a:pt x="4725935" y="18044"/>
                      <a:pt x="4606014" y="5552"/>
                    </a:cubicBezTo>
                    <a:cubicBezTo>
                      <a:pt x="4486093" y="-6940"/>
                      <a:pt x="4148814" y="5552"/>
                      <a:pt x="4148814" y="5552"/>
                    </a:cubicBezTo>
                    <a:lnTo>
                      <a:pt x="1802853" y="5552"/>
                    </a:lnTo>
                    <a:lnTo>
                      <a:pt x="386283" y="5552"/>
                    </a:lnTo>
                    <a:cubicBezTo>
                      <a:pt x="107716" y="8050"/>
                      <a:pt x="195158" y="-11937"/>
                      <a:pt x="131450" y="20542"/>
                    </a:cubicBezTo>
                    <a:cubicBezTo>
                      <a:pt x="67742" y="53021"/>
                      <a:pt x="19024" y="112981"/>
                      <a:pt x="4034" y="200424"/>
                    </a:cubicBezTo>
                    <a:cubicBezTo>
                      <a:pt x="-10956" y="287867"/>
                      <a:pt x="19024" y="442765"/>
                      <a:pt x="41509" y="545198"/>
                    </a:cubicBezTo>
                    <a:cubicBezTo>
                      <a:pt x="63994" y="647631"/>
                      <a:pt x="123955" y="783791"/>
                      <a:pt x="138945" y="815021"/>
                    </a:cubicBezTo>
                    <a:cubicBezTo>
                      <a:pt x="153935" y="846251"/>
                      <a:pt x="146440" y="832509"/>
                      <a:pt x="138945" y="755060"/>
                    </a:cubicBezTo>
                    <a:close/>
                  </a:path>
                </a:pathLst>
              </a:custGeom>
              <a:solidFill>
                <a:srgbClr val="70949F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Oval 17"/>
            <p:cNvSpPr/>
            <p:nvPr/>
          </p:nvSpPr>
          <p:spPr>
            <a:xfrm>
              <a:off x="8293775" y="4862132"/>
              <a:ext cx="846945" cy="416187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008813" y="4822459"/>
              <a:ext cx="1086787" cy="19167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outerShdw dist="12700" dir="5400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008813" y="5094664"/>
              <a:ext cx="1086787" cy="19167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outerShdw dist="127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5424817" y="5907716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5494306" y="5966975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8293774" y="4801698"/>
              <a:ext cx="846945" cy="416187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952878" y="4798839"/>
              <a:ext cx="1084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i="1" dirty="0" smtClean="0">
                  <a:solidFill>
                    <a:srgbClr val="00286A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Planet Name</a:t>
              </a:r>
              <a:endParaRPr lang="en-US" sz="1000" b="1" i="1" dirty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097441" y="5048178"/>
              <a:ext cx="1084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i="1" smtClean="0">
                  <a:solidFill>
                    <a:srgbClr val="00286A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Password</a:t>
              </a:r>
              <a:endParaRPr lang="en-US" sz="1000" b="1" i="1" dirty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314188" y="4816260"/>
              <a:ext cx="882512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LOG IN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943925" y="5413654"/>
              <a:ext cx="1266693" cy="179437"/>
            </a:xfrm>
            <a:prstGeom prst="rect">
              <a:avLst/>
            </a:prstGeom>
            <a:solidFill>
              <a:srgbClr val="B9F4EF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905119" y="5376370"/>
              <a:ext cx="1389267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 smtClean="0">
                  <a:ln w="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MT Condensed Light" charset="0"/>
                  <a:ea typeface="Abadi MT Condensed Light" charset="0"/>
                  <a:cs typeface="Abadi MT Condensed Light" charset="0"/>
                </a:rPr>
                <a:t>BIILD-IT- </a:t>
              </a:r>
              <a:r>
                <a:rPr lang="en-US" sz="1100" b="1" smtClean="0">
                  <a:ln w="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MT Condensed Light" charset="0"/>
                  <a:ea typeface="Abadi MT Condensed Light" charset="0"/>
                  <a:cs typeface="Abadi MT Condensed Light" charset="0"/>
                </a:rPr>
                <a:t>YOURSELF LAB</a:t>
              </a:r>
              <a:endParaRPr lang="en-US" sz="1100" b="1" dirty="0">
                <a:ln w="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badi MT Condensed Light" charset="0"/>
                <a:ea typeface="Abadi MT Condensed Light" charset="0"/>
                <a:cs typeface="Abadi MT Condensed Light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50582" y="5935693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  <p:sp>
          <p:nvSpPr>
            <p:cNvPr id="30" name="Rectangle 85"/>
            <p:cNvSpPr/>
            <p:nvPr/>
          </p:nvSpPr>
          <p:spPr>
            <a:xfrm>
              <a:off x="5796282" y="4658074"/>
              <a:ext cx="1036505" cy="100310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0830" h="106738">
                  <a:moveTo>
                    <a:pt x="0" y="0"/>
                  </a:moveTo>
                  <a:lnTo>
                    <a:pt x="922047" y="13063"/>
                  </a:lnTo>
                  <a:lnTo>
                    <a:pt x="980830" y="106738"/>
                  </a:lnTo>
                  <a:lnTo>
                    <a:pt x="71846" y="1067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5657538" y="4364512"/>
              <a:ext cx="1135571" cy="337245"/>
              <a:chOff x="4517848" y="4307362"/>
              <a:chExt cx="1135571" cy="337245"/>
            </a:xfrm>
          </p:grpSpPr>
          <p:sp>
            <p:nvSpPr>
              <p:cNvPr id="50" name="Rectangle 10"/>
              <p:cNvSpPr/>
              <p:nvPr/>
            </p:nvSpPr>
            <p:spPr>
              <a:xfrm>
                <a:off x="4517848" y="4307362"/>
                <a:ext cx="1053769" cy="283329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10"/>
              <p:cNvSpPr/>
              <p:nvPr/>
            </p:nvSpPr>
            <p:spPr>
              <a:xfrm>
                <a:off x="5475621" y="4310451"/>
                <a:ext cx="170922" cy="32664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746368"/>
                  <a:gd name="connsiteY0" fmla="*/ 0 h 283329"/>
                  <a:gd name="connsiteX1" fmla="*/ 1655751 w 1746368"/>
                  <a:gd name="connsiteY1" fmla="*/ 1 h 283329"/>
                  <a:gd name="connsiteX2" fmla="*/ 1746368 w 1746368"/>
                  <a:gd name="connsiteY2" fmla="*/ 275091 h 283329"/>
                  <a:gd name="connsiteX3" fmla="*/ 783215 w 1746368"/>
                  <a:gd name="connsiteY3" fmla="*/ 283329 h 283329"/>
                  <a:gd name="connsiteX4" fmla="*/ 0 w 1746368"/>
                  <a:gd name="connsiteY4" fmla="*/ 0 h 283329"/>
                  <a:gd name="connsiteX0" fmla="*/ 0 w 1804085"/>
                  <a:gd name="connsiteY0" fmla="*/ 0 h 297138"/>
                  <a:gd name="connsiteX1" fmla="*/ 1713468 w 1804085"/>
                  <a:gd name="connsiteY1" fmla="*/ 13810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804085"/>
                  <a:gd name="connsiteY0" fmla="*/ 0 h 297138"/>
                  <a:gd name="connsiteX1" fmla="*/ 1078583 w 1804085"/>
                  <a:gd name="connsiteY1" fmla="*/ 62141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746368"/>
                  <a:gd name="connsiteY0" fmla="*/ 0 h 357945"/>
                  <a:gd name="connsiteX1" fmla="*/ 1078583 w 1746368"/>
                  <a:gd name="connsiteY1" fmla="*/ 62141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746368"/>
                  <a:gd name="connsiteY0" fmla="*/ 0 h 357945"/>
                  <a:gd name="connsiteX1" fmla="*/ 774511 w 1746368"/>
                  <a:gd name="connsiteY1" fmla="*/ 56078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543651"/>
                  <a:gd name="connsiteY0" fmla="*/ 0 h 364008"/>
                  <a:gd name="connsiteX1" fmla="*/ 774511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543651"/>
                  <a:gd name="connsiteY0" fmla="*/ 0 h 364008"/>
                  <a:gd name="connsiteX1" fmla="*/ 622476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442297"/>
                  <a:gd name="connsiteY0" fmla="*/ 0 h 345820"/>
                  <a:gd name="connsiteX1" fmla="*/ 622476 w 1442297"/>
                  <a:gd name="connsiteY1" fmla="*/ 56078 h 345820"/>
                  <a:gd name="connsiteX2" fmla="*/ 1442297 w 1442297"/>
                  <a:gd name="connsiteY2" fmla="*/ 345820 h 345820"/>
                  <a:gd name="connsiteX3" fmla="*/ 840932 w 1442297"/>
                  <a:gd name="connsiteY3" fmla="*/ 297138 h 345820"/>
                  <a:gd name="connsiteX4" fmla="*/ 0 w 1442297"/>
                  <a:gd name="connsiteY4" fmla="*/ 0 h 34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2297" h="345820">
                    <a:moveTo>
                      <a:pt x="0" y="0"/>
                    </a:moveTo>
                    <a:lnTo>
                      <a:pt x="622476" y="56078"/>
                    </a:lnTo>
                    <a:lnTo>
                      <a:pt x="1442297" y="345820"/>
                    </a:lnTo>
                    <a:lnTo>
                      <a:pt x="840932" y="2971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2" name="Rectangle 10"/>
              <p:cNvSpPr/>
              <p:nvPr/>
            </p:nvSpPr>
            <p:spPr>
              <a:xfrm>
                <a:off x="4606376" y="4578153"/>
                <a:ext cx="1047043" cy="6645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85"/>
            <p:cNvSpPr/>
            <p:nvPr/>
          </p:nvSpPr>
          <p:spPr>
            <a:xfrm>
              <a:off x="8246502" y="4625187"/>
              <a:ext cx="1085342" cy="101560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22047"/>
                <a:gd name="connsiteY0" fmla="*/ 0 h 106738"/>
                <a:gd name="connsiteX1" fmla="*/ 922047 w 922047"/>
                <a:gd name="connsiteY1" fmla="*/ 13063 h 106738"/>
                <a:gd name="connsiteX2" fmla="*/ 758328 w 922047"/>
                <a:gd name="connsiteY2" fmla="*/ 106738 h 106738"/>
                <a:gd name="connsiteX3" fmla="*/ 71846 w 922047"/>
                <a:gd name="connsiteY3" fmla="*/ 106738 h 106738"/>
                <a:gd name="connsiteX4" fmla="*/ 0 w 922047"/>
                <a:gd name="connsiteY4" fmla="*/ 0 h 106738"/>
                <a:gd name="connsiteX0" fmla="*/ 0 w 823157"/>
                <a:gd name="connsiteY0" fmla="*/ 837 h 107575"/>
                <a:gd name="connsiteX1" fmla="*/ 823157 w 823157"/>
                <a:gd name="connsiteY1" fmla="*/ 0 h 107575"/>
                <a:gd name="connsiteX2" fmla="*/ 758328 w 823157"/>
                <a:gd name="connsiteY2" fmla="*/ 107575 h 107575"/>
                <a:gd name="connsiteX3" fmla="*/ 71846 w 823157"/>
                <a:gd name="connsiteY3" fmla="*/ 107575 h 107575"/>
                <a:gd name="connsiteX4" fmla="*/ 0 w 823157"/>
                <a:gd name="connsiteY4" fmla="*/ 837 h 107575"/>
                <a:gd name="connsiteX0" fmla="*/ 63339 w 751311"/>
                <a:gd name="connsiteY0" fmla="*/ 837 h 107575"/>
                <a:gd name="connsiteX1" fmla="*/ 751311 w 751311"/>
                <a:gd name="connsiteY1" fmla="*/ 0 h 107575"/>
                <a:gd name="connsiteX2" fmla="*/ 686482 w 751311"/>
                <a:gd name="connsiteY2" fmla="*/ 107575 h 107575"/>
                <a:gd name="connsiteX3" fmla="*/ 0 w 751311"/>
                <a:gd name="connsiteY3" fmla="*/ 107575 h 107575"/>
                <a:gd name="connsiteX4" fmla="*/ 63339 w 751311"/>
                <a:gd name="connsiteY4" fmla="*/ 837 h 107575"/>
                <a:gd name="connsiteX0" fmla="*/ 95970 w 751311"/>
                <a:gd name="connsiteY0" fmla="*/ 0 h 122492"/>
                <a:gd name="connsiteX1" fmla="*/ 751311 w 751311"/>
                <a:gd name="connsiteY1" fmla="*/ 14917 h 122492"/>
                <a:gd name="connsiteX2" fmla="*/ 686482 w 751311"/>
                <a:gd name="connsiteY2" fmla="*/ 122492 h 122492"/>
                <a:gd name="connsiteX3" fmla="*/ 0 w 751311"/>
                <a:gd name="connsiteY3" fmla="*/ 122492 h 122492"/>
                <a:gd name="connsiteX4" fmla="*/ 95970 w 751311"/>
                <a:gd name="connsiteY4" fmla="*/ 0 h 122492"/>
                <a:gd name="connsiteX0" fmla="*/ 95970 w 774619"/>
                <a:gd name="connsiteY0" fmla="*/ 0 h 122492"/>
                <a:gd name="connsiteX1" fmla="*/ 774619 w 774619"/>
                <a:gd name="connsiteY1" fmla="*/ 22794 h 122492"/>
                <a:gd name="connsiteX2" fmla="*/ 686482 w 774619"/>
                <a:gd name="connsiteY2" fmla="*/ 122492 h 122492"/>
                <a:gd name="connsiteX3" fmla="*/ 0 w 774619"/>
                <a:gd name="connsiteY3" fmla="*/ 122492 h 122492"/>
                <a:gd name="connsiteX4" fmla="*/ 95970 w 774619"/>
                <a:gd name="connsiteY4" fmla="*/ 0 h 122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4619" h="122492">
                  <a:moveTo>
                    <a:pt x="95970" y="0"/>
                  </a:moveTo>
                  <a:lnTo>
                    <a:pt x="774619" y="22794"/>
                  </a:lnTo>
                  <a:lnTo>
                    <a:pt x="686482" y="122492"/>
                  </a:lnTo>
                  <a:lnTo>
                    <a:pt x="0" y="122492"/>
                  </a:lnTo>
                  <a:lnTo>
                    <a:pt x="95970" y="0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" name="Group 32"/>
            <p:cNvGrpSpPr/>
            <p:nvPr/>
          </p:nvGrpSpPr>
          <p:grpSpPr>
            <a:xfrm flipH="1">
              <a:off x="8314188" y="4343616"/>
              <a:ext cx="1140881" cy="328434"/>
              <a:chOff x="4670248" y="4459762"/>
              <a:chExt cx="1135571" cy="337245"/>
            </a:xfrm>
          </p:grpSpPr>
          <p:sp>
            <p:nvSpPr>
              <p:cNvPr id="47" name="Rectangle 10"/>
              <p:cNvSpPr/>
              <p:nvPr/>
            </p:nvSpPr>
            <p:spPr>
              <a:xfrm>
                <a:off x="4670248" y="4459762"/>
                <a:ext cx="1053769" cy="283329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10"/>
              <p:cNvSpPr/>
              <p:nvPr/>
            </p:nvSpPr>
            <p:spPr>
              <a:xfrm>
                <a:off x="5628021" y="4462851"/>
                <a:ext cx="170922" cy="32664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746368"/>
                  <a:gd name="connsiteY0" fmla="*/ 0 h 283329"/>
                  <a:gd name="connsiteX1" fmla="*/ 1655751 w 1746368"/>
                  <a:gd name="connsiteY1" fmla="*/ 1 h 283329"/>
                  <a:gd name="connsiteX2" fmla="*/ 1746368 w 1746368"/>
                  <a:gd name="connsiteY2" fmla="*/ 275091 h 283329"/>
                  <a:gd name="connsiteX3" fmla="*/ 783215 w 1746368"/>
                  <a:gd name="connsiteY3" fmla="*/ 283329 h 283329"/>
                  <a:gd name="connsiteX4" fmla="*/ 0 w 1746368"/>
                  <a:gd name="connsiteY4" fmla="*/ 0 h 283329"/>
                  <a:gd name="connsiteX0" fmla="*/ 0 w 1804085"/>
                  <a:gd name="connsiteY0" fmla="*/ 0 h 297138"/>
                  <a:gd name="connsiteX1" fmla="*/ 1713468 w 1804085"/>
                  <a:gd name="connsiteY1" fmla="*/ 13810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804085"/>
                  <a:gd name="connsiteY0" fmla="*/ 0 h 297138"/>
                  <a:gd name="connsiteX1" fmla="*/ 1078583 w 1804085"/>
                  <a:gd name="connsiteY1" fmla="*/ 62141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746368"/>
                  <a:gd name="connsiteY0" fmla="*/ 0 h 357945"/>
                  <a:gd name="connsiteX1" fmla="*/ 1078583 w 1746368"/>
                  <a:gd name="connsiteY1" fmla="*/ 62141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746368"/>
                  <a:gd name="connsiteY0" fmla="*/ 0 h 357945"/>
                  <a:gd name="connsiteX1" fmla="*/ 774511 w 1746368"/>
                  <a:gd name="connsiteY1" fmla="*/ 56078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543651"/>
                  <a:gd name="connsiteY0" fmla="*/ 0 h 364008"/>
                  <a:gd name="connsiteX1" fmla="*/ 774511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543651"/>
                  <a:gd name="connsiteY0" fmla="*/ 0 h 364008"/>
                  <a:gd name="connsiteX1" fmla="*/ 622476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442297"/>
                  <a:gd name="connsiteY0" fmla="*/ 0 h 345820"/>
                  <a:gd name="connsiteX1" fmla="*/ 622476 w 1442297"/>
                  <a:gd name="connsiteY1" fmla="*/ 56078 h 345820"/>
                  <a:gd name="connsiteX2" fmla="*/ 1442297 w 1442297"/>
                  <a:gd name="connsiteY2" fmla="*/ 345820 h 345820"/>
                  <a:gd name="connsiteX3" fmla="*/ 840932 w 1442297"/>
                  <a:gd name="connsiteY3" fmla="*/ 297138 h 345820"/>
                  <a:gd name="connsiteX4" fmla="*/ 0 w 1442297"/>
                  <a:gd name="connsiteY4" fmla="*/ 0 h 34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2297" h="345820">
                    <a:moveTo>
                      <a:pt x="0" y="0"/>
                    </a:moveTo>
                    <a:lnTo>
                      <a:pt x="622476" y="56078"/>
                    </a:lnTo>
                    <a:lnTo>
                      <a:pt x="1442297" y="345820"/>
                    </a:lnTo>
                    <a:lnTo>
                      <a:pt x="840932" y="2971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49" name="Rectangle 10"/>
              <p:cNvSpPr/>
              <p:nvPr/>
            </p:nvSpPr>
            <p:spPr>
              <a:xfrm>
                <a:off x="4758776" y="4730553"/>
                <a:ext cx="1047043" cy="6645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Rectangle 85"/>
            <p:cNvSpPr/>
            <p:nvPr/>
          </p:nvSpPr>
          <p:spPr>
            <a:xfrm>
              <a:off x="7114099" y="4655157"/>
              <a:ext cx="909544" cy="108408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22047"/>
                <a:gd name="connsiteY0" fmla="*/ 0 h 106738"/>
                <a:gd name="connsiteX1" fmla="*/ 922047 w 922047"/>
                <a:gd name="connsiteY1" fmla="*/ 13063 h 106738"/>
                <a:gd name="connsiteX2" fmla="*/ 758328 w 922047"/>
                <a:gd name="connsiteY2" fmla="*/ 106738 h 106738"/>
                <a:gd name="connsiteX3" fmla="*/ 71846 w 922047"/>
                <a:gd name="connsiteY3" fmla="*/ 106738 h 106738"/>
                <a:gd name="connsiteX4" fmla="*/ 0 w 922047"/>
                <a:gd name="connsiteY4" fmla="*/ 0 h 106738"/>
                <a:gd name="connsiteX0" fmla="*/ 0 w 823157"/>
                <a:gd name="connsiteY0" fmla="*/ 837 h 107575"/>
                <a:gd name="connsiteX1" fmla="*/ 823157 w 823157"/>
                <a:gd name="connsiteY1" fmla="*/ 0 h 107575"/>
                <a:gd name="connsiteX2" fmla="*/ 758328 w 823157"/>
                <a:gd name="connsiteY2" fmla="*/ 107575 h 107575"/>
                <a:gd name="connsiteX3" fmla="*/ 71846 w 823157"/>
                <a:gd name="connsiteY3" fmla="*/ 107575 h 107575"/>
                <a:gd name="connsiteX4" fmla="*/ 0 w 823157"/>
                <a:gd name="connsiteY4" fmla="*/ 837 h 107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3157" h="107575">
                  <a:moveTo>
                    <a:pt x="0" y="837"/>
                  </a:moveTo>
                  <a:lnTo>
                    <a:pt x="823157" y="0"/>
                  </a:lnTo>
                  <a:lnTo>
                    <a:pt x="758328" y="107575"/>
                  </a:lnTo>
                  <a:lnTo>
                    <a:pt x="71846" y="107575"/>
                  </a:lnTo>
                  <a:lnTo>
                    <a:pt x="0" y="837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6993813" y="4348632"/>
              <a:ext cx="1119671" cy="357447"/>
              <a:chOff x="5854123" y="4291482"/>
              <a:chExt cx="1119671" cy="357447"/>
            </a:xfrm>
          </p:grpSpPr>
          <p:sp>
            <p:nvSpPr>
              <p:cNvPr id="45" name="Rectangle 10"/>
              <p:cNvSpPr/>
              <p:nvPr/>
            </p:nvSpPr>
            <p:spPr>
              <a:xfrm>
                <a:off x="5854123" y="4291482"/>
                <a:ext cx="1119671" cy="299803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671" h="299803">
                    <a:moveTo>
                      <a:pt x="0" y="16474"/>
                    </a:moveTo>
                    <a:lnTo>
                      <a:pt x="1119671" y="0"/>
                    </a:lnTo>
                    <a:lnTo>
                      <a:pt x="1053769" y="291565"/>
                    </a:lnTo>
                    <a:lnTo>
                      <a:pt x="90616" y="299803"/>
                    </a:lnTo>
                    <a:lnTo>
                      <a:pt x="0" y="16474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10"/>
              <p:cNvSpPr/>
              <p:nvPr/>
            </p:nvSpPr>
            <p:spPr>
              <a:xfrm>
                <a:off x="5943254" y="4583636"/>
                <a:ext cx="960163" cy="65293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671" h="299803">
                    <a:moveTo>
                      <a:pt x="0" y="16474"/>
                    </a:moveTo>
                    <a:lnTo>
                      <a:pt x="1119671" y="0"/>
                    </a:lnTo>
                    <a:lnTo>
                      <a:pt x="1053769" y="291565"/>
                    </a:lnTo>
                    <a:lnTo>
                      <a:pt x="90616" y="299803"/>
                    </a:lnTo>
                    <a:lnTo>
                      <a:pt x="0" y="16474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5693506" y="4342832"/>
              <a:ext cx="94631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SIGN UP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014341" y="4339473"/>
              <a:ext cx="1175342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TEST RIDE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457975" y="4320870"/>
              <a:ext cx="94631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MISSION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>
              <a:off x="4647009" y="4770321"/>
              <a:ext cx="591500" cy="738042"/>
            </a:xfrm>
            <a:custGeom>
              <a:avLst/>
              <a:gdLst>
                <a:gd name="connsiteX0" fmla="*/ 378881 w 591500"/>
                <a:gd name="connsiteY0" fmla="*/ 41709 h 738042"/>
                <a:gd name="connsiteX1" fmla="*/ 254784 w 591500"/>
                <a:gd name="connsiteY1" fmla="*/ 74366 h 738042"/>
                <a:gd name="connsiteX2" fmla="*/ 248252 w 591500"/>
                <a:gd name="connsiteY2" fmla="*/ 61303 h 738042"/>
                <a:gd name="connsiteX3" fmla="*/ 98030 w 591500"/>
                <a:gd name="connsiteY3" fmla="*/ 87429 h 738042"/>
                <a:gd name="connsiteX4" fmla="*/ 58 w 591500"/>
                <a:gd name="connsiteY4" fmla="*/ 296435 h 738042"/>
                <a:gd name="connsiteX5" fmla="*/ 111092 w 591500"/>
                <a:gd name="connsiteY5" fmla="*/ 427063 h 738042"/>
                <a:gd name="connsiteX6" fmla="*/ 156812 w 591500"/>
                <a:gd name="connsiteY6" fmla="*/ 387875 h 738042"/>
                <a:gd name="connsiteX7" fmla="*/ 241721 w 591500"/>
                <a:gd name="connsiteY7" fmla="*/ 459720 h 738042"/>
                <a:gd name="connsiteX8" fmla="*/ 307035 w 591500"/>
                <a:gd name="connsiteY8" fmla="*/ 420532 h 738042"/>
                <a:gd name="connsiteX9" fmla="*/ 444195 w 591500"/>
                <a:gd name="connsiteY9" fmla="*/ 511972 h 738042"/>
                <a:gd name="connsiteX10" fmla="*/ 502978 w 591500"/>
                <a:gd name="connsiteY10" fmla="*/ 472783 h 738042"/>
                <a:gd name="connsiteX11" fmla="*/ 587887 w 591500"/>
                <a:gd name="connsiteY11" fmla="*/ 727509 h 738042"/>
                <a:gd name="connsiteX12" fmla="*/ 378881 w 591500"/>
                <a:gd name="connsiteY12" fmla="*/ 41709 h 73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1500" h="738042">
                  <a:moveTo>
                    <a:pt x="378881" y="41709"/>
                  </a:moveTo>
                  <a:cubicBezTo>
                    <a:pt x="323364" y="-67148"/>
                    <a:pt x="276555" y="71100"/>
                    <a:pt x="254784" y="74366"/>
                  </a:cubicBezTo>
                  <a:cubicBezTo>
                    <a:pt x="233013" y="77632"/>
                    <a:pt x="274378" y="59126"/>
                    <a:pt x="248252" y="61303"/>
                  </a:cubicBezTo>
                  <a:cubicBezTo>
                    <a:pt x="222126" y="63480"/>
                    <a:pt x="139396" y="48240"/>
                    <a:pt x="98030" y="87429"/>
                  </a:cubicBezTo>
                  <a:cubicBezTo>
                    <a:pt x="56664" y="126618"/>
                    <a:pt x="-2119" y="239829"/>
                    <a:pt x="58" y="296435"/>
                  </a:cubicBezTo>
                  <a:cubicBezTo>
                    <a:pt x="2235" y="353041"/>
                    <a:pt x="84966" y="411823"/>
                    <a:pt x="111092" y="427063"/>
                  </a:cubicBezTo>
                  <a:cubicBezTo>
                    <a:pt x="137218" y="442303"/>
                    <a:pt x="135040" y="382432"/>
                    <a:pt x="156812" y="387875"/>
                  </a:cubicBezTo>
                  <a:cubicBezTo>
                    <a:pt x="178583" y="393318"/>
                    <a:pt x="216684" y="454277"/>
                    <a:pt x="241721" y="459720"/>
                  </a:cubicBezTo>
                  <a:cubicBezTo>
                    <a:pt x="266758" y="465163"/>
                    <a:pt x="273289" y="411823"/>
                    <a:pt x="307035" y="420532"/>
                  </a:cubicBezTo>
                  <a:cubicBezTo>
                    <a:pt x="340781" y="429241"/>
                    <a:pt x="411538" y="503264"/>
                    <a:pt x="444195" y="511972"/>
                  </a:cubicBezTo>
                  <a:cubicBezTo>
                    <a:pt x="476852" y="520680"/>
                    <a:pt x="479029" y="436860"/>
                    <a:pt x="502978" y="472783"/>
                  </a:cubicBezTo>
                  <a:cubicBezTo>
                    <a:pt x="526927" y="508706"/>
                    <a:pt x="609658" y="796089"/>
                    <a:pt x="587887" y="727509"/>
                  </a:cubicBezTo>
                  <a:cubicBezTo>
                    <a:pt x="566116" y="658929"/>
                    <a:pt x="434398" y="150566"/>
                    <a:pt x="378881" y="41709"/>
                  </a:cubicBez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Stored Data 39"/>
            <p:cNvSpPr/>
            <p:nvPr/>
          </p:nvSpPr>
          <p:spPr>
            <a:xfrm rot="5910551">
              <a:off x="10369679" y="4872560"/>
              <a:ext cx="320451" cy="291108"/>
            </a:xfrm>
            <a:prstGeom prst="flowChartOnlineStorage">
              <a:avLst/>
            </a:prstGeom>
            <a:solidFill>
              <a:srgbClr val="E7FD9D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 rot="663464">
              <a:off x="10391901" y="4760983"/>
              <a:ext cx="2620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rgbClr val="003300"/>
                    </a:solidFill>
                  </a:ln>
                  <a:solidFill>
                    <a:schemeClr val="accent6"/>
                  </a:solidFill>
                  <a:latin typeface="Matryoshka" charset="0"/>
                  <a:ea typeface="Matryoshka" charset="0"/>
                  <a:cs typeface="Matryoshka" charset="0"/>
                </a:rPr>
                <a:t>&lt;</a:t>
              </a:r>
              <a:endParaRPr lang="en-US" sz="2400" dirty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42" name="Freeform 41"/>
            <p:cNvSpPr/>
            <p:nvPr/>
          </p:nvSpPr>
          <p:spPr>
            <a:xfrm>
              <a:off x="9773057" y="5287553"/>
              <a:ext cx="863330" cy="256386"/>
            </a:xfrm>
            <a:custGeom>
              <a:avLst/>
              <a:gdLst>
                <a:gd name="connsiteX0" fmla="*/ 53433 w 863330"/>
                <a:gd name="connsiteY0" fmla="*/ 105774 h 256386"/>
                <a:gd name="connsiteX1" fmla="*/ 157936 w 863330"/>
                <a:gd name="connsiteY1" fmla="*/ 144963 h 256386"/>
                <a:gd name="connsiteX2" fmla="*/ 216719 w 863330"/>
                <a:gd name="connsiteY2" fmla="*/ 164557 h 256386"/>
                <a:gd name="connsiteX3" fmla="*/ 549822 w 863330"/>
                <a:gd name="connsiteY3" fmla="*/ 197214 h 256386"/>
                <a:gd name="connsiteX4" fmla="*/ 667387 w 863330"/>
                <a:gd name="connsiteY4" fmla="*/ 60054 h 256386"/>
                <a:gd name="connsiteX5" fmla="*/ 589010 w 863330"/>
                <a:gd name="connsiteY5" fmla="*/ 66586 h 256386"/>
                <a:gd name="connsiteX6" fmla="*/ 556353 w 863330"/>
                <a:gd name="connsiteY6" fmla="*/ 86180 h 256386"/>
                <a:gd name="connsiteX7" fmla="*/ 491039 w 863330"/>
                <a:gd name="connsiteY7" fmla="*/ 53523 h 256386"/>
                <a:gd name="connsiteX8" fmla="*/ 530227 w 863330"/>
                <a:gd name="connsiteY8" fmla="*/ 1271 h 256386"/>
                <a:gd name="connsiteX9" fmla="*/ 791484 w 863330"/>
                <a:gd name="connsiteY9" fmla="*/ 20866 h 256386"/>
                <a:gd name="connsiteX10" fmla="*/ 863330 w 863330"/>
                <a:gd name="connsiteY10" fmla="*/ 73117 h 256386"/>
                <a:gd name="connsiteX11" fmla="*/ 791484 w 863330"/>
                <a:gd name="connsiteY11" fmla="*/ 118837 h 256386"/>
                <a:gd name="connsiteX12" fmla="*/ 706576 w 863330"/>
                <a:gd name="connsiteY12" fmla="*/ 118837 h 256386"/>
                <a:gd name="connsiteX13" fmla="*/ 595542 w 863330"/>
                <a:gd name="connsiteY13" fmla="*/ 216808 h 256386"/>
                <a:gd name="connsiteX14" fmla="*/ 399599 w 863330"/>
                <a:gd name="connsiteY14" fmla="*/ 236403 h 256386"/>
                <a:gd name="connsiteX15" fmla="*/ 184062 w 863330"/>
                <a:gd name="connsiteY15" fmla="*/ 210277 h 256386"/>
                <a:gd name="connsiteX16" fmla="*/ 144873 w 863330"/>
                <a:gd name="connsiteY16" fmla="*/ 249466 h 256386"/>
                <a:gd name="connsiteX17" fmla="*/ 105684 w 863330"/>
                <a:gd name="connsiteY17" fmla="*/ 249466 h 256386"/>
                <a:gd name="connsiteX18" fmla="*/ 27307 w 863330"/>
                <a:gd name="connsiteY18" fmla="*/ 255997 h 256386"/>
                <a:gd name="connsiteX19" fmla="*/ 1182 w 863330"/>
                <a:gd name="connsiteY19" fmla="*/ 236403 h 256386"/>
                <a:gd name="connsiteX20" fmla="*/ 53433 w 863330"/>
                <a:gd name="connsiteY20" fmla="*/ 105774 h 25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63330" h="256386">
                  <a:moveTo>
                    <a:pt x="53433" y="105774"/>
                  </a:moveTo>
                  <a:cubicBezTo>
                    <a:pt x="79559" y="90534"/>
                    <a:pt x="130722" y="135166"/>
                    <a:pt x="157936" y="144963"/>
                  </a:cubicBezTo>
                  <a:cubicBezTo>
                    <a:pt x="185150" y="154760"/>
                    <a:pt x="151405" y="155849"/>
                    <a:pt x="216719" y="164557"/>
                  </a:cubicBezTo>
                  <a:cubicBezTo>
                    <a:pt x="282033" y="173265"/>
                    <a:pt x="474711" y="214631"/>
                    <a:pt x="549822" y="197214"/>
                  </a:cubicBezTo>
                  <a:cubicBezTo>
                    <a:pt x="624933" y="179797"/>
                    <a:pt x="660856" y="81825"/>
                    <a:pt x="667387" y="60054"/>
                  </a:cubicBezTo>
                  <a:cubicBezTo>
                    <a:pt x="673918" y="38283"/>
                    <a:pt x="607516" y="62232"/>
                    <a:pt x="589010" y="66586"/>
                  </a:cubicBezTo>
                  <a:cubicBezTo>
                    <a:pt x="570504" y="70940"/>
                    <a:pt x="572681" y="88357"/>
                    <a:pt x="556353" y="86180"/>
                  </a:cubicBezTo>
                  <a:cubicBezTo>
                    <a:pt x="540025" y="84003"/>
                    <a:pt x="495393" y="67674"/>
                    <a:pt x="491039" y="53523"/>
                  </a:cubicBezTo>
                  <a:cubicBezTo>
                    <a:pt x="486685" y="39371"/>
                    <a:pt x="480153" y="6714"/>
                    <a:pt x="530227" y="1271"/>
                  </a:cubicBezTo>
                  <a:cubicBezTo>
                    <a:pt x="580301" y="-4172"/>
                    <a:pt x="735967" y="8892"/>
                    <a:pt x="791484" y="20866"/>
                  </a:cubicBezTo>
                  <a:cubicBezTo>
                    <a:pt x="847001" y="32840"/>
                    <a:pt x="863330" y="56789"/>
                    <a:pt x="863330" y="73117"/>
                  </a:cubicBezTo>
                  <a:cubicBezTo>
                    <a:pt x="863330" y="89445"/>
                    <a:pt x="817610" y="111217"/>
                    <a:pt x="791484" y="118837"/>
                  </a:cubicBezTo>
                  <a:cubicBezTo>
                    <a:pt x="765358" y="126457"/>
                    <a:pt x="739233" y="102509"/>
                    <a:pt x="706576" y="118837"/>
                  </a:cubicBezTo>
                  <a:cubicBezTo>
                    <a:pt x="673919" y="135165"/>
                    <a:pt x="646705" y="197214"/>
                    <a:pt x="595542" y="216808"/>
                  </a:cubicBezTo>
                  <a:cubicBezTo>
                    <a:pt x="544379" y="236402"/>
                    <a:pt x="468179" y="237492"/>
                    <a:pt x="399599" y="236403"/>
                  </a:cubicBezTo>
                  <a:cubicBezTo>
                    <a:pt x="331019" y="235314"/>
                    <a:pt x="226516" y="208100"/>
                    <a:pt x="184062" y="210277"/>
                  </a:cubicBezTo>
                  <a:cubicBezTo>
                    <a:pt x="141608" y="212454"/>
                    <a:pt x="157936" y="242935"/>
                    <a:pt x="144873" y="249466"/>
                  </a:cubicBezTo>
                  <a:cubicBezTo>
                    <a:pt x="131810" y="255997"/>
                    <a:pt x="125278" y="248378"/>
                    <a:pt x="105684" y="249466"/>
                  </a:cubicBezTo>
                  <a:cubicBezTo>
                    <a:pt x="86090" y="250554"/>
                    <a:pt x="44724" y="258174"/>
                    <a:pt x="27307" y="255997"/>
                  </a:cubicBezTo>
                  <a:cubicBezTo>
                    <a:pt x="9890" y="253820"/>
                    <a:pt x="-4261" y="259263"/>
                    <a:pt x="1182" y="236403"/>
                  </a:cubicBezTo>
                  <a:cubicBezTo>
                    <a:pt x="6625" y="213543"/>
                    <a:pt x="27307" y="121014"/>
                    <a:pt x="53433" y="105774"/>
                  </a:cubicBezTo>
                  <a:close/>
                </a:path>
              </a:pathLst>
            </a:custGeom>
            <a:solidFill>
              <a:schemeClr val="tx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10455651" y="4658701"/>
              <a:ext cx="246387" cy="736530"/>
            </a:xfrm>
            <a:custGeom>
              <a:avLst/>
              <a:gdLst>
                <a:gd name="connsiteX0" fmla="*/ 128485 w 246387"/>
                <a:gd name="connsiteY0" fmla="*/ 9638 h 736530"/>
                <a:gd name="connsiteX1" fmla="*/ 128485 w 246387"/>
                <a:gd name="connsiteY1" fmla="*/ 277426 h 736530"/>
                <a:gd name="connsiteX2" fmla="*/ 56639 w 246387"/>
                <a:gd name="connsiteY2" fmla="*/ 636655 h 736530"/>
                <a:gd name="connsiteX3" fmla="*/ 4388 w 246387"/>
                <a:gd name="connsiteY3" fmla="*/ 617060 h 736530"/>
                <a:gd name="connsiteX4" fmla="*/ 174205 w 246387"/>
                <a:gd name="connsiteY4" fmla="*/ 669312 h 736530"/>
                <a:gd name="connsiteX5" fmla="*/ 180736 w 246387"/>
                <a:gd name="connsiteY5" fmla="*/ 701969 h 736530"/>
                <a:gd name="connsiteX6" fmla="*/ 246050 w 246387"/>
                <a:gd name="connsiteY6" fmla="*/ 140266 h 736530"/>
                <a:gd name="connsiteX7" fmla="*/ 206862 w 246387"/>
                <a:gd name="connsiteY7" fmla="*/ 94546 h 736530"/>
                <a:gd name="connsiteX8" fmla="*/ 219925 w 246387"/>
                <a:gd name="connsiteY8" fmla="*/ 61889 h 736530"/>
                <a:gd name="connsiteX9" fmla="*/ 128485 w 246387"/>
                <a:gd name="connsiteY9" fmla="*/ 9638 h 73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387" h="736530">
                  <a:moveTo>
                    <a:pt x="128485" y="9638"/>
                  </a:moveTo>
                  <a:cubicBezTo>
                    <a:pt x="113245" y="45561"/>
                    <a:pt x="140459" y="172923"/>
                    <a:pt x="128485" y="277426"/>
                  </a:cubicBezTo>
                  <a:cubicBezTo>
                    <a:pt x="116511" y="381929"/>
                    <a:pt x="77322" y="580049"/>
                    <a:pt x="56639" y="636655"/>
                  </a:cubicBezTo>
                  <a:cubicBezTo>
                    <a:pt x="35956" y="693261"/>
                    <a:pt x="-15206" y="611617"/>
                    <a:pt x="4388" y="617060"/>
                  </a:cubicBezTo>
                  <a:cubicBezTo>
                    <a:pt x="23982" y="622503"/>
                    <a:pt x="144814" y="655161"/>
                    <a:pt x="174205" y="669312"/>
                  </a:cubicBezTo>
                  <a:cubicBezTo>
                    <a:pt x="203596" y="683463"/>
                    <a:pt x="168762" y="790143"/>
                    <a:pt x="180736" y="701969"/>
                  </a:cubicBezTo>
                  <a:cubicBezTo>
                    <a:pt x="192710" y="613795"/>
                    <a:pt x="241696" y="241503"/>
                    <a:pt x="246050" y="140266"/>
                  </a:cubicBezTo>
                  <a:cubicBezTo>
                    <a:pt x="250404" y="39029"/>
                    <a:pt x="211216" y="107609"/>
                    <a:pt x="206862" y="94546"/>
                  </a:cubicBezTo>
                  <a:cubicBezTo>
                    <a:pt x="202508" y="81483"/>
                    <a:pt x="232988" y="74952"/>
                    <a:pt x="219925" y="61889"/>
                  </a:cubicBezTo>
                  <a:cubicBezTo>
                    <a:pt x="206862" y="48826"/>
                    <a:pt x="143725" y="-26285"/>
                    <a:pt x="128485" y="9638"/>
                  </a:cubicBezTo>
                  <a:close/>
                </a:path>
              </a:pathLst>
            </a:custGeom>
            <a:solidFill>
              <a:schemeClr val="tx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10052058" y="4567805"/>
              <a:ext cx="506245" cy="110946"/>
            </a:xfrm>
            <a:custGeom>
              <a:avLst/>
              <a:gdLst>
                <a:gd name="connsiteX0" fmla="*/ 16095 w 506245"/>
                <a:gd name="connsiteY0" fmla="*/ 9094 h 110946"/>
                <a:gd name="connsiteX1" fmla="*/ 81409 w 506245"/>
                <a:gd name="connsiteY1" fmla="*/ 54814 h 110946"/>
                <a:gd name="connsiteX2" fmla="*/ 159786 w 506245"/>
                <a:gd name="connsiteY2" fmla="*/ 2562 h 110946"/>
                <a:gd name="connsiteX3" fmla="*/ 407981 w 506245"/>
                <a:gd name="connsiteY3" fmla="*/ 15625 h 110946"/>
                <a:gd name="connsiteX4" fmla="*/ 505952 w 506245"/>
                <a:gd name="connsiteY4" fmla="*/ 80939 h 110946"/>
                <a:gd name="connsiteX5" fmla="*/ 381855 w 506245"/>
                <a:gd name="connsiteY5" fmla="*/ 80939 h 110946"/>
                <a:gd name="connsiteX6" fmla="*/ 349198 w 506245"/>
                <a:gd name="connsiteY6" fmla="*/ 35219 h 110946"/>
                <a:gd name="connsiteX7" fmla="*/ 146723 w 506245"/>
                <a:gd name="connsiteY7" fmla="*/ 15625 h 110946"/>
                <a:gd name="connsiteX8" fmla="*/ 107535 w 506245"/>
                <a:gd name="connsiteY8" fmla="*/ 94002 h 110946"/>
                <a:gd name="connsiteX9" fmla="*/ 55283 w 506245"/>
                <a:gd name="connsiteY9" fmla="*/ 100534 h 110946"/>
                <a:gd name="connsiteX10" fmla="*/ 3032 w 506245"/>
                <a:gd name="connsiteY10" fmla="*/ 107065 h 110946"/>
                <a:gd name="connsiteX11" fmla="*/ 16095 w 506245"/>
                <a:gd name="connsiteY11" fmla="*/ 9094 h 110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245" h="110946">
                  <a:moveTo>
                    <a:pt x="16095" y="9094"/>
                  </a:moveTo>
                  <a:cubicBezTo>
                    <a:pt x="29158" y="386"/>
                    <a:pt x="57461" y="55903"/>
                    <a:pt x="81409" y="54814"/>
                  </a:cubicBezTo>
                  <a:cubicBezTo>
                    <a:pt x="105357" y="53725"/>
                    <a:pt x="105357" y="9093"/>
                    <a:pt x="159786" y="2562"/>
                  </a:cubicBezTo>
                  <a:cubicBezTo>
                    <a:pt x="214215" y="-3969"/>
                    <a:pt x="350287" y="2562"/>
                    <a:pt x="407981" y="15625"/>
                  </a:cubicBezTo>
                  <a:cubicBezTo>
                    <a:pt x="465675" y="28688"/>
                    <a:pt x="510306" y="70053"/>
                    <a:pt x="505952" y="80939"/>
                  </a:cubicBezTo>
                  <a:cubicBezTo>
                    <a:pt x="501598" y="91825"/>
                    <a:pt x="407981" y="88559"/>
                    <a:pt x="381855" y="80939"/>
                  </a:cubicBezTo>
                  <a:cubicBezTo>
                    <a:pt x="355729" y="73319"/>
                    <a:pt x="388387" y="46105"/>
                    <a:pt x="349198" y="35219"/>
                  </a:cubicBezTo>
                  <a:cubicBezTo>
                    <a:pt x="310009" y="24333"/>
                    <a:pt x="187000" y="5828"/>
                    <a:pt x="146723" y="15625"/>
                  </a:cubicBezTo>
                  <a:cubicBezTo>
                    <a:pt x="106446" y="25422"/>
                    <a:pt x="122775" y="79851"/>
                    <a:pt x="107535" y="94002"/>
                  </a:cubicBezTo>
                  <a:cubicBezTo>
                    <a:pt x="92295" y="108154"/>
                    <a:pt x="55283" y="100534"/>
                    <a:pt x="55283" y="100534"/>
                  </a:cubicBezTo>
                  <a:cubicBezTo>
                    <a:pt x="37866" y="102711"/>
                    <a:pt x="10652" y="117951"/>
                    <a:pt x="3032" y="107065"/>
                  </a:cubicBezTo>
                  <a:cubicBezTo>
                    <a:pt x="-4588" y="96179"/>
                    <a:pt x="3032" y="17802"/>
                    <a:pt x="16095" y="9094"/>
                  </a:cubicBezTo>
                  <a:close/>
                </a:path>
              </a:pathLst>
            </a:custGeom>
            <a:solidFill>
              <a:schemeClr val="tx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0570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12229862" cy="68453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4000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7" name="Group 266"/>
          <p:cNvGrpSpPr/>
          <p:nvPr/>
        </p:nvGrpSpPr>
        <p:grpSpPr>
          <a:xfrm>
            <a:off x="-1518258" y="2231380"/>
            <a:ext cx="10591805" cy="2429243"/>
            <a:chOff x="-1389666" y="1917044"/>
            <a:chExt cx="10591805" cy="2429243"/>
          </a:xfrm>
        </p:grpSpPr>
        <p:sp>
          <p:nvSpPr>
            <p:cNvPr id="3" name="Freeform 2"/>
            <p:cNvSpPr/>
            <p:nvPr/>
          </p:nvSpPr>
          <p:spPr>
            <a:xfrm>
              <a:off x="3970306" y="3994847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 3"/>
            <p:cNvSpPr/>
            <p:nvPr/>
          </p:nvSpPr>
          <p:spPr>
            <a:xfrm>
              <a:off x="3900706" y="3101038"/>
              <a:ext cx="4340827" cy="909381"/>
            </a:xfrm>
            <a:custGeom>
              <a:avLst/>
              <a:gdLst>
                <a:gd name="connsiteX0" fmla="*/ 0 w 4340827"/>
                <a:gd name="connsiteY0" fmla="*/ 424409 h 909381"/>
                <a:gd name="connsiteX1" fmla="*/ 160256 w 4340827"/>
                <a:gd name="connsiteY1" fmla="*/ 612945 h 909381"/>
                <a:gd name="connsiteX2" fmla="*/ 452487 w 4340827"/>
                <a:gd name="connsiteY2" fmla="*/ 782628 h 909381"/>
                <a:gd name="connsiteX3" fmla="*/ 650450 w 4340827"/>
                <a:gd name="connsiteY3" fmla="*/ 839188 h 909381"/>
                <a:gd name="connsiteX4" fmla="*/ 1564850 w 4340827"/>
                <a:gd name="connsiteY4" fmla="*/ 905176 h 909381"/>
                <a:gd name="connsiteX5" fmla="*/ 3714161 w 4340827"/>
                <a:gd name="connsiteY5" fmla="*/ 895749 h 909381"/>
                <a:gd name="connsiteX6" fmla="*/ 3478491 w 4340827"/>
                <a:gd name="connsiteY6" fmla="*/ 839188 h 909381"/>
                <a:gd name="connsiteX7" fmla="*/ 4025246 w 4340827"/>
                <a:gd name="connsiteY7" fmla="*/ 801481 h 909381"/>
                <a:gd name="connsiteX8" fmla="*/ 4308050 w 4340827"/>
                <a:gd name="connsiteY8" fmla="*/ 396129 h 909381"/>
                <a:gd name="connsiteX9" fmla="*/ 4128941 w 4340827"/>
                <a:gd name="connsiteY9" fmla="*/ 203 h 909381"/>
                <a:gd name="connsiteX10" fmla="*/ 2479250 w 4340827"/>
                <a:gd name="connsiteY10" fmla="*/ 339568 h 909381"/>
                <a:gd name="connsiteX11" fmla="*/ 933254 w 4340827"/>
                <a:gd name="connsiteY11" fmla="*/ 169885 h 909381"/>
                <a:gd name="connsiteX12" fmla="*/ 160256 w 4340827"/>
                <a:gd name="connsiteY12" fmla="*/ 292434 h 909381"/>
                <a:gd name="connsiteX13" fmla="*/ 0 w 4340827"/>
                <a:gd name="connsiteY13" fmla="*/ 424409 h 909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0827" h="909381">
                  <a:moveTo>
                    <a:pt x="0" y="424409"/>
                  </a:moveTo>
                  <a:cubicBezTo>
                    <a:pt x="0" y="477827"/>
                    <a:pt x="84842" y="553242"/>
                    <a:pt x="160256" y="612945"/>
                  </a:cubicBezTo>
                  <a:cubicBezTo>
                    <a:pt x="235670" y="672648"/>
                    <a:pt x="370788" y="744921"/>
                    <a:pt x="452487" y="782628"/>
                  </a:cubicBezTo>
                  <a:cubicBezTo>
                    <a:pt x="534186" y="820335"/>
                    <a:pt x="465056" y="818763"/>
                    <a:pt x="650450" y="839188"/>
                  </a:cubicBezTo>
                  <a:cubicBezTo>
                    <a:pt x="835844" y="859613"/>
                    <a:pt x="1054232" y="895749"/>
                    <a:pt x="1564850" y="905176"/>
                  </a:cubicBezTo>
                  <a:cubicBezTo>
                    <a:pt x="2075468" y="914603"/>
                    <a:pt x="3395221" y="906747"/>
                    <a:pt x="3714161" y="895749"/>
                  </a:cubicBezTo>
                  <a:cubicBezTo>
                    <a:pt x="4033101" y="884751"/>
                    <a:pt x="3426644" y="854899"/>
                    <a:pt x="3478491" y="839188"/>
                  </a:cubicBezTo>
                  <a:cubicBezTo>
                    <a:pt x="3530338" y="823477"/>
                    <a:pt x="3886986" y="875324"/>
                    <a:pt x="4025246" y="801481"/>
                  </a:cubicBezTo>
                  <a:cubicBezTo>
                    <a:pt x="4163506" y="727638"/>
                    <a:pt x="4290768" y="529675"/>
                    <a:pt x="4308050" y="396129"/>
                  </a:cubicBezTo>
                  <a:cubicBezTo>
                    <a:pt x="4325332" y="262583"/>
                    <a:pt x="4433741" y="9630"/>
                    <a:pt x="4128941" y="203"/>
                  </a:cubicBezTo>
                  <a:cubicBezTo>
                    <a:pt x="3824141" y="-9224"/>
                    <a:pt x="3011864" y="311288"/>
                    <a:pt x="2479250" y="339568"/>
                  </a:cubicBezTo>
                  <a:cubicBezTo>
                    <a:pt x="1946636" y="367848"/>
                    <a:pt x="1319753" y="177741"/>
                    <a:pt x="933254" y="169885"/>
                  </a:cubicBezTo>
                  <a:cubicBezTo>
                    <a:pt x="546755" y="162029"/>
                    <a:pt x="311085" y="246871"/>
                    <a:pt x="160256" y="292434"/>
                  </a:cubicBezTo>
                  <a:cubicBezTo>
                    <a:pt x="9427" y="337997"/>
                    <a:pt x="0" y="370991"/>
                    <a:pt x="0" y="424409"/>
                  </a:cubicBezTo>
                  <a:close/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-1389666" y="2810574"/>
              <a:ext cx="5403309" cy="282366"/>
              <a:chOff x="-1029457" y="4912929"/>
              <a:chExt cx="5403309" cy="282366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-936826" y="4912929"/>
                <a:ext cx="5310678" cy="282366"/>
                <a:chOff x="164640" y="5071658"/>
                <a:chExt cx="5310678" cy="282366"/>
              </a:xfrm>
            </p:grpSpPr>
            <p:sp>
              <p:nvSpPr>
                <p:cNvPr id="60" name="Can 59"/>
                <p:cNvSpPr/>
                <p:nvPr/>
              </p:nvSpPr>
              <p:spPr>
                <a:xfrm rot="5400000">
                  <a:off x="1625044" y="3616264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1" name="Can 60"/>
                <p:cNvSpPr/>
                <p:nvPr/>
              </p:nvSpPr>
              <p:spPr>
                <a:xfrm rot="5400000">
                  <a:off x="2130810" y="3613763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2" name="Can 61"/>
                <p:cNvSpPr/>
                <p:nvPr/>
              </p:nvSpPr>
              <p:spPr>
                <a:xfrm rot="5400000">
                  <a:off x="2670650" y="3614298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3" name="Can 62"/>
                <p:cNvSpPr/>
                <p:nvPr/>
              </p:nvSpPr>
              <p:spPr>
                <a:xfrm rot="5400000">
                  <a:off x="3157706" y="3615591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4" name="Can 63"/>
                <p:cNvSpPr/>
                <p:nvPr/>
              </p:nvSpPr>
              <p:spPr>
                <a:xfrm rot="5400000">
                  <a:off x="3155656" y="4106410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5" name="Can 64"/>
                <p:cNvSpPr/>
                <p:nvPr/>
              </p:nvSpPr>
              <p:spPr>
                <a:xfrm rot="5400000">
                  <a:off x="3600204" y="4159491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6" name="Can 65"/>
                <p:cNvSpPr/>
                <p:nvPr/>
              </p:nvSpPr>
              <p:spPr>
                <a:xfrm rot="5400000">
                  <a:off x="3672793" y="4581971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7" name="Can 66"/>
                <p:cNvSpPr/>
                <p:nvPr/>
              </p:nvSpPr>
              <p:spPr>
                <a:xfrm rot="5400000">
                  <a:off x="4176418" y="4576923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8" name="Can 67"/>
                <p:cNvSpPr/>
                <p:nvPr/>
              </p:nvSpPr>
              <p:spPr>
                <a:xfrm rot="5400000">
                  <a:off x="4703265" y="4576923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sp>
            <p:nvSpPr>
              <p:cNvPr id="59" name="Rectangle 58"/>
              <p:cNvSpPr/>
              <p:nvPr/>
            </p:nvSpPr>
            <p:spPr>
              <a:xfrm>
                <a:off x="-1029457" y="5077798"/>
                <a:ext cx="5219952" cy="114744"/>
              </a:xfrm>
              <a:prstGeom prst="rect">
                <a:avLst/>
              </a:prstGeom>
              <a:solidFill>
                <a:schemeClr val="dk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3151602" y="2630715"/>
              <a:ext cx="1159619" cy="696795"/>
              <a:chOff x="3885794" y="4791617"/>
              <a:chExt cx="1159619" cy="696795"/>
            </a:xfrm>
            <a:solidFill>
              <a:srgbClr val="2A5A95"/>
            </a:solidFill>
          </p:grpSpPr>
          <p:sp>
            <p:nvSpPr>
              <p:cNvPr id="55" name="Can 54"/>
              <p:cNvSpPr/>
              <p:nvPr/>
            </p:nvSpPr>
            <p:spPr>
              <a:xfrm rot="5400000">
                <a:off x="4001363" y="4723943"/>
                <a:ext cx="533155" cy="764293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4127845" y="4721001"/>
                <a:ext cx="628942" cy="8164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4270490" y="4713490"/>
                <a:ext cx="696795" cy="8530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/>
            <p:cNvSpPr/>
            <p:nvPr/>
          </p:nvSpPr>
          <p:spPr>
            <a:xfrm rot="247517">
              <a:off x="8629006" y="2364488"/>
              <a:ext cx="502381" cy="207901"/>
            </a:xfrm>
            <a:custGeom>
              <a:avLst/>
              <a:gdLst>
                <a:gd name="connsiteX0" fmla="*/ 41388 w 502381"/>
                <a:gd name="connsiteY0" fmla="*/ 87211 h 235862"/>
                <a:gd name="connsiteX1" fmla="*/ 281231 w 502381"/>
                <a:gd name="connsiteY1" fmla="*/ 94706 h 235862"/>
                <a:gd name="connsiteX2" fmla="*/ 371172 w 502381"/>
                <a:gd name="connsiteY2" fmla="*/ 222122 h 235862"/>
                <a:gd name="connsiteX3" fmla="*/ 491093 w 502381"/>
                <a:gd name="connsiteY3" fmla="*/ 214627 h 235862"/>
                <a:gd name="connsiteX4" fmla="*/ 476103 w 502381"/>
                <a:gd name="connsiteY4" fmla="*/ 64726 h 235862"/>
                <a:gd name="connsiteX5" fmla="*/ 303716 w 502381"/>
                <a:gd name="connsiteY5" fmla="*/ 4765 h 235862"/>
                <a:gd name="connsiteX6" fmla="*/ 26398 w 502381"/>
                <a:gd name="connsiteY6" fmla="*/ 12260 h 235862"/>
                <a:gd name="connsiteX7" fmla="*/ 41388 w 502381"/>
                <a:gd name="connsiteY7" fmla="*/ 87211 h 235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381" h="235862">
                  <a:moveTo>
                    <a:pt x="41388" y="87211"/>
                  </a:moveTo>
                  <a:cubicBezTo>
                    <a:pt x="83860" y="100952"/>
                    <a:pt x="226267" y="72221"/>
                    <a:pt x="281231" y="94706"/>
                  </a:cubicBezTo>
                  <a:cubicBezTo>
                    <a:pt x="336195" y="117191"/>
                    <a:pt x="336195" y="202135"/>
                    <a:pt x="371172" y="222122"/>
                  </a:cubicBezTo>
                  <a:cubicBezTo>
                    <a:pt x="406149" y="242109"/>
                    <a:pt x="473605" y="240860"/>
                    <a:pt x="491093" y="214627"/>
                  </a:cubicBezTo>
                  <a:cubicBezTo>
                    <a:pt x="508581" y="188394"/>
                    <a:pt x="507333" y="99703"/>
                    <a:pt x="476103" y="64726"/>
                  </a:cubicBezTo>
                  <a:cubicBezTo>
                    <a:pt x="444873" y="29749"/>
                    <a:pt x="378667" y="13509"/>
                    <a:pt x="303716" y="4765"/>
                  </a:cubicBezTo>
                  <a:cubicBezTo>
                    <a:pt x="228765" y="-3979"/>
                    <a:pt x="71369" y="-232"/>
                    <a:pt x="26398" y="12260"/>
                  </a:cubicBezTo>
                  <a:cubicBezTo>
                    <a:pt x="-18573" y="24752"/>
                    <a:pt x="-1084" y="73470"/>
                    <a:pt x="41388" y="87211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an 7"/>
            <p:cNvSpPr/>
            <p:nvPr/>
          </p:nvSpPr>
          <p:spPr>
            <a:xfrm rot="11239780">
              <a:off x="8860763" y="2491046"/>
              <a:ext cx="282120" cy="672217"/>
            </a:xfrm>
            <a:prstGeom prst="can">
              <a:avLst>
                <a:gd name="adj" fmla="val 46240"/>
              </a:avLst>
            </a:prstGeom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an 8"/>
            <p:cNvSpPr/>
            <p:nvPr/>
          </p:nvSpPr>
          <p:spPr>
            <a:xfrm rot="11197606">
              <a:off x="8803329" y="2553731"/>
              <a:ext cx="368956" cy="687482"/>
            </a:xfrm>
            <a:prstGeom prst="can">
              <a:avLst>
                <a:gd name="adj" fmla="val 31330"/>
              </a:avLst>
            </a:pr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8321769" y="3172051"/>
              <a:ext cx="658495" cy="188172"/>
            </a:xfrm>
            <a:custGeom>
              <a:avLst/>
              <a:gdLst>
                <a:gd name="connsiteX0" fmla="*/ 558912 w 658495"/>
                <a:gd name="connsiteY0" fmla="*/ 12158 h 188172"/>
                <a:gd name="connsiteX1" fmla="*/ 480189 w 658495"/>
                <a:gd name="connsiteY1" fmla="*/ 96937 h 188172"/>
                <a:gd name="connsiteX2" fmla="*/ 153185 w 658495"/>
                <a:gd name="connsiteY2" fmla="*/ 66659 h 188172"/>
                <a:gd name="connsiteX3" fmla="*/ 98684 w 658495"/>
                <a:gd name="connsiteY3" fmla="*/ 54548 h 188172"/>
                <a:gd name="connsiteX4" fmla="*/ 26017 w 658495"/>
                <a:gd name="connsiteY4" fmla="*/ 72715 h 188172"/>
                <a:gd name="connsiteX5" fmla="*/ 38128 w 658495"/>
                <a:gd name="connsiteY5" fmla="*/ 145382 h 188172"/>
                <a:gd name="connsiteX6" fmla="*/ 455966 w 658495"/>
                <a:gd name="connsiteY6" fmla="*/ 187771 h 188172"/>
                <a:gd name="connsiteX7" fmla="*/ 613413 w 658495"/>
                <a:gd name="connsiteY7" fmla="*/ 121160 h 188172"/>
                <a:gd name="connsiteX8" fmla="*/ 655802 w 658495"/>
                <a:gd name="connsiteY8" fmla="*/ 12158 h 188172"/>
                <a:gd name="connsiteX9" fmla="*/ 558912 w 658495"/>
                <a:gd name="connsiteY9" fmla="*/ 12158 h 18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8495" h="188172">
                  <a:moveTo>
                    <a:pt x="558912" y="12158"/>
                  </a:moveTo>
                  <a:cubicBezTo>
                    <a:pt x="529643" y="26288"/>
                    <a:pt x="547810" y="87853"/>
                    <a:pt x="480189" y="96937"/>
                  </a:cubicBezTo>
                  <a:cubicBezTo>
                    <a:pt x="412568" y="106021"/>
                    <a:pt x="216769" y="73724"/>
                    <a:pt x="153185" y="66659"/>
                  </a:cubicBezTo>
                  <a:cubicBezTo>
                    <a:pt x="89601" y="59594"/>
                    <a:pt x="119879" y="53539"/>
                    <a:pt x="98684" y="54548"/>
                  </a:cubicBezTo>
                  <a:cubicBezTo>
                    <a:pt x="77489" y="55557"/>
                    <a:pt x="36110" y="57576"/>
                    <a:pt x="26017" y="72715"/>
                  </a:cubicBezTo>
                  <a:cubicBezTo>
                    <a:pt x="15924" y="87854"/>
                    <a:pt x="-33530" y="126206"/>
                    <a:pt x="38128" y="145382"/>
                  </a:cubicBezTo>
                  <a:cubicBezTo>
                    <a:pt x="109786" y="164558"/>
                    <a:pt x="360085" y="191808"/>
                    <a:pt x="455966" y="187771"/>
                  </a:cubicBezTo>
                  <a:cubicBezTo>
                    <a:pt x="551847" y="183734"/>
                    <a:pt x="580107" y="150429"/>
                    <a:pt x="613413" y="121160"/>
                  </a:cubicBezTo>
                  <a:cubicBezTo>
                    <a:pt x="646719" y="91891"/>
                    <a:pt x="665895" y="30325"/>
                    <a:pt x="655802" y="12158"/>
                  </a:cubicBezTo>
                  <a:cubicBezTo>
                    <a:pt x="645709" y="-6009"/>
                    <a:pt x="588181" y="-1972"/>
                    <a:pt x="558912" y="12158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an 10"/>
            <p:cNvSpPr/>
            <p:nvPr/>
          </p:nvSpPr>
          <p:spPr>
            <a:xfrm rot="17058193">
              <a:off x="8239438" y="3102486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an 11"/>
            <p:cNvSpPr/>
            <p:nvPr/>
          </p:nvSpPr>
          <p:spPr>
            <a:xfrm rot="17087545">
              <a:off x="8163289" y="3088147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an 12"/>
            <p:cNvSpPr/>
            <p:nvPr/>
          </p:nvSpPr>
          <p:spPr>
            <a:xfrm rot="16415523">
              <a:off x="8454243" y="2255250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an 13"/>
            <p:cNvSpPr/>
            <p:nvPr/>
          </p:nvSpPr>
          <p:spPr>
            <a:xfrm rot="16444875">
              <a:off x="8378094" y="2240911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3423267" y="1917044"/>
              <a:ext cx="5195064" cy="1730530"/>
              <a:chOff x="3783476" y="4019399"/>
              <a:chExt cx="5195064" cy="1730530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3783476" y="4019399"/>
                <a:ext cx="5195064" cy="1730530"/>
              </a:xfrm>
              <a:custGeom>
                <a:avLst/>
                <a:gdLst>
                  <a:gd name="connsiteX0" fmla="*/ 504185 w 5195064"/>
                  <a:gd name="connsiteY0" fmla="*/ 9160 h 1730530"/>
                  <a:gd name="connsiteX1" fmla="*/ 46985 w 5195064"/>
                  <a:gd name="connsiteY1" fmla="*/ 84111 h 1730530"/>
                  <a:gd name="connsiteX2" fmla="*/ 46985 w 5195064"/>
                  <a:gd name="connsiteY2" fmla="*/ 488846 h 1730530"/>
                  <a:gd name="connsiteX3" fmla="*/ 331798 w 5195064"/>
                  <a:gd name="connsiteY3" fmla="*/ 1440721 h 1730530"/>
                  <a:gd name="connsiteX4" fmla="*/ 639096 w 5195064"/>
                  <a:gd name="connsiteY4" fmla="*/ 1710544 h 1730530"/>
                  <a:gd name="connsiteX5" fmla="*/ 1201227 w 5195064"/>
                  <a:gd name="connsiteY5" fmla="*/ 1710544 h 1730530"/>
                  <a:gd name="connsiteX6" fmla="*/ 2790185 w 5195064"/>
                  <a:gd name="connsiteY6" fmla="*/ 1703049 h 1730530"/>
                  <a:gd name="connsiteX7" fmla="*/ 4229241 w 5195064"/>
                  <a:gd name="connsiteY7" fmla="*/ 1703049 h 1730530"/>
                  <a:gd name="connsiteX8" fmla="*/ 4656460 w 5195064"/>
                  <a:gd name="connsiteY8" fmla="*/ 1695554 h 1730530"/>
                  <a:gd name="connsiteX9" fmla="*/ 4866323 w 5195064"/>
                  <a:gd name="connsiteY9" fmla="*/ 1448216 h 1730530"/>
                  <a:gd name="connsiteX10" fmla="*/ 5181116 w 5195064"/>
                  <a:gd name="connsiteY10" fmla="*/ 361429 h 1730530"/>
                  <a:gd name="connsiteX11" fmla="*/ 5083680 w 5195064"/>
                  <a:gd name="connsiteY11" fmla="*/ 46636 h 1730530"/>
                  <a:gd name="connsiteX12" fmla="*/ 4589005 w 5195064"/>
                  <a:gd name="connsiteY12" fmla="*/ 1665 h 1730530"/>
                  <a:gd name="connsiteX13" fmla="*/ 504185 w 5195064"/>
                  <a:gd name="connsiteY13" fmla="*/ 9160 h 173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95064" h="1730530">
                    <a:moveTo>
                      <a:pt x="504185" y="9160"/>
                    </a:moveTo>
                    <a:cubicBezTo>
                      <a:pt x="313685" y="6661"/>
                      <a:pt x="123185" y="4163"/>
                      <a:pt x="46985" y="84111"/>
                    </a:cubicBezTo>
                    <a:cubicBezTo>
                      <a:pt x="-29215" y="164059"/>
                      <a:pt x="-484" y="262744"/>
                      <a:pt x="46985" y="488846"/>
                    </a:cubicBezTo>
                    <a:cubicBezTo>
                      <a:pt x="94454" y="714948"/>
                      <a:pt x="233113" y="1237105"/>
                      <a:pt x="331798" y="1440721"/>
                    </a:cubicBezTo>
                    <a:cubicBezTo>
                      <a:pt x="430483" y="1644337"/>
                      <a:pt x="494191" y="1665574"/>
                      <a:pt x="639096" y="1710544"/>
                    </a:cubicBezTo>
                    <a:cubicBezTo>
                      <a:pt x="784001" y="1755514"/>
                      <a:pt x="1201227" y="1710544"/>
                      <a:pt x="1201227" y="1710544"/>
                    </a:cubicBezTo>
                    <a:lnTo>
                      <a:pt x="2790185" y="1703049"/>
                    </a:lnTo>
                    <a:lnTo>
                      <a:pt x="4229241" y="1703049"/>
                    </a:lnTo>
                    <a:cubicBezTo>
                      <a:pt x="4540287" y="1701800"/>
                      <a:pt x="4550280" y="1738026"/>
                      <a:pt x="4656460" y="1695554"/>
                    </a:cubicBezTo>
                    <a:cubicBezTo>
                      <a:pt x="4762640" y="1653082"/>
                      <a:pt x="4778880" y="1670570"/>
                      <a:pt x="4866323" y="1448216"/>
                    </a:cubicBezTo>
                    <a:cubicBezTo>
                      <a:pt x="4953766" y="1225862"/>
                      <a:pt x="5144890" y="595026"/>
                      <a:pt x="5181116" y="361429"/>
                    </a:cubicBezTo>
                    <a:cubicBezTo>
                      <a:pt x="5217342" y="127832"/>
                      <a:pt x="5182365" y="106597"/>
                      <a:pt x="5083680" y="46636"/>
                    </a:cubicBezTo>
                    <a:cubicBezTo>
                      <a:pt x="4984995" y="-13325"/>
                      <a:pt x="4589005" y="1665"/>
                      <a:pt x="4589005" y="1665"/>
                    </a:cubicBezTo>
                    <a:lnTo>
                      <a:pt x="504185" y="9160"/>
                    </a:ln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 51"/>
              <p:cNvSpPr/>
              <p:nvPr/>
            </p:nvSpPr>
            <p:spPr>
              <a:xfrm>
                <a:off x="3865661" y="4083099"/>
                <a:ext cx="5015826" cy="1576894"/>
              </a:xfrm>
              <a:custGeom>
                <a:avLst/>
                <a:gdLst>
                  <a:gd name="connsiteX0" fmla="*/ 272098 w 5015826"/>
                  <a:gd name="connsiteY0" fmla="*/ 12916 h 1576894"/>
                  <a:gd name="connsiteX1" fmla="*/ 54741 w 5015826"/>
                  <a:gd name="connsiteY1" fmla="*/ 80372 h 1576894"/>
                  <a:gd name="connsiteX2" fmla="*/ 2275 w 5015826"/>
                  <a:gd name="connsiteY2" fmla="*/ 275244 h 1576894"/>
                  <a:gd name="connsiteX3" fmla="*/ 107206 w 5015826"/>
                  <a:gd name="connsiteY3" fmla="*/ 664988 h 1576894"/>
                  <a:gd name="connsiteX4" fmla="*/ 317069 w 5015826"/>
                  <a:gd name="connsiteY4" fmla="*/ 1317060 h 1576894"/>
                  <a:gd name="connsiteX5" fmla="*/ 541921 w 5015826"/>
                  <a:gd name="connsiteY5" fmla="*/ 1549408 h 1576894"/>
                  <a:gd name="connsiteX6" fmla="*/ 879200 w 5015826"/>
                  <a:gd name="connsiteY6" fmla="*/ 1571893 h 1576894"/>
                  <a:gd name="connsiteX7" fmla="*/ 2595574 w 5015826"/>
                  <a:gd name="connsiteY7" fmla="*/ 1564398 h 1576894"/>
                  <a:gd name="connsiteX8" fmla="*/ 4296957 w 5015826"/>
                  <a:gd name="connsiteY8" fmla="*/ 1564398 h 1576894"/>
                  <a:gd name="connsiteX9" fmla="*/ 4664216 w 5015826"/>
                  <a:gd name="connsiteY9" fmla="*/ 1392011 h 1576894"/>
                  <a:gd name="connsiteX10" fmla="*/ 4934039 w 5015826"/>
                  <a:gd name="connsiteY10" fmla="*/ 657493 h 1576894"/>
                  <a:gd name="connsiteX11" fmla="*/ 5008990 w 5015826"/>
                  <a:gd name="connsiteY11" fmla="*/ 147828 h 1576894"/>
                  <a:gd name="connsiteX12" fmla="*/ 4791633 w 5015826"/>
                  <a:gd name="connsiteY12" fmla="*/ 12916 h 1576894"/>
                  <a:gd name="connsiteX13" fmla="*/ 4716682 w 5015826"/>
                  <a:gd name="connsiteY13" fmla="*/ 5421 h 1576894"/>
                  <a:gd name="connsiteX14" fmla="*/ 3427528 w 5015826"/>
                  <a:gd name="connsiteY14" fmla="*/ 12916 h 1576894"/>
                  <a:gd name="connsiteX15" fmla="*/ 272098 w 5015826"/>
                  <a:gd name="connsiteY15" fmla="*/ 12916 h 157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15826" h="1576894">
                    <a:moveTo>
                      <a:pt x="272098" y="12916"/>
                    </a:moveTo>
                    <a:cubicBezTo>
                      <a:pt x="185904" y="24783"/>
                      <a:pt x="99711" y="36651"/>
                      <a:pt x="54741" y="80372"/>
                    </a:cubicBezTo>
                    <a:cubicBezTo>
                      <a:pt x="9771" y="124093"/>
                      <a:pt x="-6469" y="177808"/>
                      <a:pt x="2275" y="275244"/>
                    </a:cubicBezTo>
                    <a:cubicBezTo>
                      <a:pt x="11019" y="372680"/>
                      <a:pt x="54740" y="491352"/>
                      <a:pt x="107206" y="664988"/>
                    </a:cubicBezTo>
                    <a:cubicBezTo>
                      <a:pt x="159672" y="838624"/>
                      <a:pt x="244616" y="1169657"/>
                      <a:pt x="317069" y="1317060"/>
                    </a:cubicBezTo>
                    <a:cubicBezTo>
                      <a:pt x="389522" y="1464463"/>
                      <a:pt x="448233" y="1506936"/>
                      <a:pt x="541921" y="1549408"/>
                    </a:cubicBezTo>
                    <a:cubicBezTo>
                      <a:pt x="635610" y="1591880"/>
                      <a:pt x="879200" y="1571893"/>
                      <a:pt x="879200" y="1571893"/>
                    </a:cubicBezTo>
                    <a:lnTo>
                      <a:pt x="2595574" y="1564398"/>
                    </a:lnTo>
                    <a:cubicBezTo>
                      <a:pt x="3165200" y="1563149"/>
                      <a:pt x="3952183" y="1593129"/>
                      <a:pt x="4296957" y="1564398"/>
                    </a:cubicBezTo>
                    <a:cubicBezTo>
                      <a:pt x="4641731" y="1535667"/>
                      <a:pt x="4558036" y="1543162"/>
                      <a:pt x="4664216" y="1392011"/>
                    </a:cubicBezTo>
                    <a:cubicBezTo>
                      <a:pt x="4770396" y="1240860"/>
                      <a:pt x="4876577" y="864857"/>
                      <a:pt x="4934039" y="657493"/>
                    </a:cubicBezTo>
                    <a:cubicBezTo>
                      <a:pt x="4991501" y="450129"/>
                      <a:pt x="5032724" y="255258"/>
                      <a:pt x="5008990" y="147828"/>
                    </a:cubicBezTo>
                    <a:cubicBezTo>
                      <a:pt x="4985256" y="40399"/>
                      <a:pt x="4840351" y="36650"/>
                      <a:pt x="4791633" y="12916"/>
                    </a:cubicBezTo>
                    <a:cubicBezTo>
                      <a:pt x="4742915" y="-10818"/>
                      <a:pt x="4716682" y="5421"/>
                      <a:pt x="4716682" y="5421"/>
                    </a:cubicBezTo>
                    <a:lnTo>
                      <a:pt x="3427528" y="12916"/>
                    </a:lnTo>
                    <a:lnTo>
                      <a:pt x="272098" y="12916"/>
                    </a:lnTo>
                    <a:close/>
                  </a:path>
                </a:pathLst>
              </a:custGeom>
              <a:solidFill>
                <a:srgbClr val="1D3F78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 52"/>
              <p:cNvSpPr/>
              <p:nvPr/>
            </p:nvSpPr>
            <p:spPr>
              <a:xfrm>
                <a:off x="3904670" y="4149047"/>
                <a:ext cx="4979205" cy="1525931"/>
              </a:xfrm>
              <a:custGeom>
                <a:avLst/>
                <a:gdLst>
                  <a:gd name="connsiteX0" fmla="*/ 353011 w 4979205"/>
                  <a:gd name="connsiteY0" fmla="*/ 14424 h 1525931"/>
                  <a:gd name="connsiteX1" fmla="*/ 135653 w 4979205"/>
                  <a:gd name="connsiteY1" fmla="*/ 14424 h 1525931"/>
                  <a:gd name="connsiteX2" fmla="*/ 23227 w 4979205"/>
                  <a:gd name="connsiteY2" fmla="*/ 164325 h 1525931"/>
                  <a:gd name="connsiteX3" fmla="*/ 23227 w 4979205"/>
                  <a:gd name="connsiteY3" fmla="*/ 434148 h 1525931"/>
                  <a:gd name="connsiteX4" fmla="*/ 270565 w 4979205"/>
                  <a:gd name="connsiteY4" fmla="*/ 1236122 h 1525931"/>
                  <a:gd name="connsiteX5" fmla="*/ 555378 w 4979205"/>
                  <a:gd name="connsiteY5" fmla="*/ 1505945 h 1525931"/>
                  <a:gd name="connsiteX6" fmla="*/ 1147489 w 4979205"/>
                  <a:gd name="connsiteY6" fmla="*/ 1505945 h 1525931"/>
                  <a:gd name="connsiteX7" fmla="*/ 3665837 w 4979205"/>
                  <a:gd name="connsiteY7" fmla="*/ 1505945 h 1525931"/>
                  <a:gd name="connsiteX8" fmla="*/ 4265443 w 4979205"/>
                  <a:gd name="connsiteY8" fmla="*/ 1505945 h 1525931"/>
                  <a:gd name="connsiteX9" fmla="*/ 4580237 w 4979205"/>
                  <a:gd name="connsiteY9" fmla="*/ 1423499 h 1525931"/>
                  <a:gd name="connsiteX10" fmla="*/ 4767614 w 4979205"/>
                  <a:gd name="connsiteY10" fmla="*/ 988784 h 1525931"/>
                  <a:gd name="connsiteX11" fmla="*/ 4977476 w 4979205"/>
                  <a:gd name="connsiteY11" fmla="*/ 299237 h 1525931"/>
                  <a:gd name="connsiteX12" fmla="*/ 4842565 w 4979205"/>
                  <a:gd name="connsiteY12" fmla="*/ 36909 h 1525931"/>
                  <a:gd name="connsiteX13" fmla="*/ 4430335 w 4979205"/>
                  <a:gd name="connsiteY13" fmla="*/ 6929 h 1525931"/>
                  <a:gd name="connsiteX14" fmla="*/ 353011 w 4979205"/>
                  <a:gd name="connsiteY14" fmla="*/ 14424 h 1525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979205" h="1525931">
                    <a:moveTo>
                      <a:pt x="353011" y="14424"/>
                    </a:moveTo>
                    <a:cubicBezTo>
                      <a:pt x="271814" y="1932"/>
                      <a:pt x="190617" y="-10560"/>
                      <a:pt x="135653" y="14424"/>
                    </a:cubicBezTo>
                    <a:cubicBezTo>
                      <a:pt x="80689" y="39408"/>
                      <a:pt x="41965" y="94371"/>
                      <a:pt x="23227" y="164325"/>
                    </a:cubicBezTo>
                    <a:cubicBezTo>
                      <a:pt x="4489" y="234279"/>
                      <a:pt x="-17996" y="255515"/>
                      <a:pt x="23227" y="434148"/>
                    </a:cubicBezTo>
                    <a:cubicBezTo>
                      <a:pt x="64450" y="612781"/>
                      <a:pt x="181873" y="1057489"/>
                      <a:pt x="270565" y="1236122"/>
                    </a:cubicBezTo>
                    <a:cubicBezTo>
                      <a:pt x="359257" y="1414755"/>
                      <a:pt x="409224" y="1460975"/>
                      <a:pt x="555378" y="1505945"/>
                    </a:cubicBezTo>
                    <a:cubicBezTo>
                      <a:pt x="701532" y="1550915"/>
                      <a:pt x="1147489" y="1505945"/>
                      <a:pt x="1147489" y="1505945"/>
                    </a:cubicBezTo>
                    <a:lnTo>
                      <a:pt x="3665837" y="1505945"/>
                    </a:lnTo>
                    <a:cubicBezTo>
                      <a:pt x="4185496" y="1505945"/>
                      <a:pt x="4113043" y="1519686"/>
                      <a:pt x="4265443" y="1505945"/>
                    </a:cubicBezTo>
                    <a:cubicBezTo>
                      <a:pt x="4417843" y="1492204"/>
                      <a:pt x="4496542" y="1509692"/>
                      <a:pt x="4580237" y="1423499"/>
                    </a:cubicBezTo>
                    <a:cubicBezTo>
                      <a:pt x="4663932" y="1337306"/>
                      <a:pt x="4701408" y="1176161"/>
                      <a:pt x="4767614" y="988784"/>
                    </a:cubicBezTo>
                    <a:cubicBezTo>
                      <a:pt x="4833820" y="801407"/>
                      <a:pt x="4964984" y="457883"/>
                      <a:pt x="4977476" y="299237"/>
                    </a:cubicBezTo>
                    <a:cubicBezTo>
                      <a:pt x="4989968" y="140591"/>
                      <a:pt x="4933755" y="85627"/>
                      <a:pt x="4842565" y="36909"/>
                    </a:cubicBezTo>
                    <a:cubicBezTo>
                      <a:pt x="4751375" y="-11809"/>
                      <a:pt x="4430335" y="6929"/>
                      <a:pt x="4430335" y="6929"/>
                    </a:cubicBezTo>
                    <a:lnTo>
                      <a:pt x="353011" y="14424"/>
                    </a:lnTo>
                    <a:close/>
                  </a:path>
                </a:pathLst>
              </a:custGeom>
              <a:solidFill>
                <a:srgbClr val="9ED1CB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53"/>
              <p:cNvSpPr/>
              <p:nvPr/>
            </p:nvSpPr>
            <p:spPr>
              <a:xfrm>
                <a:off x="3908518" y="4132941"/>
                <a:ext cx="4968029" cy="895648"/>
              </a:xfrm>
              <a:custGeom>
                <a:avLst/>
                <a:gdLst>
                  <a:gd name="connsiteX0" fmla="*/ 138945 w 4968029"/>
                  <a:gd name="connsiteY0" fmla="*/ 755060 h 895648"/>
                  <a:gd name="connsiteX1" fmla="*/ 93975 w 4968029"/>
                  <a:gd name="connsiteY1" fmla="*/ 350326 h 895648"/>
                  <a:gd name="connsiteX2" fmla="*/ 236381 w 4968029"/>
                  <a:gd name="connsiteY2" fmla="*/ 147958 h 895648"/>
                  <a:gd name="connsiteX3" fmla="*/ 416263 w 4968029"/>
                  <a:gd name="connsiteY3" fmla="*/ 95493 h 895648"/>
                  <a:gd name="connsiteX4" fmla="*/ 731057 w 4968029"/>
                  <a:gd name="connsiteY4" fmla="*/ 95493 h 895648"/>
                  <a:gd name="connsiteX5" fmla="*/ 3024552 w 4968029"/>
                  <a:gd name="connsiteY5" fmla="*/ 102988 h 895648"/>
                  <a:gd name="connsiteX6" fmla="*/ 4411142 w 4968029"/>
                  <a:gd name="connsiteY6" fmla="*/ 95493 h 895648"/>
                  <a:gd name="connsiteX7" fmla="*/ 4733430 w 4968029"/>
                  <a:gd name="connsiteY7" fmla="*/ 117978 h 895648"/>
                  <a:gd name="connsiteX8" fmla="*/ 4845857 w 4968029"/>
                  <a:gd name="connsiteY8" fmla="*/ 222909 h 895648"/>
                  <a:gd name="connsiteX9" fmla="*/ 4845857 w 4968029"/>
                  <a:gd name="connsiteY9" fmla="*/ 590168 h 895648"/>
                  <a:gd name="connsiteX10" fmla="*/ 4785896 w 4968029"/>
                  <a:gd name="connsiteY10" fmla="*/ 889972 h 895648"/>
                  <a:gd name="connsiteX11" fmla="*/ 4965778 w 4968029"/>
                  <a:gd name="connsiteY11" fmla="*/ 320345 h 895648"/>
                  <a:gd name="connsiteX12" fmla="*/ 4868342 w 4968029"/>
                  <a:gd name="connsiteY12" fmla="*/ 80503 h 895648"/>
                  <a:gd name="connsiteX13" fmla="*/ 4606014 w 4968029"/>
                  <a:gd name="connsiteY13" fmla="*/ 5552 h 895648"/>
                  <a:gd name="connsiteX14" fmla="*/ 4148814 w 4968029"/>
                  <a:gd name="connsiteY14" fmla="*/ 5552 h 895648"/>
                  <a:gd name="connsiteX15" fmla="*/ 1802853 w 4968029"/>
                  <a:gd name="connsiteY15" fmla="*/ 5552 h 895648"/>
                  <a:gd name="connsiteX16" fmla="*/ 386283 w 4968029"/>
                  <a:gd name="connsiteY16" fmla="*/ 5552 h 895648"/>
                  <a:gd name="connsiteX17" fmla="*/ 131450 w 4968029"/>
                  <a:gd name="connsiteY17" fmla="*/ 20542 h 895648"/>
                  <a:gd name="connsiteX18" fmla="*/ 4034 w 4968029"/>
                  <a:gd name="connsiteY18" fmla="*/ 200424 h 895648"/>
                  <a:gd name="connsiteX19" fmla="*/ 41509 w 4968029"/>
                  <a:gd name="connsiteY19" fmla="*/ 545198 h 895648"/>
                  <a:gd name="connsiteX20" fmla="*/ 138945 w 4968029"/>
                  <a:gd name="connsiteY20" fmla="*/ 815021 h 895648"/>
                  <a:gd name="connsiteX21" fmla="*/ 138945 w 4968029"/>
                  <a:gd name="connsiteY21" fmla="*/ 755060 h 89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68029" h="895648">
                    <a:moveTo>
                      <a:pt x="138945" y="755060"/>
                    </a:moveTo>
                    <a:cubicBezTo>
                      <a:pt x="131450" y="677611"/>
                      <a:pt x="77736" y="451510"/>
                      <a:pt x="93975" y="350326"/>
                    </a:cubicBezTo>
                    <a:cubicBezTo>
                      <a:pt x="110214" y="249142"/>
                      <a:pt x="182666" y="190430"/>
                      <a:pt x="236381" y="147958"/>
                    </a:cubicBezTo>
                    <a:cubicBezTo>
                      <a:pt x="290096" y="105486"/>
                      <a:pt x="333817" y="104237"/>
                      <a:pt x="416263" y="95493"/>
                    </a:cubicBezTo>
                    <a:cubicBezTo>
                      <a:pt x="498709" y="86749"/>
                      <a:pt x="731057" y="95493"/>
                      <a:pt x="731057" y="95493"/>
                    </a:cubicBezTo>
                    <a:lnTo>
                      <a:pt x="3024552" y="102988"/>
                    </a:lnTo>
                    <a:lnTo>
                      <a:pt x="4411142" y="95493"/>
                    </a:lnTo>
                    <a:cubicBezTo>
                      <a:pt x="4695955" y="97991"/>
                      <a:pt x="4660978" y="96742"/>
                      <a:pt x="4733430" y="117978"/>
                    </a:cubicBezTo>
                    <a:cubicBezTo>
                      <a:pt x="4805882" y="139214"/>
                      <a:pt x="4827119" y="144211"/>
                      <a:pt x="4845857" y="222909"/>
                    </a:cubicBezTo>
                    <a:cubicBezTo>
                      <a:pt x="4864595" y="301607"/>
                      <a:pt x="4855850" y="478991"/>
                      <a:pt x="4845857" y="590168"/>
                    </a:cubicBezTo>
                    <a:cubicBezTo>
                      <a:pt x="4835864" y="701345"/>
                      <a:pt x="4765909" y="934942"/>
                      <a:pt x="4785896" y="889972"/>
                    </a:cubicBezTo>
                    <a:cubicBezTo>
                      <a:pt x="4805883" y="845002"/>
                      <a:pt x="4952037" y="455257"/>
                      <a:pt x="4965778" y="320345"/>
                    </a:cubicBezTo>
                    <a:cubicBezTo>
                      <a:pt x="4979519" y="185433"/>
                      <a:pt x="4928303" y="132968"/>
                      <a:pt x="4868342" y="80503"/>
                    </a:cubicBezTo>
                    <a:cubicBezTo>
                      <a:pt x="4808381" y="28038"/>
                      <a:pt x="4725935" y="18044"/>
                      <a:pt x="4606014" y="5552"/>
                    </a:cubicBezTo>
                    <a:cubicBezTo>
                      <a:pt x="4486093" y="-6940"/>
                      <a:pt x="4148814" y="5552"/>
                      <a:pt x="4148814" y="5552"/>
                    </a:cubicBezTo>
                    <a:lnTo>
                      <a:pt x="1802853" y="5552"/>
                    </a:lnTo>
                    <a:lnTo>
                      <a:pt x="386283" y="5552"/>
                    </a:lnTo>
                    <a:cubicBezTo>
                      <a:pt x="107716" y="8050"/>
                      <a:pt x="195158" y="-11937"/>
                      <a:pt x="131450" y="20542"/>
                    </a:cubicBezTo>
                    <a:cubicBezTo>
                      <a:pt x="67742" y="53021"/>
                      <a:pt x="19024" y="112981"/>
                      <a:pt x="4034" y="200424"/>
                    </a:cubicBezTo>
                    <a:cubicBezTo>
                      <a:pt x="-10956" y="287867"/>
                      <a:pt x="19024" y="442765"/>
                      <a:pt x="41509" y="545198"/>
                    </a:cubicBezTo>
                    <a:cubicBezTo>
                      <a:pt x="63994" y="647631"/>
                      <a:pt x="123955" y="783791"/>
                      <a:pt x="138945" y="815021"/>
                    </a:cubicBezTo>
                    <a:cubicBezTo>
                      <a:pt x="153935" y="846251"/>
                      <a:pt x="146440" y="832509"/>
                      <a:pt x="138945" y="755060"/>
                    </a:cubicBezTo>
                    <a:close/>
                  </a:path>
                </a:pathLst>
              </a:custGeom>
              <a:solidFill>
                <a:srgbClr val="70949F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Freeform 18"/>
            <p:cNvSpPr/>
            <p:nvPr/>
          </p:nvSpPr>
          <p:spPr>
            <a:xfrm>
              <a:off x="3924918" y="3748211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3994407" y="3807470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948343" y="3776054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  <p:sp>
          <p:nvSpPr>
            <p:cNvPr id="37" name="Freeform 36"/>
            <p:cNvSpPr/>
            <p:nvPr/>
          </p:nvSpPr>
          <p:spPr>
            <a:xfrm>
              <a:off x="3147110" y="2610816"/>
              <a:ext cx="591500" cy="738042"/>
            </a:xfrm>
            <a:custGeom>
              <a:avLst/>
              <a:gdLst>
                <a:gd name="connsiteX0" fmla="*/ 378881 w 591500"/>
                <a:gd name="connsiteY0" fmla="*/ 41709 h 738042"/>
                <a:gd name="connsiteX1" fmla="*/ 254784 w 591500"/>
                <a:gd name="connsiteY1" fmla="*/ 74366 h 738042"/>
                <a:gd name="connsiteX2" fmla="*/ 248252 w 591500"/>
                <a:gd name="connsiteY2" fmla="*/ 61303 h 738042"/>
                <a:gd name="connsiteX3" fmla="*/ 98030 w 591500"/>
                <a:gd name="connsiteY3" fmla="*/ 87429 h 738042"/>
                <a:gd name="connsiteX4" fmla="*/ 58 w 591500"/>
                <a:gd name="connsiteY4" fmla="*/ 296435 h 738042"/>
                <a:gd name="connsiteX5" fmla="*/ 111092 w 591500"/>
                <a:gd name="connsiteY5" fmla="*/ 427063 h 738042"/>
                <a:gd name="connsiteX6" fmla="*/ 156812 w 591500"/>
                <a:gd name="connsiteY6" fmla="*/ 387875 h 738042"/>
                <a:gd name="connsiteX7" fmla="*/ 241721 w 591500"/>
                <a:gd name="connsiteY7" fmla="*/ 459720 h 738042"/>
                <a:gd name="connsiteX8" fmla="*/ 307035 w 591500"/>
                <a:gd name="connsiteY8" fmla="*/ 420532 h 738042"/>
                <a:gd name="connsiteX9" fmla="*/ 444195 w 591500"/>
                <a:gd name="connsiteY9" fmla="*/ 511972 h 738042"/>
                <a:gd name="connsiteX10" fmla="*/ 502978 w 591500"/>
                <a:gd name="connsiteY10" fmla="*/ 472783 h 738042"/>
                <a:gd name="connsiteX11" fmla="*/ 587887 w 591500"/>
                <a:gd name="connsiteY11" fmla="*/ 727509 h 738042"/>
                <a:gd name="connsiteX12" fmla="*/ 378881 w 591500"/>
                <a:gd name="connsiteY12" fmla="*/ 41709 h 73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1500" h="738042">
                  <a:moveTo>
                    <a:pt x="378881" y="41709"/>
                  </a:moveTo>
                  <a:cubicBezTo>
                    <a:pt x="323364" y="-67148"/>
                    <a:pt x="276555" y="71100"/>
                    <a:pt x="254784" y="74366"/>
                  </a:cubicBezTo>
                  <a:cubicBezTo>
                    <a:pt x="233013" y="77632"/>
                    <a:pt x="274378" y="59126"/>
                    <a:pt x="248252" y="61303"/>
                  </a:cubicBezTo>
                  <a:cubicBezTo>
                    <a:pt x="222126" y="63480"/>
                    <a:pt x="139396" y="48240"/>
                    <a:pt x="98030" y="87429"/>
                  </a:cubicBezTo>
                  <a:cubicBezTo>
                    <a:pt x="56664" y="126618"/>
                    <a:pt x="-2119" y="239829"/>
                    <a:pt x="58" y="296435"/>
                  </a:cubicBezTo>
                  <a:cubicBezTo>
                    <a:pt x="2235" y="353041"/>
                    <a:pt x="84966" y="411823"/>
                    <a:pt x="111092" y="427063"/>
                  </a:cubicBezTo>
                  <a:cubicBezTo>
                    <a:pt x="137218" y="442303"/>
                    <a:pt x="135040" y="382432"/>
                    <a:pt x="156812" y="387875"/>
                  </a:cubicBezTo>
                  <a:cubicBezTo>
                    <a:pt x="178583" y="393318"/>
                    <a:pt x="216684" y="454277"/>
                    <a:pt x="241721" y="459720"/>
                  </a:cubicBezTo>
                  <a:cubicBezTo>
                    <a:pt x="266758" y="465163"/>
                    <a:pt x="273289" y="411823"/>
                    <a:pt x="307035" y="420532"/>
                  </a:cubicBezTo>
                  <a:cubicBezTo>
                    <a:pt x="340781" y="429241"/>
                    <a:pt x="411538" y="503264"/>
                    <a:pt x="444195" y="511972"/>
                  </a:cubicBezTo>
                  <a:cubicBezTo>
                    <a:pt x="476852" y="520680"/>
                    <a:pt x="479029" y="436860"/>
                    <a:pt x="502978" y="472783"/>
                  </a:cubicBezTo>
                  <a:cubicBezTo>
                    <a:pt x="526927" y="508706"/>
                    <a:pt x="609658" y="796089"/>
                    <a:pt x="587887" y="727509"/>
                  </a:cubicBezTo>
                  <a:cubicBezTo>
                    <a:pt x="566116" y="658929"/>
                    <a:pt x="434398" y="150566"/>
                    <a:pt x="378881" y="41709"/>
                  </a:cubicBez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Stored Data 37"/>
            <p:cNvSpPr/>
            <p:nvPr/>
          </p:nvSpPr>
          <p:spPr>
            <a:xfrm rot="5910551">
              <a:off x="8869780" y="2713055"/>
              <a:ext cx="320451" cy="291108"/>
            </a:xfrm>
            <a:prstGeom prst="flowChartOnlineStorage">
              <a:avLst/>
            </a:prstGeom>
            <a:solidFill>
              <a:srgbClr val="E7FD9D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 rot="663464">
              <a:off x="8892002" y="2601478"/>
              <a:ext cx="2620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rgbClr val="003300"/>
                    </a:solidFill>
                  </a:ln>
                  <a:solidFill>
                    <a:schemeClr val="accent6"/>
                  </a:solidFill>
                  <a:latin typeface="Matryoshka" charset="0"/>
                  <a:ea typeface="Matryoshka" charset="0"/>
                  <a:cs typeface="Matryoshka" charset="0"/>
                </a:rPr>
                <a:t>&lt;</a:t>
              </a:r>
              <a:endParaRPr lang="en-US" sz="2400" dirty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>
              <a:off x="8273158" y="3128048"/>
              <a:ext cx="863330" cy="256386"/>
            </a:xfrm>
            <a:custGeom>
              <a:avLst/>
              <a:gdLst>
                <a:gd name="connsiteX0" fmla="*/ 53433 w 863330"/>
                <a:gd name="connsiteY0" fmla="*/ 105774 h 256386"/>
                <a:gd name="connsiteX1" fmla="*/ 157936 w 863330"/>
                <a:gd name="connsiteY1" fmla="*/ 144963 h 256386"/>
                <a:gd name="connsiteX2" fmla="*/ 216719 w 863330"/>
                <a:gd name="connsiteY2" fmla="*/ 164557 h 256386"/>
                <a:gd name="connsiteX3" fmla="*/ 549822 w 863330"/>
                <a:gd name="connsiteY3" fmla="*/ 197214 h 256386"/>
                <a:gd name="connsiteX4" fmla="*/ 667387 w 863330"/>
                <a:gd name="connsiteY4" fmla="*/ 60054 h 256386"/>
                <a:gd name="connsiteX5" fmla="*/ 589010 w 863330"/>
                <a:gd name="connsiteY5" fmla="*/ 66586 h 256386"/>
                <a:gd name="connsiteX6" fmla="*/ 556353 w 863330"/>
                <a:gd name="connsiteY6" fmla="*/ 86180 h 256386"/>
                <a:gd name="connsiteX7" fmla="*/ 491039 w 863330"/>
                <a:gd name="connsiteY7" fmla="*/ 53523 h 256386"/>
                <a:gd name="connsiteX8" fmla="*/ 530227 w 863330"/>
                <a:gd name="connsiteY8" fmla="*/ 1271 h 256386"/>
                <a:gd name="connsiteX9" fmla="*/ 791484 w 863330"/>
                <a:gd name="connsiteY9" fmla="*/ 20866 h 256386"/>
                <a:gd name="connsiteX10" fmla="*/ 863330 w 863330"/>
                <a:gd name="connsiteY10" fmla="*/ 73117 h 256386"/>
                <a:gd name="connsiteX11" fmla="*/ 791484 w 863330"/>
                <a:gd name="connsiteY11" fmla="*/ 118837 h 256386"/>
                <a:gd name="connsiteX12" fmla="*/ 706576 w 863330"/>
                <a:gd name="connsiteY12" fmla="*/ 118837 h 256386"/>
                <a:gd name="connsiteX13" fmla="*/ 595542 w 863330"/>
                <a:gd name="connsiteY13" fmla="*/ 216808 h 256386"/>
                <a:gd name="connsiteX14" fmla="*/ 399599 w 863330"/>
                <a:gd name="connsiteY14" fmla="*/ 236403 h 256386"/>
                <a:gd name="connsiteX15" fmla="*/ 184062 w 863330"/>
                <a:gd name="connsiteY15" fmla="*/ 210277 h 256386"/>
                <a:gd name="connsiteX16" fmla="*/ 144873 w 863330"/>
                <a:gd name="connsiteY16" fmla="*/ 249466 h 256386"/>
                <a:gd name="connsiteX17" fmla="*/ 105684 w 863330"/>
                <a:gd name="connsiteY17" fmla="*/ 249466 h 256386"/>
                <a:gd name="connsiteX18" fmla="*/ 27307 w 863330"/>
                <a:gd name="connsiteY18" fmla="*/ 255997 h 256386"/>
                <a:gd name="connsiteX19" fmla="*/ 1182 w 863330"/>
                <a:gd name="connsiteY19" fmla="*/ 236403 h 256386"/>
                <a:gd name="connsiteX20" fmla="*/ 53433 w 863330"/>
                <a:gd name="connsiteY20" fmla="*/ 105774 h 25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63330" h="256386">
                  <a:moveTo>
                    <a:pt x="53433" y="105774"/>
                  </a:moveTo>
                  <a:cubicBezTo>
                    <a:pt x="79559" y="90534"/>
                    <a:pt x="130722" y="135166"/>
                    <a:pt x="157936" y="144963"/>
                  </a:cubicBezTo>
                  <a:cubicBezTo>
                    <a:pt x="185150" y="154760"/>
                    <a:pt x="151405" y="155849"/>
                    <a:pt x="216719" y="164557"/>
                  </a:cubicBezTo>
                  <a:cubicBezTo>
                    <a:pt x="282033" y="173265"/>
                    <a:pt x="474711" y="214631"/>
                    <a:pt x="549822" y="197214"/>
                  </a:cubicBezTo>
                  <a:cubicBezTo>
                    <a:pt x="624933" y="179797"/>
                    <a:pt x="660856" y="81825"/>
                    <a:pt x="667387" y="60054"/>
                  </a:cubicBezTo>
                  <a:cubicBezTo>
                    <a:pt x="673918" y="38283"/>
                    <a:pt x="607516" y="62232"/>
                    <a:pt x="589010" y="66586"/>
                  </a:cubicBezTo>
                  <a:cubicBezTo>
                    <a:pt x="570504" y="70940"/>
                    <a:pt x="572681" y="88357"/>
                    <a:pt x="556353" y="86180"/>
                  </a:cubicBezTo>
                  <a:cubicBezTo>
                    <a:pt x="540025" y="84003"/>
                    <a:pt x="495393" y="67674"/>
                    <a:pt x="491039" y="53523"/>
                  </a:cubicBezTo>
                  <a:cubicBezTo>
                    <a:pt x="486685" y="39371"/>
                    <a:pt x="480153" y="6714"/>
                    <a:pt x="530227" y="1271"/>
                  </a:cubicBezTo>
                  <a:cubicBezTo>
                    <a:pt x="580301" y="-4172"/>
                    <a:pt x="735967" y="8892"/>
                    <a:pt x="791484" y="20866"/>
                  </a:cubicBezTo>
                  <a:cubicBezTo>
                    <a:pt x="847001" y="32840"/>
                    <a:pt x="863330" y="56789"/>
                    <a:pt x="863330" y="73117"/>
                  </a:cubicBezTo>
                  <a:cubicBezTo>
                    <a:pt x="863330" y="89445"/>
                    <a:pt x="817610" y="111217"/>
                    <a:pt x="791484" y="118837"/>
                  </a:cubicBezTo>
                  <a:cubicBezTo>
                    <a:pt x="765358" y="126457"/>
                    <a:pt x="739233" y="102509"/>
                    <a:pt x="706576" y="118837"/>
                  </a:cubicBezTo>
                  <a:cubicBezTo>
                    <a:pt x="673919" y="135165"/>
                    <a:pt x="646705" y="197214"/>
                    <a:pt x="595542" y="216808"/>
                  </a:cubicBezTo>
                  <a:cubicBezTo>
                    <a:pt x="544379" y="236402"/>
                    <a:pt x="468179" y="237492"/>
                    <a:pt x="399599" y="236403"/>
                  </a:cubicBezTo>
                  <a:cubicBezTo>
                    <a:pt x="331019" y="235314"/>
                    <a:pt x="226516" y="208100"/>
                    <a:pt x="184062" y="210277"/>
                  </a:cubicBezTo>
                  <a:cubicBezTo>
                    <a:pt x="141608" y="212454"/>
                    <a:pt x="157936" y="242935"/>
                    <a:pt x="144873" y="249466"/>
                  </a:cubicBezTo>
                  <a:cubicBezTo>
                    <a:pt x="131810" y="255997"/>
                    <a:pt x="125278" y="248378"/>
                    <a:pt x="105684" y="249466"/>
                  </a:cubicBezTo>
                  <a:cubicBezTo>
                    <a:pt x="86090" y="250554"/>
                    <a:pt x="44724" y="258174"/>
                    <a:pt x="27307" y="255997"/>
                  </a:cubicBezTo>
                  <a:cubicBezTo>
                    <a:pt x="9890" y="253820"/>
                    <a:pt x="-4261" y="259263"/>
                    <a:pt x="1182" y="236403"/>
                  </a:cubicBezTo>
                  <a:cubicBezTo>
                    <a:pt x="6625" y="213543"/>
                    <a:pt x="27307" y="121014"/>
                    <a:pt x="53433" y="105774"/>
                  </a:cubicBezTo>
                  <a:close/>
                </a:path>
              </a:pathLst>
            </a:custGeom>
            <a:solidFill>
              <a:schemeClr val="tx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>
              <a:off x="8955752" y="2499196"/>
              <a:ext cx="246387" cy="736530"/>
            </a:xfrm>
            <a:custGeom>
              <a:avLst/>
              <a:gdLst>
                <a:gd name="connsiteX0" fmla="*/ 128485 w 246387"/>
                <a:gd name="connsiteY0" fmla="*/ 9638 h 736530"/>
                <a:gd name="connsiteX1" fmla="*/ 128485 w 246387"/>
                <a:gd name="connsiteY1" fmla="*/ 277426 h 736530"/>
                <a:gd name="connsiteX2" fmla="*/ 56639 w 246387"/>
                <a:gd name="connsiteY2" fmla="*/ 636655 h 736530"/>
                <a:gd name="connsiteX3" fmla="*/ 4388 w 246387"/>
                <a:gd name="connsiteY3" fmla="*/ 617060 h 736530"/>
                <a:gd name="connsiteX4" fmla="*/ 174205 w 246387"/>
                <a:gd name="connsiteY4" fmla="*/ 669312 h 736530"/>
                <a:gd name="connsiteX5" fmla="*/ 180736 w 246387"/>
                <a:gd name="connsiteY5" fmla="*/ 701969 h 736530"/>
                <a:gd name="connsiteX6" fmla="*/ 246050 w 246387"/>
                <a:gd name="connsiteY6" fmla="*/ 140266 h 736530"/>
                <a:gd name="connsiteX7" fmla="*/ 206862 w 246387"/>
                <a:gd name="connsiteY7" fmla="*/ 94546 h 736530"/>
                <a:gd name="connsiteX8" fmla="*/ 219925 w 246387"/>
                <a:gd name="connsiteY8" fmla="*/ 61889 h 736530"/>
                <a:gd name="connsiteX9" fmla="*/ 128485 w 246387"/>
                <a:gd name="connsiteY9" fmla="*/ 9638 h 73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387" h="736530">
                  <a:moveTo>
                    <a:pt x="128485" y="9638"/>
                  </a:moveTo>
                  <a:cubicBezTo>
                    <a:pt x="113245" y="45561"/>
                    <a:pt x="140459" y="172923"/>
                    <a:pt x="128485" y="277426"/>
                  </a:cubicBezTo>
                  <a:cubicBezTo>
                    <a:pt x="116511" y="381929"/>
                    <a:pt x="77322" y="580049"/>
                    <a:pt x="56639" y="636655"/>
                  </a:cubicBezTo>
                  <a:cubicBezTo>
                    <a:pt x="35956" y="693261"/>
                    <a:pt x="-15206" y="611617"/>
                    <a:pt x="4388" y="617060"/>
                  </a:cubicBezTo>
                  <a:cubicBezTo>
                    <a:pt x="23982" y="622503"/>
                    <a:pt x="144814" y="655161"/>
                    <a:pt x="174205" y="669312"/>
                  </a:cubicBezTo>
                  <a:cubicBezTo>
                    <a:pt x="203596" y="683463"/>
                    <a:pt x="168762" y="790143"/>
                    <a:pt x="180736" y="701969"/>
                  </a:cubicBezTo>
                  <a:cubicBezTo>
                    <a:pt x="192710" y="613795"/>
                    <a:pt x="241696" y="241503"/>
                    <a:pt x="246050" y="140266"/>
                  </a:cubicBezTo>
                  <a:cubicBezTo>
                    <a:pt x="250404" y="39029"/>
                    <a:pt x="211216" y="107609"/>
                    <a:pt x="206862" y="94546"/>
                  </a:cubicBezTo>
                  <a:cubicBezTo>
                    <a:pt x="202508" y="81483"/>
                    <a:pt x="232988" y="74952"/>
                    <a:pt x="219925" y="61889"/>
                  </a:cubicBezTo>
                  <a:cubicBezTo>
                    <a:pt x="206862" y="48826"/>
                    <a:pt x="143725" y="-26285"/>
                    <a:pt x="128485" y="9638"/>
                  </a:cubicBezTo>
                  <a:close/>
                </a:path>
              </a:pathLst>
            </a:custGeom>
            <a:solidFill>
              <a:schemeClr val="tx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8552159" y="2408300"/>
              <a:ext cx="506245" cy="110946"/>
            </a:xfrm>
            <a:custGeom>
              <a:avLst/>
              <a:gdLst>
                <a:gd name="connsiteX0" fmla="*/ 16095 w 506245"/>
                <a:gd name="connsiteY0" fmla="*/ 9094 h 110946"/>
                <a:gd name="connsiteX1" fmla="*/ 81409 w 506245"/>
                <a:gd name="connsiteY1" fmla="*/ 54814 h 110946"/>
                <a:gd name="connsiteX2" fmla="*/ 159786 w 506245"/>
                <a:gd name="connsiteY2" fmla="*/ 2562 h 110946"/>
                <a:gd name="connsiteX3" fmla="*/ 407981 w 506245"/>
                <a:gd name="connsiteY3" fmla="*/ 15625 h 110946"/>
                <a:gd name="connsiteX4" fmla="*/ 505952 w 506245"/>
                <a:gd name="connsiteY4" fmla="*/ 80939 h 110946"/>
                <a:gd name="connsiteX5" fmla="*/ 381855 w 506245"/>
                <a:gd name="connsiteY5" fmla="*/ 80939 h 110946"/>
                <a:gd name="connsiteX6" fmla="*/ 349198 w 506245"/>
                <a:gd name="connsiteY6" fmla="*/ 35219 h 110946"/>
                <a:gd name="connsiteX7" fmla="*/ 146723 w 506245"/>
                <a:gd name="connsiteY7" fmla="*/ 15625 h 110946"/>
                <a:gd name="connsiteX8" fmla="*/ 107535 w 506245"/>
                <a:gd name="connsiteY8" fmla="*/ 94002 h 110946"/>
                <a:gd name="connsiteX9" fmla="*/ 55283 w 506245"/>
                <a:gd name="connsiteY9" fmla="*/ 100534 h 110946"/>
                <a:gd name="connsiteX10" fmla="*/ 3032 w 506245"/>
                <a:gd name="connsiteY10" fmla="*/ 107065 h 110946"/>
                <a:gd name="connsiteX11" fmla="*/ 16095 w 506245"/>
                <a:gd name="connsiteY11" fmla="*/ 9094 h 110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245" h="110946">
                  <a:moveTo>
                    <a:pt x="16095" y="9094"/>
                  </a:moveTo>
                  <a:cubicBezTo>
                    <a:pt x="29158" y="386"/>
                    <a:pt x="57461" y="55903"/>
                    <a:pt x="81409" y="54814"/>
                  </a:cubicBezTo>
                  <a:cubicBezTo>
                    <a:pt x="105357" y="53725"/>
                    <a:pt x="105357" y="9093"/>
                    <a:pt x="159786" y="2562"/>
                  </a:cubicBezTo>
                  <a:cubicBezTo>
                    <a:pt x="214215" y="-3969"/>
                    <a:pt x="350287" y="2562"/>
                    <a:pt x="407981" y="15625"/>
                  </a:cubicBezTo>
                  <a:cubicBezTo>
                    <a:pt x="465675" y="28688"/>
                    <a:pt x="510306" y="70053"/>
                    <a:pt x="505952" y="80939"/>
                  </a:cubicBezTo>
                  <a:cubicBezTo>
                    <a:pt x="501598" y="91825"/>
                    <a:pt x="407981" y="88559"/>
                    <a:pt x="381855" y="80939"/>
                  </a:cubicBezTo>
                  <a:cubicBezTo>
                    <a:pt x="355729" y="73319"/>
                    <a:pt x="388387" y="46105"/>
                    <a:pt x="349198" y="35219"/>
                  </a:cubicBezTo>
                  <a:cubicBezTo>
                    <a:pt x="310009" y="24333"/>
                    <a:pt x="187000" y="5828"/>
                    <a:pt x="146723" y="15625"/>
                  </a:cubicBezTo>
                  <a:cubicBezTo>
                    <a:pt x="106446" y="25422"/>
                    <a:pt x="122775" y="79851"/>
                    <a:pt x="107535" y="94002"/>
                  </a:cubicBezTo>
                  <a:cubicBezTo>
                    <a:pt x="92295" y="108154"/>
                    <a:pt x="55283" y="100534"/>
                    <a:pt x="55283" y="100534"/>
                  </a:cubicBezTo>
                  <a:cubicBezTo>
                    <a:pt x="37866" y="102711"/>
                    <a:pt x="10652" y="117951"/>
                    <a:pt x="3032" y="107065"/>
                  </a:cubicBezTo>
                  <a:cubicBezTo>
                    <a:pt x="-4588" y="96179"/>
                    <a:pt x="3032" y="17802"/>
                    <a:pt x="16095" y="9094"/>
                  </a:cubicBezTo>
                  <a:close/>
                </a:path>
              </a:pathLst>
            </a:custGeom>
            <a:solidFill>
              <a:schemeClr val="tx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6" name="Group 255"/>
            <p:cNvGrpSpPr/>
            <p:nvPr/>
          </p:nvGrpSpPr>
          <p:grpSpPr>
            <a:xfrm>
              <a:off x="5379215" y="2652696"/>
              <a:ext cx="2673454" cy="327167"/>
              <a:chOff x="9456704" y="1694193"/>
              <a:chExt cx="1876090" cy="222855"/>
            </a:xfrm>
          </p:grpSpPr>
          <p:sp>
            <p:nvSpPr>
              <p:cNvPr id="245" name="Rectangle 244"/>
              <p:cNvSpPr/>
              <p:nvPr/>
            </p:nvSpPr>
            <p:spPr>
              <a:xfrm>
                <a:off x="9456704" y="1707840"/>
                <a:ext cx="767531" cy="19760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286A"/>
                </a:solidFill>
              </a:ln>
              <a:effectLst>
                <a:innerShdw dist="38100" dir="13500000">
                  <a:prstClr val="black">
                    <a:alpha val="1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Rectangle 245"/>
              <p:cNvSpPr/>
              <p:nvPr/>
            </p:nvSpPr>
            <p:spPr>
              <a:xfrm>
                <a:off x="10401955" y="1707860"/>
                <a:ext cx="767531" cy="19760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286A"/>
                </a:solidFill>
              </a:ln>
              <a:effectLst>
                <a:innerShdw dist="38100" dir="13500000">
                  <a:prstClr val="black">
                    <a:alpha val="1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50" name="Group 249"/>
              <p:cNvGrpSpPr/>
              <p:nvPr/>
            </p:nvGrpSpPr>
            <p:grpSpPr>
              <a:xfrm>
                <a:off x="10106163" y="1694193"/>
                <a:ext cx="224527" cy="220813"/>
                <a:chOff x="8970493" y="4934735"/>
                <a:chExt cx="224527" cy="220813"/>
              </a:xfrm>
            </p:grpSpPr>
            <p:sp>
              <p:nvSpPr>
                <p:cNvPr id="251" name="Round Same Side Corner Rectangle 250"/>
                <p:cNvSpPr/>
                <p:nvPr/>
              </p:nvSpPr>
              <p:spPr>
                <a:xfrm rot="5400000">
                  <a:off x="8972350" y="4932878"/>
                  <a:ext cx="220813" cy="224527"/>
                </a:xfrm>
                <a:prstGeom prst="round2SameRect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21594000" scaled="0"/>
                </a:gra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2" name="Triangle 251"/>
                <p:cNvSpPr/>
                <p:nvPr/>
              </p:nvSpPr>
              <p:spPr>
                <a:xfrm flipV="1">
                  <a:off x="9042354" y="5030757"/>
                  <a:ext cx="64031" cy="53451"/>
                </a:xfrm>
                <a:prstGeom prst="triangl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mtClean="0"/>
                    <a:t> </a:t>
                  </a:r>
                  <a:endParaRPr lang="en-US" dirty="0"/>
                </a:p>
              </p:txBody>
            </p:sp>
          </p:grpSp>
          <p:grpSp>
            <p:nvGrpSpPr>
              <p:cNvPr id="253" name="Group 252"/>
              <p:cNvGrpSpPr/>
              <p:nvPr/>
            </p:nvGrpSpPr>
            <p:grpSpPr>
              <a:xfrm>
                <a:off x="11108267" y="1696235"/>
                <a:ext cx="224527" cy="220813"/>
                <a:chOff x="8970493" y="4934735"/>
                <a:chExt cx="224527" cy="220813"/>
              </a:xfrm>
            </p:grpSpPr>
            <p:sp>
              <p:nvSpPr>
                <p:cNvPr id="254" name="Round Same Side Corner Rectangle 253"/>
                <p:cNvSpPr/>
                <p:nvPr/>
              </p:nvSpPr>
              <p:spPr>
                <a:xfrm rot="5400000">
                  <a:off x="8972350" y="4932878"/>
                  <a:ext cx="220813" cy="224527"/>
                </a:xfrm>
                <a:prstGeom prst="round2SameRect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21594000" scaled="0"/>
                </a:gra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5" name="Triangle 254"/>
                <p:cNvSpPr/>
                <p:nvPr/>
              </p:nvSpPr>
              <p:spPr>
                <a:xfrm flipV="1">
                  <a:off x="9042354" y="5030757"/>
                  <a:ext cx="64031" cy="53451"/>
                </a:xfrm>
                <a:prstGeom prst="triangl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mtClean="0"/>
                    <a:t> </a:t>
                  </a:r>
                  <a:endParaRPr lang="en-US" dirty="0"/>
                </a:p>
              </p:txBody>
            </p:sp>
          </p:grpSp>
        </p:grpSp>
        <p:grpSp>
          <p:nvGrpSpPr>
            <p:cNvPr id="260" name="Group 259"/>
            <p:cNvGrpSpPr/>
            <p:nvPr/>
          </p:nvGrpSpPr>
          <p:grpSpPr>
            <a:xfrm>
              <a:off x="5498427" y="3056859"/>
              <a:ext cx="1325760" cy="666166"/>
              <a:chOff x="7451669" y="2541343"/>
              <a:chExt cx="825768" cy="835936"/>
            </a:xfrm>
          </p:grpSpPr>
          <p:sp>
            <p:nvSpPr>
              <p:cNvPr id="257" name="Oval 256"/>
              <p:cNvSpPr/>
              <p:nvPr/>
            </p:nvSpPr>
            <p:spPr>
              <a:xfrm>
                <a:off x="7451670" y="2607677"/>
                <a:ext cx="620713" cy="457545"/>
              </a:xfrm>
              <a:prstGeom prst="ellipse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8" name="Oval 257"/>
              <p:cNvSpPr/>
              <p:nvPr/>
            </p:nvSpPr>
            <p:spPr>
              <a:xfrm>
                <a:off x="7451669" y="2547243"/>
                <a:ext cx="620713" cy="457545"/>
              </a:xfrm>
              <a:prstGeom prst="ellipse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TextBox 258"/>
              <p:cNvSpPr txBox="1"/>
              <p:nvPr/>
            </p:nvSpPr>
            <p:spPr>
              <a:xfrm>
                <a:off x="7465996" y="2541343"/>
                <a:ext cx="811441" cy="8359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900" dirty="0" smtClean="0">
                    <a:ln w="9525" cap="rnd">
                      <a:solidFill>
                        <a:srgbClr val="003300"/>
                      </a:solidFill>
                    </a:ln>
                    <a:solidFill>
                      <a:schemeClr val="bg1"/>
                    </a:solidFill>
                    <a:latin typeface="Matryoshka" charset="0"/>
                    <a:ea typeface="Matryoshka" charset="0"/>
                    <a:cs typeface="Matryoshka" charset="0"/>
                  </a:rPr>
                  <a:t>search</a:t>
                </a:r>
                <a:endParaRPr lang="en-US" sz="1900" dirty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</p:grpSp>
        <p:sp>
          <p:nvSpPr>
            <p:cNvPr id="261" name="TextBox 260"/>
            <p:cNvSpPr txBox="1"/>
            <p:nvPr/>
          </p:nvSpPr>
          <p:spPr>
            <a:xfrm>
              <a:off x="3900706" y="2145126"/>
              <a:ext cx="12545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STEP1</a:t>
              </a:r>
              <a:endParaRPr lang="en-US" sz="1200" dirty="0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710208" y="2184839"/>
              <a:ext cx="34139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FZMiaoWuS-GB" charset="0"/>
                  <a:ea typeface="FZMiaoWuS-GB" charset="0"/>
                  <a:cs typeface="FZMiaoWuS-GB" charset="0"/>
                </a:rPr>
                <a:t>Choose a vacant spot for your planet.</a:t>
              </a:r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4022855" y="2660539"/>
              <a:ext cx="1093742" cy="29009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ound Same Side Corner Rectangle 264"/>
            <p:cNvSpPr/>
            <p:nvPr/>
          </p:nvSpPr>
          <p:spPr>
            <a:xfrm rot="5400000">
              <a:off x="4946236" y="2642612"/>
              <a:ext cx="324169" cy="319954"/>
            </a:xfrm>
            <a:prstGeom prst="round2Same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1594000" scaled="0"/>
            </a:gra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Triangle 265"/>
            <p:cNvSpPr/>
            <p:nvPr/>
          </p:nvSpPr>
          <p:spPr>
            <a:xfrm flipV="1">
              <a:off x="5050746" y="2781471"/>
              <a:ext cx="91245" cy="7847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325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17900" y="2826266"/>
            <a:ext cx="5854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smtClean="0">
                <a:latin typeface="Arial" charset="0"/>
                <a:ea typeface="Arial" charset="0"/>
                <a:cs typeface="Arial" charset="0"/>
              </a:rPr>
              <a:t>Screen Shots</a:t>
            </a:r>
            <a:endParaRPr lang="en-US" sz="72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838700" y="4165600"/>
            <a:ext cx="864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case of missing text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74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/>
          <p:cNvGrpSpPr/>
          <p:nvPr/>
        </p:nvGrpSpPr>
        <p:grpSpPr>
          <a:xfrm>
            <a:off x="1693676" y="329648"/>
            <a:ext cx="8534400" cy="5791200"/>
            <a:chOff x="1693676" y="329648"/>
            <a:chExt cx="8534400" cy="5791200"/>
          </a:xfrm>
        </p:grpSpPr>
        <p:sp>
          <p:nvSpPr>
            <p:cNvPr id="397" name="Oval 4"/>
            <p:cNvSpPr>
              <a:spLocks noChangeArrowheads="1"/>
            </p:cNvSpPr>
            <p:nvPr/>
          </p:nvSpPr>
          <p:spPr bwMode="auto">
            <a:xfrm>
              <a:off x="1693676" y="634448"/>
              <a:ext cx="8534400" cy="548640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>
                <a:solidFill>
                  <a:schemeClr val="bg2"/>
                </a:solidFill>
              </a:endParaRPr>
            </a:p>
          </p:txBody>
        </p:sp>
        <p:grpSp>
          <p:nvGrpSpPr>
            <p:cNvPr id="398" name="Group 5"/>
            <p:cNvGrpSpPr>
              <a:grpSpLocks/>
            </p:cNvGrpSpPr>
            <p:nvPr/>
          </p:nvGrpSpPr>
          <p:grpSpPr bwMode="auto">
            <a:xfrm rot="6103215">
              <a:off x="6614926" y="285198"/>
              <a:ext cx="825500" cy="914400"/>
              <a:chOff x="1308" y="480"/>
              <a:chExt cx="2808" cy="3848"/>
            </a:xfrm>
          </p:grpSpPr>
          <p:sp>
            <p:nvSpPr>
              <p:cNvPr id="490" name="AutoShape 6"/>
              <p:cNvSpPr>
                <a:spLocks noChangeArrowheads="1"/>
              </p:cNvSpPr>
              <p:nvPr/>
            </p:nvSpPr>
            <p:spPr bwMode="auto">
              <a:xfrm>
                <a:off x="2158" y="653"/>
                <a:ext cx="1102" cy="768"/>
              </a:xfrm>
              <a:prstGeom prst="triangle">
                <a:avLst>
                  <a:gd name="adj" fmla="val 50000"/>
                </a:avLst>
              </a:prstGeom>
              <a:gradFill rotWithShape="1">
                <a:gsLst>
                  <a:gs pos="0">
                    <a:srgbClr val="9966FF"/>
                  </a:gs>
                  <a:gs pos="50000">
                    <a:srgbClr val="6600FF"/>
                  </a:gs>
                  <a:gs pos="100000">
                    <a:srgbClr val="9966FF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91" name="Rectangle 7"/>
              <p:cNvSpPr>
                <a:spLocks noChangeArrowheads="1"/>
              </p:cNvSpPr>
              <p:nvPr/>
            </p:nvSpPr>
            <p:spPr bwMode="auto">
              <a:xfrm>
                <a:off x="2159" y="1396"/>
                <a:ext cx="1102" cy="2058"/>
              </a:xfrm>
              <a:prstGeom prst="rect">
                <a:avLst/>
              </a:prstGeom>
              <a:gradFill rotWithShape="1">
                <a:gsLst>
                  <a:gs pos="0">
                    <a:srgbClr val="03D4A8"/>
                  </a:gs>
                  <a:gs pos="25000">
                    <a:srgbClr val="21D6E0"/>
                  </a:gs>
                  <a:gs pos="75000">
                    <a:srgbClr val="0087E6"/>
                  </a:gs>
                  <a:gs pos="100000">
                    <a:srgbClr val="005CBF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92" name="Freeform 8"/>
              <p:cNvSpPr>
                <a:spLocks/>
              </p:cNvSpPr>
              <p:nvPr/>
            </p:nvSpPr>
            <p:spPr bwMode="auto">
              <a:xfrm>
                <a:off x="2040" y="3456"/>
                <a:ext cx="1520" cy="872"/>
              </a:xfrm>
              <a:custGeom>
                <a:avLst/>
                <a:gdLst>
                  <a:gd name="T0" fmla="*/ 1224 w 1520"/>
                  <a:gd name="T1" fmla="*/ 0 h 872"/>
                  <a:gd name="T2" fmla="*/ 1512 w 1520"/>
                  <a:gd name="T3" fmla="*/ 576 h 872"/>
                  <a:gd name="T4" fmla="*/ 1176 w 1520"/>
                  <a:gd name="T5" fmla="*/ 864 h 872"/>
                  <a:gd name="T6" fmla="*/ 936 w 1520"/>
                  <a:gd name="T7" fmla="*/ 576 h 872"/>
                  <a:gd name="T8" fmla="*/ 1080 w 1520"/>
                  <a:gd name="T9" fmla="*/ 288 h 872"/>
                  <a:gd name="T10" fmla="*/ 840 w 1520"/>
                  <a:gd name="T11" fmla="*/ 288 h 872"/>
                  <a:gd name="T12" fmla="*/ 888 w 1520"/>
                  <a:gd name="T13" fmla="*/ 624 h 872"/>
                  <a:gd name="T14" fmla="*/ 696 w 1520"/>
                  <a:gd name="T15" fmla="*/ 864 h 872"/>
                  <a:gd name="T16" fmla="*/ 504 w 1520"/>
                  <a:gd name="T17" fmla="*/ 672 h 872"/>
                  <a:gd name="T18" fmla="*/ 552 w 1520"/>
                  <a:gd name="T19" fmla="*/ 240 h 872"/>
                  <a:gd name="T20" fmla="*/ 408 w 1520"/>
                  <a:gd name="T21" fmla="*/ 192 h 872"/>
                  <a:gd name="T22" fmla="*/ 456 w 1520"/>
                  <a:gd name="T23" fmla="*/ 384 h 872"/>
                  <a:gd name="T24" fmla="*/ 264 w 1520"/>
                  <a:gd name="T25" fmla="*/ 816 h 872"/>
                  <a:gd name="T26" fmla="*/ 24 w 1520"/>
                  <a:gd name="T27" fmla="*/ 480 h 872"/>
                  <a:gd name="T28" fmla="*/ 120 w 1520"/>
                  <a:gd name="T29" fmla="*/ 0 h 87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520" h="872">
                    <a:moveTo>
                      <a:pt x="1224" y="0"/>
                    </a:moveTo>
                    <a:cubicBezTo>
                      <a:pt x="1372" y="216"/>
                      <a:pt x="1520" y="432"/>
                      <a:pt x="1512" y="576"/>
                    </a:cubicBezTo>
                    <a:cubicBezTo>
                      <a:pt x="1504" y="720"/>
                      <a:pt x="1272" y="864"/>
                      <a:pt x="1176" y="864"/>
                    </a:cubicBezTo>
                    <a:cubicBezTo>
                      <a:pt x="1080" y="864"/>
                      <a:pt x="952" y="672"/>
                      <a:pt x="936" y="576"/>
                    </a:cubicBezTo>
                    <a:cubicBezTo>
                      <a:pt x="920" y="480"/>
                      <a:pt x="1096" y="336"/>
                      <a:pt x="1080" y="288"/>
                    </a:cubicBezTo>
                    <a:cubicBezTo>
                      <a:pt x="1064" y="240"/>
                      <a:pt x="872" y="232"/>
                      <a:pt x="840" y="288"/>
                    </a:cubicBezTo>
                    <a:cubicBezTo>
                      <a:pt x="808" y="344"/>
                      <a:pt x="912" y="528"/>
                      <a:pt x="888" y="624"/>
                    </a:cubicBezTo>
                    <a:cubicBezTo>
                      <a:pt x="864" y="720"/>
                      <a:pt x="760" y="856"/>
                      <a:pt x="696" y="864"/>
                    </a:cubicBezTo>
                    <a:cubicBezTo>
                      <a:pt x="632" y="872"/>
                      <a:pt x="528" y="776"/>
                      <a:pt x="504" y="672"/>
                    </a:cubicBezTo>
                    <a:cubicBezTo>
                      <a:pt x="480" y="568"/>
                      <a:pt x="568" y="320"/>
                      <a:pt x="552" y="240"/>
                    </a:cubicBezTo>
                    <a:cubicBezTo>
                      <a:pt x="536" y="160"/>
                      <a:pt x="424" y="168"/>
                      <a:pt x="408" y="192"/>
                    </a:cubicBezTo>
                    <a:cubicBezTo>
                      <a:pt x="392" y="216"/>
                      <a:pt x="480" y="280"/>
                      <a:pt x="456" y="384"/>
                    </a:cubicBezTo>
                    <a:cubicBezTo>
                      <a:pt x="432" y="488"/>
                      <a:pt x="336" y="800"/>
                      <a:pt x="264" y="816"/>
                    </a:cubicBezTo>
                    <a:cubicBezTo>
                      <a:pt x="192" y="832"/>
                      <a:pt x="48" y="616"/>
                      <a:pt x="24" y="480"/>
                    </a:cubicBezTo>
                    <a:cubicBezTo>
                      <a:pt x="0" y="344"/>
                      <a:pt x="60" y="172"/>
                      <a:pt x="120" y="0"/>
                    </a:cubicBezTo>
                  </a:path>
                </a:pathLst>
              </a:custGeom>
              <a:gradFill rotWithShape="1">
                <a:gsLst>
                  <a:gs pos="0">
                    <a:srgbClr val="FF9900"/>
                  </a:gs>
                  <a:gs pos="100000">
                    <a:srgbClr val="CC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3" name="Oval 9"/>
              <p:cNvSpPr>
                <a:spLocks noChangeArrowheads="1"/>
              </p:cNvSpPr>
              <p:nvPr/>
            </p:nvSpPr>
            <p:spPr bwMode="auto">
              <a:xfrm>
                <a:off x="2350" y="1218"/>
                <a:ext cx="146" cy="140"/>
              </a:xfrm>
              <a:prstGeom prst="ellipse">
                <a:avLst/>
              </a:prstGeom>
              <a:solidFill>
                <a:srgbClr val="99FF3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94" name="Oval 10"/>
              <p:cNvSpPr>
                <a:spLocks noChangeArrowheads="1"/>
              </p:cNvSpPr>
              <p:nvPr/>
            </p:nvSpPr>
            <p:spPr bwMode="auto">
              <a:xfrm>
                <a:off x="2545" y="1229"/>
                <a:ext cx="146" cy="140"/>
              </a:xfrm>
              <a:prstGeom prst="ellipse">
                <a:avLst/>
              </a:prstGeom>
              <a:solidFill>
                <a:srgbClr val="99FF3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95" name="Oval 11"/>
              <p:cNvSpPr>
                <a:spLocks noChangeArrowheads="1"/>
              </p:cNvSpPr>
              <p:nvPr/>
            </p:nvSpPr>
            <p:spPr bwMode="auto">
              <a:xfrm>
                <a:off x="2726" y="1223"/>
                <a:ext cx="146" cy="140"/>
              </a:xfrm>
              <a:prstGeom prst="ellipse">
                <a:avLst/>
              </a:prstGeom>
              <a:solidFill>
                <a:srgbClr val="99FF3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ot="10800000" vert="eaVert"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1800" smtClean="0">
                  <a:latin typeface="Arial" charset="0"/>
                </a:endParaRPr>
              </a:p>
            </p:txBody>
          </p:sp>
          <p:sp>
            <p:nvSpPr>
              <p:cNvPr id="496" name="Oval 12"/>
              <p:cNvSpPr>
                <a:spLocks noChangeArrowheads="1"/>
              </p:cNvSpPr>
              <p:nvPr/>
            </p:nvSpPr>
            <p:spPr bwMode="auto">
              <a:xfrm>
                <a:off x="2925" y="1227"/>
                <a:ext cx="146" cy="140"/>
              </a:xfrm>
              <a:prstGeom prst="ellipse">
                <a:avLst/>
              </a:prstGeom>
              <a:solidFill>
                <a:srgbClr val="99FF3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97" name="Oval 13"/>
              <p:cNvSpPr>
                <a:spLocks noChangeArrowheads="1"/>
              </p:cNvSpPr>
              <p:nvPr/>
            </p:nvSpPr>
            <p:spPr bwMode="auto">
              <a:xfrm flipV="1">
                <a:off x="2590" y="652"/>
                <a:ext cx="238" cy="47"/>
              </a:xfrm>
              <a:prstGeom prst="ellipse">
                <a:avLst/>
              </a:prstGeom>
              <a:solidFill>
                <a:srgbClr val="FF99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98" name="Line 14"/>
              <p:cNvSpPr>
                <a:spLocks noChangeShapeType="1"/>
              </p:cNvSpPr>
              <p:nvPr/>
            </p:nvSpPr>
            <p:spPr bwMode="auto">
              <a:xfrm>
                <a:off x="2682" y="679"/>
                <a:ext cx="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499" name="Oval 15"/>
              <p:cNvSpPr>
                <a:spLocks noChangeArrowheads="1"/>
              </p:cNvSpPr>
              <p:nvPr/>
            </p:nvSpPr>
            <p:spPr bwMode="auto">
              <a:xfrm>
                <a:off x="2641" y="482"/>
                <a:ext cx="140" cy="147"/>
              </a:xfrm>
              <a:prstGeom prst="ellipse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500" name="Freeform 16"/>
              <p:cNvSpPr>
                <a:spLocks/>
              </p:cNvSpPr>
              <p:nvPr/>
            </p:nvSpPr>
            <p:spPr bwMode="auto">
              <a:xfrm>
                <a:off x="3216" y="1824"/>
                <a:ext cx="900" cy="2154"/>
              </a:xfrm>
              <a:custGeom>
                <a:avLst/>
                <a:gdLst>
                  <a:gd name="T0" fmla="*/ 25 w 900"/>
                  <a:gd name="T1" fmla="*/ 160 h 2154"/>
                  <a:gd name="T2" fmla="*/ 187 w 900"/>
                  <a:gd name="T3" fmla="*/ 633 h 2154"/>
                  <a:gd name="T4" fmla="*/ 475 w 900"/>
                  <a:gd name="T5" fmla="*/ 1017 h 2154"/>
                  <a:gd name="T6" fmla="*/ 859 w 900"/>
                  <a:gd name="T7" fmla="*/ 1593 h 2154"/>
                  <a:gd name="T8" fmla="*/ 720 w 900"/>
                  <a:gd name="T9" fmla="*/ 2098 h 2154"/>
                  <a:gd name="T10" fmla="*/ 715 w 900"/>
                  <a:gd name="T11" fmla="*/ 1929 h 2154"/>
                  <a:gd name="T12" fmla="*/ 667 w 900"/>
                  <a:gd name="T13" fmla="*/ 1737 h 2154"/>
                  <a:gd name="T14" fmla="*/ 509 w 900"/>
                  <a:gd name="T15" fmla="*/ 1614 h 2154"/>
                  <a:gd name="T16" fmla="*/ 283 w 900"/>
                  <a:gd name="T17" fmla="*/ 1593 h 2154"/>
                  <a:gd name="T18" fmla="*/ 43 w 900"/>
                  <a:gd name="T19" fmla="*/ 1593 h 2154"/>
                  <a:gd name="T20" fmla="*/ 25 w 900"/>
                  <a:gd name="T21" fmla="*/ 160 h 21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00" h="2154">
                    <a:moveTo>
                      <a:pt x="25" y="160"/>
                    </a:moveTo>
                    <a:cubicBezTo>
                      <a:pt x="49" y="0"/>
                      <a:pt x="112" y="490"/>
                      <a:pt x="187" y="633"/>
                    </a:cubicBezTo>
                    <a:cubicBezTo>
                      <a:pt x="262" y="776"/>
                      <a:pt x="363" y="857"/>
                      <a:pt x="475" y="1017"/>
                    </a:cubicBezTo>
                    <a:cubicBezTo>
                      <a:pt x="587" y="1177"/>
                      <a:pt x="818" y="1413"/>
                      <a:pt x="859" y="1593"/>
                    </a:cubicBezTo>
                    <a:cubicBezTo>
                      <a:pt x="900" y="1773"/>
                      <a:pt x="744" y="2042"/>
                      <a:pt x="720" y="2098"/>
                    </a:cubicBezTo>
                    <a:cubicBezTo>
                      <a:pt x="696" y="2154"/>
                      <a:pt x="724" y="1989"/>
                      <a:pt x="715" y="1929"/>
                    </a:cubicBezTo>
                    <a:cubicBezTo>
                      <a:pt x="706" y="1869"/>
                      <a:pt x="701" y="1789"/>
                      <a:pt x="667" y="1737"/>
                    </a:cubicBezTo>
                    <a:cubicBezTo>
                      <a:pt x="633" y="1685"/>
                      <a:pt x="573" y="1638"/>
                      <a:pt x="509" y="1614"/>
                    </a:cubicBezTo>
                    <a:cubicBezTo>
                      <a:pt x="445" y="1590"/>
                      <a:pt x="361" y="1597"/>
                      <a:pt x="283" y="1593"/>
                    </a:cubicBezTo>
                    <a:cubicBezTo>
                      <a:pt x="205" y="1589"/>
                      <a:pt x="86" y="1832"/>
                      <a:pt x="43" y="1593"/>
                    </a:cubicBezTo>
                    <a:cubicBezTo>
                      <a:pt x="0" y="1354"/>
                      <a:pt x="1" y="320"/>
                      <a:pt x="25" y="16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folHlink"/>
                  </a:gs>
                  <a:gs pos="100000">
                    <a:srgbClr val="99FF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1" name="Freeform 17"/>
              <p:cNvSpPr>
                <a:spLocks/>
              </p:cNvSpPr>
              <p:nvPr/>
            </p:nvSpPr>
            <p:spPr bwMode="auto">
              <a:xfrm flipH="1">
                <a:off x="1308" y="1824"/>
                <a:ext cx="900" cy="2154"/>
              </a:xfrm>
              <a:custGeom>
                <a:avLst/>
                <a:gdLst>
                  <a:gd name="T0" fmla="*/ 25 w 900"/>
                  <a:gd name="T1" fmla="*/ 160 h 2154"/>
                  <a:gd name="T2" fmla="*/ 187 w 900"/>
                  <a:gd name="T3" fmla="*/ 633 h 2154"/>
                  <a:gd name="T4" fmla="*/ 475 w 900"/>
                  <a:gd name="T5" fmla="*/ 1017 h 2154"/>
                  <a:gd name="T6" fmla="*/ 859 w 900"/>
                  <a:gd name="T7" fmla="*/ 1593 h 2154"/>
                  <a:gd name="T8" fmla="*/ 720 w 900"/>
                  <a:gd name="T9" fmla="*/ 2098 h 2154"/>
                  <a:gd name="T10" fmla="*/ 715 w 900"/>
                  <a:gd name="T11" fmla="*/ 1929 h 2154"/>
                  <a:gd name="T12" fmla="*/ 667 w 900"/>
                  <a:gd name="T13" fmla="*/ 1737 h 2154"/>
                  <a:gd name="T14" fmla="*/ 509 w 900"/>
                  <a:gd name="T15" fmla="*/ 1614 h 2154"/>
                  <a:gd name="T16" fmla="*/ 283 w 900"/>
                  <a:gd name="T17" fmla="*/ 1593 h 2154"/>
                  <a:gd name="T18" fmla="*/ 43 w 900"/>
                  <a:gd name="T19" fmla="*/ 1593 h 2154"/>
                  <a:gd name="T20" fmla="*/ 25 w 900"/>
                  <a:gd name="T21" fmla="*/ 160 h 21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00" h="2154">
                    <a:moveTo>
                      <a:pt x="25" y="160"/>
                    </a:moveTo>
                    <a:cubicBezTo>
                      <a:pt x="49" y="0"/>
                      <a:pt x="112" y="490"/>
                      <a:pt x="187" y="633"/>
                    </a:cubicBezTo>
                    <a:cubicBezTo>
                      <a:pt x="262" y="776"/>
                      <a:pt x="363" y="857"/>
                      <a:pt x="475" y="1017"/>
                    </a:cubicBezTo>
                    <a:cubicBezTo>
                      <a:pt x="587" y="1177"/>
                      <a:pt x="818" y="1413"/>
                      <a:pt x="859" y="1593"/>
                    </a:cubicBezTo>
                    <a:cubicBezTo>
                      <a:pt x="900" y="1773"/>
                      <a:pt x="744" y="2042"/>
                      <a:pt x="720" y="2098"/>
                    </a:cubicBezTo>
                    <a:cubicBezTo>
                      <a:pt x="696" y="2154"/>
                      <a:pt x="724" y="1989"/>
                      <a:pt x="715" y="1929"/>
                    </a:cubicBezTo>
                    <a:cubicBezTo>
                      <a:pt x="706" y="1869"/>
                      <a:pt x="701" y="1789"/>
                      <a:pt x="667" y="1737"/>
                    </a:cubicBezTo>
                    <a:cubicBezTo>
                      <a:pt x="633" y="1685"/>
                      <a:pt x="573" y="1638"/>
                      <a:pt x="509" y="1614"/>
                    </a:cubicBezTo>
                    <a:cubicBezTo>
                      <a:pt x="445" y="1590"/>
                      <a:pt x="361" y="1597"/>
                      <a:pt x="283" y="1593"/>
                    </a:cubicBezTo>
                    <a:cubicBezTo>
                      <a:pt x="205" y="1589"/>
                      <a:pt x="86" y="1832"/>
                      <a:pt x="43" y="1593"/>
                    </a:cubicBezTo>
                    <a:cubicBezTo>
                      <a:pt x="0" y="1354"/>
                      <a:pt x="1" y="320"/>
                      <a:pt x="25" y="16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folHlink"/>
                  </a:gs>
                  <a:gs pos="100000">
                    <a:srgbClr val="99FF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02" name="Group 18"/>
              <p:cNvGrpSpPr>
                <a:grpSpLocks/>
              </p:cNvGrpSpPr>
              <p:nvPr/>
            </p:nvGrpSpPr>
            <p:grpSpPr bwMode="auto">
              <a:xfrm>
                <a:off x="2448" y="1488"/>
                <a:ext cx="528" cy="528"/>
                <a:chOff x="4128" y="768"/>
                <a:chExt cx="1344" cy="1344"/>
              </a:xfrm>
            </p:grpSpPr>
            <p:sp>
              <p:nvSpPr>
                <p:cNvPr id="531" name="Oval 19"/>
                <p:cNvSpPr>
                  <a:spLocks noChangeArrowheads="1"/>
                </p:cNvSpPr>
                <p:nvPr/>
              </p:nvSpPr>
              <p:spPr bwMode="auto">
                <a:xfrm>
                  <a:off x="4100" y="844"/>
                  <a:ext cx="1361" cy="1343"/>
                </a:xfrm>
                <a:prstGeom prst="ellipse">
                  <a:avLst/>
                </a:prstGeom>
                <a:solidFill>
                  <a:srgbClr val="FF9900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32" name="Oval 20"/>
                <p:cNvSpPr>
                  <a:spLocks noChangeArrowheads="1"/>
                </p:cNvSpPr>
                <p:nvPr/>
              </p:nvSpPr>
              <p:spPr bwMode="auto">
                <a:xfrm>
                  <a:off x="4401" y="1137"/>
                  <a:ext cx="729" cy="748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accent1"/>
                    </a:gs>
                    <a:gs pos="100000">
                      <a:srgbClr val="66CCFF"/>
                    </a:gs>
                  </a:gsLst>
                  <a:lin ang="5400000" scaled="1"/>
                </a:gradFill>
                <a:ln w="9525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33" name="Oval 21"/>
                <p:cNvSpPr>
                  <a:spLocks noChangeArrowheads="1"/>
                </p:cNvSpPr>
                <p:nvPr/>
              </p:nvSpPr>
              <p:spPr bwMode="auto">
                <a:xfrm>
                  <a:off x="4160" y="1372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34" name="Oval 22"/>
                <p:cNvSpPr>
                  <a:spLocks noChangeArrowheads="1"/>
                </p:cNvSpPr>
                <p:nvPr/>
              </p:nvSpPr>
              <p:spPr bwMode="auto">
                <a:xfrm>
                  <a:off x="4246" y="1645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35" name="Oval 23"/>
                <p:cNvSpPr>
                  <a:spLocks noChangeArrowheads="1"/>
                </p:cNvSpPr>
                <p:nvPr/>
              </p:nvSpPr>
              <p:spPr bwMode="auto">
                <a:xfrm>
                  <a:off x="4449" y="1923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36" name="Oval 24"/>
                <p:cNvSpPr>
                  <a:spLocks noChangeArrowheads="1"/>
                </p:cNvSpPr>
                <p:nvPr/>
              </p:nvSpPr>
              <p:spPr bwMode="auto">
                <a:xfrm>
                  <a:off x="4741" y="1919"/>
                  <a:ext cx="124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37" name="Oval 25"/>
                <p:cNvSpPr>
                  <a:spLocks noChangeArrowheads="1"/>
                </p:cNvSpPr>
                <p:nvPr/>
              </p:nvSpPr>
              <p:spPr bwMode="auto">
                <a:xfrm>
                  <a:off x="5028" y="1862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38" name="Oval 26"/>
                <p:cNvSpPr>
                  <a:spLocks noChangeArrowheads="1"/>
                </p:cNvSpPr>
                <p:nvPr/>
              </p:nvSpPr>
              <p:spPr bwMode="auto">
                <a:xfrm>
                  <a:off x="5164" y="1582"/>
                  <a:ext cx="151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39" name="Oval 27"/>
                <p:cNvSpPr>
                  <a:spLocks noChangeArrowheads="1"/>
                </p:cNvSpPr>
                <p:nvPr/>
              </p:nvSpPr>
              <p:spPr bwMode="auto">
                <a:xfrm>
                  <a:off x="5173" y="1302"/>
                  <a:ext cx="151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40" name="Oval 28"/>
                <p:cNvSpPr>
                  <a:spLocks noChangeArrowheads="1"/>
                </p:cNvSpPr>
                <p:nvPr/>
              </p:nvSpPr>
              <p:spPr bwMode="auto">
                <a:xfrm>
                  <a:off x="5018" y="1048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41" name="Oval 29"/>
                <p:cNvSpPr>
                  <a:spLocks noChangeArrowheads="1"/>
                </p:cNvSpPr>
                <p:nvPr/>
              </p:nvSpPr>
              <p:spPr bwMode="auto">
                <a:xfrm>
                  <a:off x="4743" y="927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42" name="Oval 30"/>
                <p:cNvSpPr>
                  <a:spLocks noChangeArrowheads="1"/>
                </p:cNvSpPr>
                <p:nvPr/>
              </p:nvSpPr>
              <p:spPr bwMode="auto">
                <a:xfrm>
                  <a:off x="4257" y="1121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43" name="Oval 31"/>
                <p:cNvSpPr>
                  <a:spLocks noChangeArrowheads="1"/>
                </p:cNvSpPr>
                <p:nvPr/>
              </p:nvSpPr>
              <p:spPr bwMode="auto">
                <a:xfrm>
                  <a:off x="4492" y="1007"/>
                  <a:ext cx="151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</p:grpSp>
          <p:grpSp>
            <p:nvGrpSpPr>
              <p:cNvPr id="503" name="Group 32"/>
              <p:cNvGrpSpPr>
                <a:grpSpLocks/>
              </p:cNvGrpSpPr>
              <p:nvPr/>
            </p:nvGrpSpPr>
            <p:grpSpPr bwMode="auto">
              <a:xfrm>
                <a:off x="2448" y="2112"/>
                <a:ext cx="528" cy="528"/>
                <a:chOff x="4128" y="768"/>
                <a:chExt cx="1344" cy="1344"/>
              </a:xfrm>
            </p:grpSpPr>
            <p:sp>
              <p:nvSpPr>
                <p:cNvPr id="518" name="Oval 33"/>
                <p:cNvSpPr>
                  <a:spLocks noChangeArrowheads="1"/>
                </p:cNvSpPr>
                <p:nvPr/>
              </p:nvSpPr>
              <p:spPr bwMode="auto">
                <a:xfrm>
                  <a:off x="4098" y="836"/>
                  <a:ext cx="1361" cy="1343"/>
                </a:xfrm>
                <a:prstGeom prst="ellipse">
                  <a:avLst/>
                </a:prstGeom>
                <a:solidFill>
                  <a:srgbClr val="FF9900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19" name="Oval 34"/>
                <p:cNvSpPr>
                  <a:spLocks noChangeArrowheads="1"/>
                </p:cNvSpPr>
                <p:nvPr/>
              </p:nvSpPr>
              <p:spPr bwMode="auto">
                <a:xfrm>
                  <a:off x="4387" y="1131"/>
                  <a:ext cx="742" cy="765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accent1"/>
                    </a:gs>
                    <a:gs pos="100000">
                      <a:srgbClr val="66CCFF"/>
                    </a:gs>
                  </a:gsLst>
                  <a:lin ang="5400000" scaled="1"/>
                </a:gradFill>
                <a:ln w="9525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0" name="Oval 35"/>
                <p:cNvSpPr>
                  <a:spLocks noChangeArrowheads="1"/>
                </p:cNvSpPr>
                <p:nvPr/>
              </p:nvSpPr>
              <p:spPr bwMode="auto">
                <a:xfrm>
                  <a:off x="4158" y="1365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1" name="Oval 36"/>
                <p:cNvSpPr>
                  <a:spLocks noChangeArrowheads="1"/>
                </p:cNvSpPr>
                <p:nvPr/>
              </p:nvSpPr>
              <p:spPr bwMode="auto">
                <a:xfrm>
                  <a:off x="4244" y="1638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2" name="Oval 37"/>
                <p:cNvSpPr>
                  <a:spLocks noChangeArrowheads="1"/>
                </p:cNvSpPr>
                <p:nvPr/>
              </p:nvSpPr>
              <p:spPr bwMode="auto">
                <a:xfrm>
                  <a:off x="4444" y="1899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3" name="Oval 38"/>
                <p:cNvSpPr>
                  <a:spLocks noChangeArrowheads="1"/>
                </p:cNvSpPr>
                <p:nvPr/>
              </p:nvSpPr>
              <p:spPr bwMode="auto">
                <a:xfrm>
                  <a:off x="4726" y="1914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4" name="Oval 39"/>
                <p:cNvSpPr>
                  <a:spLocks noChangeArrowheads="1"/>
                </p:cNvSpPr>
                <p:nvPr/>
              </p:nvSpPr>
              <p:spPr bwMode="auto">
                <a:xfrm>
                  <a:off x="5026" y="1854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5" name="Oval 40"/>
                <p:cNvSpPr>
                  <a:spLocks noChangeArrowheads="1"/>
                </p:cNvSpPr>
                <p:nvPr/>
              </p:nvSpPr>
              <p:spPr bwMode="auto">
                <a:xfrm>
                  <a:off x="5159" y="1558"/>
                  <a:ext cx="151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6" name="Oval 41"/>
                <p:cNvSpPr>
                  <a:spLocks noChangeArrowheads="1"/>
                </p:cNvSpPr>
                <p:nvPr/>
              </p:nvSpPr>
              <p:spPr bwMode="auto">
                <a:xfrm>
                  <a:off x="5155" y="1281"/>
                  <a:ext cx="151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7" name="Oval 42"/>
                <p:cNvSpPr>
                  <a:spLocks noChangeArrowheads="1"/>
                </p:cNvSpPr>
                <p:nvPr/>
              </p:nvSpPr>
              <p:spPr bwMode="auto">
                <a:xfrm>
                  <a:off x="5016" y="1040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8" name="Oval 43"/>
                <p:cNvSpPr>
                  <a:spLocks noChangeArrowheads="1"/>
                </p:cNvSpPr>
                <p:nvPr/>
              </p:nvSpPr>
              <p:spPr bwMode="auto">
                <a:xfrm>
                  <a:off x="4742" y="921"/>
                  <a:ext cx="124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29" name="Oval 44"/>
                <p:cNvSpPr>
                  <a:spLocks noChangeArrowheads="1"/>
                </p:cNvSpPr>
                <p:nvPr/>
              </p:nvSpPr>
              <p:spPr bwMode="auto">
                <a:xfrm>
                  <a:off x="4252" y="1097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30" name="Oval 45"/>
                <p:cNvSpPr>
                  <a:spLocks noChangeArrowheads="1"/>
                </p:cNvSpPr>
                <p:nvPr/>
              </p:nvSpPr>
              <p:spPr bwMode="auto">
                <a:xfrm>
                  <a:off x="4490" y="1000"/>
                  <a:ext cx="151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</p:grpSp>
          <p:grpSp>
            <p:nvGrpSpPr>
              <p:cNvPr id="504" name="Group 46"/>
              <p:cNvGrpSpPr>
                <a:grpSpLocks/>
              </p:cNvGrpSpPr>
              <p:nvPr/>
            </p:nvGrpSpPr>
            <p:grpSpPr bwMode="auto">
              <a:xfrm>
                <a:off x="2448" y="2784"/>
                <a:ext cx="528" cy="528"/>
                <a:chOff x="4128" y="768"/>
                <a:chExt cx="1344" cy="1344"/>
              </a:xfrm>
            </p:grpSpPr>
            <p:sp>
              <p:nvSpPr>
                <p:cNvPr id="505" name="Oval 47"/>
                <p:cNvSpPr>
                  <a:spLocks noChangeArrowheads="1"/>
                </p:cNvSpPr>
                <p:nvPr/>
              </p:nvSpPr>
              <p:spPr bwMode="auto">
                <a:xfrm>
                  <a:off x="4113" y="808"/>
                  <a:ext cx="1347" cy="1343"/>
                </a:xfrm>
                <a:prstGeom prst="ellipse">
                  <a:avLst/>
                </a:prstGeom>
                <a:solidFill>
                  <a:srgbClr val="FF9900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06" name="Oval 48"/>
                <p:cNvSpPr>
                  <a:spLocks noChangeArrowheads="1"/>
                </p:cNvSpPr>
                <p:nvPr/>
              </p:nvSpPr>
              <p:spPr bwMode="auto">
                <a:xfrm>
                  <a:off x="4401" y="1103"/>
                  <a:ext cx="729" cy="748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accent1"/>
                    </a:gs>
                    <a:gs pos="100000">
                      <a:srgbClr val="66CCFF"/>
                    </a:gs>
                  </a:gsLst>
                  <a:lin ang="5400000" scaled="1"/>
                </a:gradFill>
                <a:ln w="9525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07" name="Oval 49"/>
                <p:cNvSpPr>
                  <a:spLocks noChangeArrowheads="1"/>
                </p:cNvSpPr>
                <p:nvPr/>
              </p:nvSpPr>
              <p:spPr bwMode="auto">
                <a:xfrm>
                  <a:off x="4160" y="1338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08" name="Oval 50"/>
                <p:cNvSpPr>
                  <a:spLocks noChangeArrowheads="1"/>
                </p:cNvSpPr>
                <p:nvPr/>
              </p:nvSpPr>
              <p:spPr bwMode="auto">
                <a:xfrm>
                  <a:off x="4276" y="1621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09" name="Oval 51"/>
                <p:cNvSpPr>
                  <a:spLocks noChangeArrowheads="1"/>
                </p:cNvSpPr>
                <p:nvPr/>
              </p:nvSpPr>
              <p:spPr bwMode="auto">
                <a:xfrm>
                  <a:off x="4449" y="1889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10" name="Oval 52"/>
                <p:cNvSpPr>
                  <a:spLocks noChangeArrowheads="1"/>
                </p:cNvSpPr>
                <p:nvPr/>
              </p:nvSpPr>
              <p:spPr bwMode="auto">
                <a:xfrm>
                  <a:off x="4754" y="1880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11" name="Oval 53"/>
                <p:cNvSpPr>
                  <a:spLocks noChangeArrowheads="1"/>
                </p:cNvSpPr>
                <p:nvPr/>
              </p:nvSpPr>
              <p:spPr bwMode="auto">
                <a:xfrm>
                  <a:off x="5028" y="1828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12" name="Oval 54"/>
                <p:cNvSpPr>
                  <a:spLocks noChangeArrowheads="1"/>
                </p:cNvSpPr>
                <p:nvPr/>
              </p:nvSpPr>
              <p:spPr bwMode="auto">
                <a:xfrm>
                  <a:off x="5164" y="1548"/>
                  <a:ext cx="151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13" name="Oval 55"/>
                <p:cNvSpPr>
                  <a:spLocks noChangeArrowheads="1"/>
                </p:cNvSpPr>
                <p:nvPr/>
              </p:nvSpPr>
              <p:spPr bwMode="auto">
                <a:xfrm>
                  <a:off x="5173" y="1268"/>
                  <a:ext cx="151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14" name="Oval 56"/>
                <p:cNvSpPr>
                  <a:spLocks noChangeArrowheads="1"/>
                </p:cNvSpPr>
                <p:nvPr/>
              </p:nvSpPr>
              <p:spPr bwMode="auto">
                <a:xfrm>
                  <a:off x="5034" y="1027"/>
                  <a:ext cx="137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15" name="Oval 57"/>
                <p:cNvSpPr>
                  <a:spLocks noChangeArrowheads="1"/>
                </p:cNvSpPr>
                <p:nvPr/>
              </p:nvSpPr>
              <p:spPr bwMode="auto">
                <a:xfrm>
                  <a:off x="4746" y="910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16" name="Oval 58"/>
                <p:cNvSpPr>
                  <a:spLocks noChangeArrowheads="1"/>
                </p:cNvSpPr>
                <p:nvPr/>
              </p:nvSpPr>
              <p:spPr bwMode="auto">
                <a:xfrm>
                  <a:off x="4257" y="1088"/>
                  <a:ext cx="137" cy="136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517" name="Oval 59"/>
                <p:cNvSpPr>
                  <a:spLocks noChangeArrowheads="1"/>
                </p:cNvSpPr>
                <p:nvPr/>
              </p:nvSpPr>
              <p:spPr bwMode="auto">
                <a:xfrm>
                  <a:off x="4492" y="974"/>
                  <a:ext cx="151" cy="153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</p:grpSp>
        </p:grpSp>
        <p:sp>
          <p:nvSpPr>
            <p:cNvPr id="399" name="Freeform 60"/>
            <p:cNvSpPr>
              <a:spLocks/>
            </p:cNvSpPr>
            <p:nvPr/>
          </p:nvSpPr>
          <p:spPr bwMode="auto">
            <a:xfrm>
              <a:off x="6265676" y="3453848"/>
              <a:ext cx="1143000" cy="823913"/>
            </a:xfrm>
            <a:custGeom>
              <a:avLst/>
              <a:gdLst>
                <a:gd name="T0" fmla="*/ 2147483647 w 4144"/>
                <a:gd name="T1" fmla="*/ 2147483647 h 2824"/>
                <a:gd name="T2" fmla="*/ 2147483647 w 4144"/>
                <a:gd name="T3" fmla="*/ 2147483647 h 2824"/>
                <a:gd name="T4" fmla="*/ 2147483647 w 4144"/>
                <a:gd name="T5" fmla="*/ 2147483647 h 2824"/>
                <a:gd name="T6" fmla="*/ 2147483647 w 4144"/>
                <a:gd name="T7" fmla="*/ 2147483647 h 2824"/>
                <a:gd name="T8" fmla="*/ 2147483647 w 4144"/>
                <a:gd name="T9" fmla="*/ 2147483647 h 2824"/>
                <a:gd name="T10" fmla="*/ 2147483647 w 4144"/>
                <a:gd name="T11" fmla="*/ 2147483647 h 2824"/>
                <a:gd name="T12" fmla="*/ 2147483647 w 4144"/>
                <a:gd name="T13" fmla="*/ 2147483647 h 2824"/>
                <a:gd name="T14" fmla="*/ 2147483647 w 4144"/>
                <a:gd name="T15" fmla="*/ 2147483647 h 2824"/>
                <a:gd name="T16" fmla="*/ 2147483647 w 4144"/>
                <a:gd name="T17" fmla="*/ 2147483647 h 2824"/>
                <a:gd name="T18" fmla="*/ 2147483647 w 4144"/>
                <a:gd name="T19" fmla="*/ 2147483647 h 2824"/>
                <a:gd name="T20" fmla="*/ 2147483647 w 4144"/>
                <a:gd name="T21" fmla="*/ 2147483647 h 2824"/>
                <a:gd name="T22" fmla="*/ 2147483647 w 4144"/>
                <a:gd name="T23" fmla="*/ 2147483647 h 2824"/>
                <a:gd name="T24" fmla="*/ 2147483647 w 4144"/>
                <a:gd name="T25" fmla="*/ 2147483647 h 2824"/>
                <a:gd name="T26" fmla="*/ 2147483647 w 4144"/>
                <a:gd name="T27" fmla="*/ 2147483647 h 2824"/>
                <a:gd name="T28" fmla="*/ 2147483647 w 4144"/>
                <a:gd name="T29" fmla="*/ 2147483647 h 2824"/>
                <a:gd name="T30" fmla="*/ 2147483647 w 4144"/>
                <a:gd name="T31" fmla="*/ 2147483647 h 2824"/>
                <a:gd name="T32" fmla="*/ 2147483647 w 4144"/>
                <a:gd name="T33" fmla="*/ 2147483647 h 2824"/>
                <a:gd name="T34" fmla="*/ 2147483647 w 4144"/>
                <a:gd name="T35" fmla="*/ 2147483647 h 2824"/>
                <a:gd name="T36" fmla="*/ 2147483647 w 4144"/>
                <a:gd name="T37" fmla="*/ 2147483647 h 2824"/>
                <a:gd name="T38" fmla="*/ 2147483647 w 4144"/>
                <a:gd name="T39" fmla="*/ 2147483647 h 2824"/>
                <a:gd name="T40" fmla="*/ 2147483647 w 4144"/>
                <a:gd name="T41" fmla="*/ 2147483647 h 2824"/>
                <a:gd name="T42" fmla="*/ 2147483647 w 4144"/>
                <a:gd name="T43" fmla="*/ 2147483647 h 2824"/>
                <a:gd name="T44" fmla="*/ 2147483647 w 4144"/>
                <a:gd name="T45" fmla="*/ 2147483647 h 2824"/>
                <a:gd name="T46" fmla="*/ 2147483647 w 4144"/>
                <a:gd name="T47" fmla="*/ 2147483647 h 2824"/>
                <a:gd name="T48" fmla="*/ 2147483647 w 4144"/>
                <a:gd name="T49" fmla="*/ 2147483647 h 2824"/>
                <a:gd name="T50" fmla="*/ 2147483647 w 4144"/>
                <a:gd name="T51" fmla="*/ 2147483647 h 2824"/>
                <a:gd name="T52" fmla="*/ 2147483647 w 4144"/>
                <a:gd name="T53" fmla="*/ 2147483647 h 2824"/>
                <a:gd name="T54" fmla="*/ 2147483647 w 4144"/>
                <a:gd name="T55" fmla="*/ 2147483647 h 2824"/>
                <a:gd name="T56" fmla="*/ 2147483647 w 4144"/>
                <a:gd name="T57" fmla="*/ 2147483647 h 2824"/>
                <a:gd name="T58" fmla="*/ 2147483647 w 4144"/>
                <a:gd name="T59" fmla="*/ 2147483647 h 2824"/>
                <a:gd name="T60" fmla="*/ 2147483647 w 4144"/>
                <a:gd name="T61" fmla="*/ 2147483647 h 2824"/>
                <a:gd name="T62" fmla="*/ 2147483647 w 4144"/>
                <a:gd name="T63" fmla="*/ 2147483647 h 2824"/>
                <a:gd name="T64" fmla="*/ 2147483647 w 4144"/>
                <a:gd name="T65" fmla="*/ 2147483647 h 2824"/>
                <a:gd name="T66" fmla="*/ 2147483647 w 4144"/>
                <a:gd name="T67" fmla="*/ 2147483647 h 2824"/>
                <a:gd name="T68" fmla="*/ 2147483647 w 4144"/>
                <a:gd name="T69" fmla="*/ 2147483647 h 2824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144" h="2824">
                  <a:moveTo>
                    <a:pt x="1880" y="400"/>
                  </a:moveTo>
                  <a:cubicBezTo>
                    <a:pt x="1944" y="344"/>
                    <a:pt x="1920" y="168"/>
                    <a:pt x="1928" y="112"/>
                  </a:cubicBezTo>
                  <a:cubicBezTo>
                    <a:pt x="1936" y="56"/>
                    <a:pt x="1904" y="72"/>
                    <a:pt x="1928" y="64"/>
                  </a:cubicBezTo>
                  <a:cubicBezTo>
                    <a:pt x="1952" y="56"/>
                    <a:pt x="2024" y="64"/>
                    <a:pt x="2072" y="64"/>
                  </a:cubicBezTo>
                  <a:cubicBezTo>
                    <a:pt x="2120" y="64"/>
                    <a:pt x="2184" y="0"/>
                    <a:pt x="2216" y="64"/>
                  </a:cubicBezTo>
                  <a:cubicBezTo>
                    <a:pt x="2248" y="128"/>
                    <a:pt x="2192" y="376"/>
                    <a:pt x="2264" y="448"/>
                  </a:cubicBezTo>
                  <a:cubicBezTo>
                    <a:pt x="2336" y="520"/>
                    <a:pt x="2552" y="552"/>
                    <a:pt x="2648" y="496"/>
                  </a:cubicBezTo>
                  <a:cubicBezTo>
                    <a:pt x="2744" y="440"/>
                    <a:pt x="2760" y="176"/>
                    <a:pt x="2840" y="112"/>
                  </a:cubicBezTo>
                  <a:cubicBezTo>
                    <a:pt x="2920" y="48"/>
                    <a:pt x="3088" y="24"/>
                    <a:pt x="3128" y="112"/>
                  </a:cubicBezTo>
                  <a:cubicBezTo>
                    <a:pt x="3168" y="200"/>
                    <a:pt x="3016" y="528"/>
                    <a:pt x="3080" y="640"/>
                  </a:cubicBezTo>
                  <a:cubicBezTo>
                    <a:pt x="3144" y="752"/>
                    <a:pt x="3400" y="784"/>
                    <a:pt x="3512" y="784"/>
                  </a:cubicBezTo>
                  <a:cubicBezTo>
                    <a:pt x="3624" y="784"/>
                    <a:pt x="3704" y="664"/>
                    <a:pt x="3752" y="640"/>
                  </a:cubicBezTo>
                  <a:cubicBezTo>
                    <a:pt x="3800" y="616"/>
                    <a:pt x="3760" y="616"/>
                    <a:pt x="3800" y="640"/>
                  </a:cubicBezTo>
                  <a:cubicBezTo>
                    <a:pt x="3840" y="664"/>
                    <a:pt x="3960" y="744"/>
                    <a:pt x="3992" y="784"/>
                  </a:cubicBezTo>
                  <a:cubicBezTo>
                    <a:pt x="4024" y="824"/>
                    <a:pt x="4032" y="824"/>
                    <a:pt x="3992" y="880"/>
                  </a:cubicBezTo>
                  <a:cubicBezTo>
                    <a:pt x="3952" y="936"/>
                    <a:pt x="3784" y="1032"/>
                    <a:pt x="3752" y="1120"/>
                  </a:cubicBezTo>
                  <a:cubicBezTo>
                    <a:pt x="3720" y="1208"/>
                    <a:pt x="3744" y="1344"/>
                    <a:pt x="3800" y="1408"/>
                  </a:cubicBezTo>
                  <a:cubicBezTo>
                    <a:pt x="3856" y="1472"/>
                    <a:pt x="4032" y="1456"/>
                    <a:pt x="4088" y="1504"/>
                  </a:cubicBezTo>
                  <a:cubicBezTo>
                    <a:pt x="4144" y="1552"/>
                    <a:pt x="4144" y="1640"/>
                    <a:pt x="4136" y="1696"/>
                  </a:cubicBezTo>
                  <a:cubicBezTo>
                    <a:pt x="4128" y="1752"/>
                    <a:pt x="4112" y="1824"/>
                    <a:pt x="4040" y="1840"/>
                  </a:cubicBezTo>
                  <a:cubicBezTo>
                    <a:pt x="3968" y="1856"/>
                    <a:pt x="3800" y="1768"/>
                    <a:pt x="3704" y="1792"/>
                  </a:cubicBezTo>
                  <a:cubicBezTo>
                    <a:pt x="3608" y="1816"/>
                    <a:pt x="3480" y="1912"/>
                    <a:pt x="3464" y="1984"/>
                  </a:cubicBezTo>
                  <a:cubicBezTo>
                    <a:pt x="3448" y="2056"/>
                    <a:pt x="3584" y="2176"/>
                    <a:pt x="3608" y="2224"/>
                  </a:cubicBezTo>
                  <a:cubicBezTo>
                    <a:pt x="3632" y="2272"/>
                    <a:pt x="3616" y="2240"/>
                    <a:pt x="3608" y="2272"/>
                  </a:cubicBezTo>
                  <a:cubicBezTo>
                    <a:pt x="3600" y="2304"/>
                    <a:pt x="3592" y="2376"/>
                    <a:pt x="3560" y="2416"/>
                  </a:cubicBezTo>
                  <a:cubicBezTo>
                    <a:pt x="3528" y="2456"/>
                    <a:pt x="3496" y="2552"/>
                    <a:pt x="3416" y="2512"/>
                  </a:cubicBezTo>
                  <a:cubicBezTo>
                    <a:pt x="3336" y="2472"/>
                    <a:pt x="3184" y="2208"/>
                    <a:pt x="3080" y="2176"/>
                  </a:cubicBezTo>
                  <a:cubicBezTo>
                    <a:pt x="2976" y="2144"/>
                    <a:pt x="2832" y="2248"/>
                    <a:pt x="2792" y="2320"/>
                  </a:cubicBezTo>
                  <a:cubicBezTo>
                    <a:pt x="2752" y="2392"/>
                    <a:pt x="2840" y="2552"/>
                    <a:pt x="2840" y="2608"/>
                  </a:cubicBezTo>
                  <a:cubicBezTo>
                    <a:pt x="2840" y="2664"/>
                    <a:pt x="2832" y="2640"/>
                    <a:pt x="2792" y="2656"/>
                  </a:cubicBezTo>
                  <a:cubicBezTo>
                    <a:pt x="2752" y="2672"/>
                    <a:pt x="2648" y="2744"/>
                    <a:pt x="2600" y="2704"/>
                  </a:cubicBezTo>
                  <a:cubicBezTo>
                    <a:pt x="2552" y="2664"/>
                    <a:pt x="2544" y="2496"/>
                    <a:pt x="2504" y="2416"/>
                  </a:cubicBezTo>
                  <a:cubicBezTo>
                    <a:pt x="2464" y="2336"/>
                    <a:pt x="2416" y="2240"/>
                    <a:pt x="2360" y="2224"/>
                  </a:cubicBezTo>
                  <a:cubicBezTo>
                    <a:pt x="2304" y="2208"/>
                    <a:pt x="2200" y="2248"/>
                    <a:pt x="2168" y="2320"/>
                  </a:cubicBezTo>
                  <a:cubicBezTo>
                    <a:pt x="2136" y="2392"/>
                    <a:pt x="2168" y="2584"/>
                    <a:pt x="2168" y="2656"/>
                  </a:cubicBezTo>
                  <a:cubicBezTo>
                    <a:pt x="2168" y="2728"/>
                    <a:pt x="2216" y="2736"/>
                    <a:pt x="2168" y="2752"/>
                  </a:cubicBezTo>
                  <a:cubicBezTo>
                    <a:pt x="2120" y="2768"/>
                    <a:pt x="1936" y="2824"/>
                    <a:pt x="1880" y="2752"/>
                  </a:cubicBezTo>
                  <a:cubicBezTo>
                    <a:pt x="1824" y="2680"/>
                    <a:pt x="1864" y="2392"/>
                    <a:pt x="1832" y="2320"/>
                  </a:cubicBezTo>
                  <a:cubicBezTo>
                    <a:pt x="1800" y="2248"/>
                    <a:pt x="1768" y="2336"/>
                    <a:pt x="1688" y="2320"/>
                  </a:cubicBezTo>
                  <a:cubicBezTo>
                    <a:pt x="1608" y="2304"/>
                    <a:pt x="1408" y="2168"/>
                    <a:pt x="1352" y="2224"/>
                  </a:cubicBezTo>
                  <a:cubicBezTo>
                    <a:pt x="1296" y="2280"/>
                    <a:pt x="1368" y="2576"/>
                    <a:pt x="1352" y="2656"/>
                  </a:cubicBezTo>
                  <a:cubicBezTo>
                    <a:pt x="1336" y="2736"/>
                    <a:pt x="1304" y="2704"/>
                    <a:pt x="1256" y="2704"/>
                  </a:cubicBezTo>
                  <a:cubicBezTo>
                    <a:pt x="1208" y="2704"/>
                    <a:pt x="1080" y="2744"/>
                    <a:pt x="1064" y="2656"/>
                  </a:cubicBezTo>
                  <a:cubicBezTo>
                    <a:pt x="1048" y="2568"/>
                    <a:pt x="1176" y="2272"/>
                    <a:pt x="1160" y="2176"/>
                  </a:cubicBezTo>
                  <a:cubicBezTo>
                    <a:pt x="1144" y="2080"/>
                    <a:pt x="1016" y="2080"/>
                    <a:pt x="968" y="2080"/>
                  </a:cubicBezTo>
                  <a:cubicBezTo>
                    <a:pt x="920" y="2080"/>
                    <a:pt x="920" y="2104"/>
                    <a:pt x="872" y="2176"/>
                  </a:cubicBezTo>
                  <a:cubicBezTo>
                    <a:pt x="824" y="2248"/>
                    <a:pt x="744" y="2472"/>
                    <a:pt x="680" y="2512"/>
                  </a:cubicBezTo>
                  <a:cubicBezTo>
                    <a:pt x="616" y="2552"/>
                    <a:pt x="536" y="2456"/>
                    <a:pt x="488" y="2416"/>
                  </a:cubicBezTo>
                  <a:cubicBezTo>
                    <a:pt x="440" y="2376"/>
                    <a:pt x="384" y="2336"/>
                    <a:pt x="392" y="2272"/>
                  </a:cubicBezTo>
                  <a:cubicBezTo>
                    <a:pt x="400" y="2208"/>
                    <a:pt x="488" y="2104"/>
                    <a:pt x="536" y="2032"/>
                  </a:cubicBezTo>
                  <a:cubicBezTo>
                    <a:pt x="584" y="1960"/>
                    <a:pt x="696" y="1928"/>
                    <a:pt x="680" y="1840"/>
                  </a:cubicBezTo>
                  <a:cubicBezTo>
                    <a:pt x="664" y="1752"/>
                    <a:pt x="528" y="1560"/>
                    <a:pt x="440" y="1504"/>
                  </a:cubicBezTo>
                  <a:cubicBezTo>
                    <a:pt x="352" y="1448"/>
                    <a:pt x="216" y="1512"/>
                    <a:pt x="152" y="1504"/>
                  </a:cubicBezTo>
                  <a:cubicBezTo>
                    <a:pt x="88" y="1496"/>
                    <a:pt x="72" y="1496"/>
                    <a:pt x="56" y="1456"/>
                  </a:cubicBezTo>
                  <a:cubicBezTo>
                    <a:pt x="40" y="1416"/>
                    <a:pt x="56" y="1312"/>
                    <a:pt x="56" y="1264"/>
                  </a:cubicBezTo>
                  <a:cubicBezTo>
                    <a:pt x="56" y="1216"/>
                    <a:pt x="0" y="1184"/>
                    <a:pt x="56" y="1168"/>
                  </a:cubicBezTo>
                  <a:cubicBezTo>
                    <a:pt x="112" y="1152"/>
                    <a:pt x="272" y="1208"/>
                    <a:pt x="392" y="1168"/>
                  </a:cubicBezTo>
                  <a:cubicBezTo>
                    <a:pt x="512" y="1128"/>
                    <a:pt x="760" y="1000"/>
                    <a:pt x="776" y="928"/>
                  </a:cubicBezTo>
                  <a:cubicBezTo>
                    <a:pt x="792" y="856"/>
                    <a:pt x="560" y="792"/>
                    <a:pt x="488" y="736"/>
                  </a:cubicBezTo>
                  <a:cubicBezTo>
                    <a:pt x="416" y="680"/>
                    <a:pt x="328" y="648"/>
                    <a:pt x="344" y="592"/>
                  </a:cubicBezTo>
                  <a:cubicBezTo>
                    <a:pt x="360" y="536"/>
                    <a:pt x="512" y="440"/>
                    <a:pt x="584" y="400"/>
                  </a:cubicBezTo>
                  <a:cubicBezTo>
                    <a:pt x="656" y="360"/>
                    <a:pt x="720" y="312"/>
                    <a:pt x="776" y="352"/>
                  </a:cubicBezTo>
                  <a:cubicBezTo>
                    <a:pt x="832" y="392"/>
                    <a:pt x="840" y="608"/>
                    <a:pt x="920" y="640"/>
                  </a:cubicBezTo>
                  <a:cubicBezTo>
                    <a:pt x="1000" y="672"/>
                    <a:pt x="1208" y="592"/>
                    <a:pt x="1256" y="544"/>
                  </a:cubicBezTo>
                  <a:cubicBezTo>
                    <a:pt x="1304" y="496"/>
                    <a:pt x="1232" y="408"/>
                    <a:pt x="1208" y="352"/>
                  </a:cubicBezTo>
                  <a:cubicBezTo>
                    <a:pt x="1184" y="296"/>
                    <a:pt x="1080" y="248"/>
                    <a:pt x="1112" y="208"/>
                  </a:cubicBezTo>
                  <a:cubicBezTo>
                    <a:pt x="1144" y="168"/>
                    <a:pt x="1336" y="120"/>
                    <a:pt x="1400" y="112"/>
                  </a:cubicBezTo>
                  <a:cubicBezTo>
                    <a:pt x="1464" y="104"/>
                    <a:pt x="1472" y="104"/>
                    <a:pt x="1496" y="160"/>
                  </a:cubicBezTo>
                  <a:cubicBezTo>
                    <a:pt x="1520" y="216"/>
                    <a:pt x="1480" y="408"/>
                    <a:pt x="1544" y="448"/>
                  </a:cubicBezTo>
                  <a:cubicBezTo>
                    <a:pt x="1608" y="488"/>
                    <a:pt x="1816" y="456"/>
                    <a:pt x="1880" y="400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" name="Oval 61"/>
            <p:cNvSpPr>
              <a:spLocks noChangeArrowheads="1"/>
            </p:cNvSpPr>
            <p:nvPr/>
          </p:nvSpPr>
          <p:spPr bwMode="auto">
            <a:xfrm>
              <a:off x="6370451" y="3542748"/>
              <a:ext cx="971550" cy="630238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chemeClr val="bg2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en-US" altLang="en-US" sz="1000" dirty="0" smtClean="0"/>
                <a:t>Build-It-Yourself</a:t>
              </a:r>
            </a:p>
          </p:txBody>
        </p:sp>
        <p:sp>
          <p:nvSpPr>
            <p:cNvPr id="401" name="Oval 62"/>
            <p:cNvSpPr>
              <a:spLocks noChangeArrowheads="1"/>
            </p:cNvSpPr>
            <p:nvPr/>
          </p:nvSpPr>
          <p:spPr bwMode="auto">
            <a:xfrm>
              <a:off x="5198876" y="3072848"/>
              <a:ext cx="2971800" cy="152400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>
                <a:solidFill>
                  <a:schemeClr val="bg2"/>
                </a:solidFill>
              </a:endParaRPr>
            </a:p>
          </p:txBody>
        </p:sp>
        <p:sp>
          <p:nvSpPr>
            <p:cNvPr id="402" name="Oval 63"/>
            <p:cNvSpPr>
              <a:spLocks noChangeArrowheads="1"/>
            </p:cNvSpPr>
            <p:nvPr/>
          </p:nvSpPr>
          <p:spPr bwMode="auto">
            <a:xfrm>
              <a:off x="4055876" y="2539448"/>
              <a:ext cx="4419600" cy="243840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>
                <a:solidFill>
                  <a:schemeClr val="bg2"/>
                </a:solidFill>
              </a:endParaRPr>
            </a:p>
          </p:txBody>
        </p:sp>
        <p:sp>
          <p:nvSpPr>
            <p:cNvPr id="403" name="Oval 64"/>
            <p:cNvSpPr>
              <a:spLocks noChangeArrowheads="1"/>
            </p:cNvSpPr>
            <p:nvPr/>
          </p:nvSpPr>
          <p:spPr bwMode="auto">
            <a:xfrm>
              <a:off x="3598676" y="2158448"/>
              <a:ext cx="5334000" cy="312420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>
                <a:solidFill>
                  <a:schemeClr val="bg2"/>
                </a:solidFill>
              </a:endParaRPr>
            </a:p>
          </p:txBody>
        </p:sp>
        <p:sp>
          <p:nvSpPr>
            <p:cNvPr id="404" name="Oval 65"/>
            <p:cNvSpPr>
              <a:spLocks noChangeArrowheads="1"/>
            </p:cNvSpPr>
            <p:nvPr/>
          </p:nvSpPr>
          <p:spPr bwMode="auto">
            <a:xfrm>
              <a:off x="3141476" y="1853648"/>
              <a:ext cx="6248400" cy="373380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>
                <a:solidFill>
                  <a:schemeClr val="bg2"/>
                </a:solidFill>
              </a:endParaRPr>
            </a:p>
          </p:txBody>
        </p:sp>
        <p:sp>
          <p:nvSpPr>
            <p:cNvPr id="405" name="Oval 66"/>
            <p:cNvSpPr>
              <a:spLocks noChangeArrowheads="1"/>
            </p:cNvSpPr>
            <p:nvPr/>
          </p:nvSpPr>
          <p:spPr bwMode="auto">
            <a:xfrm>
              <a:off x="2379476" y="1320248"/>
              <a:ext cx="7543800" cy="457200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>
                <a:solidFill>
                  <a:schemeClr val="bg2"/>
                </a:solidFill>
              </a:endParaRPr>
            </a:p>
          </p:txBody>
        </p:sp>
        <p:grpSp>
          <p:nvGrpSpPr>
            <p:cNvPr id="406" name="Group 67"/>
            <p:cNvGrpSpPr>
              <a:grpSpLocks/>
            </p:cNvGrpSpPr>
            <p:nvPr/>
          </p:nvGrpSpPr>
          <p:grpSpPr bwMode="auto">
            <a:xfrm>
              <a:off x="9008876" y="3149048"/>
              <a:ext cx="638175" cy="538163"/>
              <a:chOff x="3792" y="528"/>
              <a:chExt cx="864" cy="816"/>
            </a:xfrm>
          </p:grpSpPr>
          <p:sp>
            <p:nvSpPr>
              <p:cNvPr id="480" name="Oval 68"/>
              <p:cNvSpPr>
                <a:spLocks noChangeArrowheads="1"/>
              </p:cNvSpPr>
              <p:nvPr/>
            </p:nvSpPr>
            <p:spPr bwMode="auto">
              <a:xfrm>
                <a:off x="3792" y="865"/>
                <a:ext cx="144" cy="142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1" name="Oval 69"/>
              <p:cNvSpPr>
                <a:spLocks noChangeArrowheads="1"/>
              </p:cNvSpPr>
              <p:nvPr/>
            </p:nvSpPr>
            <p:spPr bwMode="auto">
              <a:xfrm>
                <a:off x="3983" y="721"/>
                <a:ext cx="97" cy="96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2" name="Oval 70"/>
              <p:cNvSpPr>
                <a:spLocks noChangeArrowheads="1"/>
              </p:cNvSpPr>
              <p:nvPr/>
            </p:nvSpPr>
            <p:spPr bwMode="auto">
              <a:xfrm>
                <a:off x="4033" y="959"/>
                <a:ext cx="95" cy="144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3" name="Oval 71"/>
              <p:cNvSpPr>
                <a:spLocks noChangeArrowheads="1"/>
              </p:cNvSpPr>
              <p:nvPr/>
            </p:nvSpPr>
            <p:spPr bwMode="auto">
              <a:xfrm>
                <a:off x="4177" y="817"/>
                <a:ext cx="95" cy="96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4" name="Oval 72"/>
              <p:cNvSpPr>
                <a:spLocks noChangeArrowheads="1"/>
              </p:cNvSpPr>
              <p:nvPr/>
            </p:nvSpPr>
            <p:spPr bwMode="auto">
              <a:xfrm>
                <a:off x="4368" y="913"/>
                <a:ext cx="144" cy="142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5" name="Oval 73"/>
              <p:cNvSpPr>
                <a:spLocks noChangeArrowheads="1"/>
              </p:cNvSpPr>
              <p:nvPr/>
            </p:nvSpPr>
            <p:spPr bwMode="auto">
              <a:xfrm>
                <a:off x="3936" y="528"/>
                <a:ext cx="97" cy="96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6" name="Oval 74"/>
              <p:cNvSpPr>
                <a:spLocks noChangeArrowheads="1"/>
              </p:cNvSpPr>
              <p:nvPr/>
            </p:nvSpPr>
            <p:spPr bwMode="auto">
              <a:xfrm>
                <a:off x="4127" y="576"/>
                <a:ext cx="97" cy="96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7" name="Oval 75"/>
              <p:cNvSpPr>
                <a:spLocks noChangeArrowheads="1"/>
              </p:cNvSpPr>
              <p:nvPr/>
            </p:nvSpPr>
            <p:spPr bwMode="auto">
              <a:xfrm>
                <a:off x="4321" y="624"/>
                <a:ext cx="95" cy="96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8" name="Oval 76"/>
              <p:cNvSpPr>
                <a:spLocks noChangeArrowheads="1"/>
              </p:cNvSpPr>
              <p:nvPr/>
            </p:nvSpPr>
            <p:spPr bwMode="auto">
              <a:xfrm>
                <a:off x="4512" y="721"/>
                <a:ext cx="144" cy="144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9" name="Oval 77"/>
              <p:cNvSpPr>
                <a:spLocks noChangeArrowheads="1"/>
              </p:cNvSpPr>
              <p:nvPr/>
            </p:nvSpPr>
            <p:spPr bwMode="auto">
              <a:xfrm>
                <a:off x="4271" y="1200"/>
                <a:ext cx="144" cy="144"/>
              </a:xfrm>
              <a:prstGeom prst="ellipse">
                <a:avLst/>
              </a:prstGeom>
              <a:gradFill rotWithShape="0">
                <a:gsLst>
                  <a:gs pos="0">
                    <a:srgbClr val="D1F6ED"/>
                  </a:gs>
                  <a:gs pos="100000">
                    <a:schemeClr val="accent1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</p:grpSp>
        <p:sp>
          <p:nvSpPr>
            <p:cNvPr id="407" name="Freeform 78"/>
            <p:cNvSpPr>
              <a:spLocks/>
            </p:cNvSpPr>
            <p:nvPr/>
          </p:nvSpPr>
          <p:spPr bwMode="auto">
            <a:xfrm rot="1600563">
              <a:off x="8475476" y="5206448"/>
              <a:ext cx="760413" cy="684213"/>
            </a:xfrm>
            <a:custGeom>
              <a:avLst/>
              <a:gdLst>
                <a:gd name="T0" fmla="*/ 2147483647 w 1426"/>
                <a:gd name="T1" fmla="*/ 2147483647 h 1530"/>
                <a:gd name="T2" fmla="*/ 2147483647 w 1426"/>
                <a:gd name="T3" fmla="*/ 2147483647 h 1530"/>
                <a:gd name="T4" fmla="*/ 2147483647 w 1426"/>
                <a:gd name="T5" fmla="*/ 2147483647 h 1530"/>
                <a:gd name="T6" fmla="*/ 2147483647 w 1426"/>
                <a:gd name="T7" fmla="*/ 2147483647 h 1530"/>
                <a:gd name="T8" fmla="*/ 2147483647 w 1426"/>
                <a:gd name="T9" fmla="*/ 2147483647 h 1530"/>
                <a:gd name="T10" fmla="*/ 2147483647 w 1426"/>
                <a:gd name="T11" fmla="*/ 2147483647 h 1530"/>
                <a:gd name="T12" fmla="*/ 2147483647 w 1426"/>
                <a:gd name="T13" fmla="*/ 2147483647 h 1530"/>
                <a:gd name="T14" fmla="*/ 2147483647 w 1426"/>
                <a:gd name="T15" fmla="*/ 2147483647 h 153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26" h="1530">
                  <a:moveTo>
                    <a:pt x="1012" y="158"/>
                  </a:moveTo>
                  <a:cubicBezTo>
                    <a:pt x="901" y="252"/>
                    <a:pt x="10" y="515"/>
                    <a:pt x="5" y="678"/>
                  </a:cubicBezTo>
                  <a:cubicBezTo>
                    <a:pt x="0" y="841"/>
                    <a:pt x="887" y="997"/>
                    <a:pt x="981" y="1136"/>
                  </a:cubicBezTo>
                  <a:cubicBezTo>
                    <a:pt x="1075" y="1275"/>
                    <a:pt x="707" y="1530"/>
                    <a:pt x="572" y="1515"/>
                  </a:cubicBezTo>
                  <a:cubicBezTo>
                    <a:pt x="437" y="1500"/>
                    <a:pt x="41" y="1158"/>
                    <a:pt x="170" y="1045"/>
                  </a:cubicBezTo>
                  <a:cubicBezTo>
                    <a:pt x="299" y="932"/>
                    <a:pt x="1260" y="990"/>
                    <a:pt x="1343" y="835"/>
                  </a:cubicBezTo>
                  <a:cubicBezTo>
                    <a:pt x="1426" y="680"/>
                    <a:pt x="726" y="226"/>
                    <a:pt x="671" y="113"/>
                  </a:cubicBezTo>
                  <a:cubicBezTo>
                    <a:pt x="616" y="0"/>
                    <a:pt x="1123" y="64"/>
                    <a:pt x="1012" y="158"/>
                  </a:cubicBezTo>
                  <a:close/>
                </a:path>
              </a:pathLst>
            </a:custGeom>
            <a:gradFill rotWithShape="0">
              <a:gsLst>
                <a:gs pos="0">
                  <a:srgbClr val="FF66FF"/>
                </a:gs>
                <a:gs pos="50000">
                  <a:srgbClr val="800080"/>
                </a:gs>
                <a:gs pos="100000">
                  <a:srgbClr val="FF66FF"/>
                </a:gs>
              </a:gsLst>
              <a:lin ang="27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08" name="Group 79"/>
            <p:cNvGrpSpPr>
              <a:grpSpLocks/>
            </p:cNvGrpSpPr>
            <p:nvPr/>
          </p:nvGrpSpPr>
          <p:grpSpPr bwMode="auto">
            <a:xfrm>
              <a:off x="2455676" y="1091648"/>
              <a:ext cx="946150" cy="652463"/>
              <a:chOff x="591" y="366"/>
              <a:chExt cx="1587" cy="1541"/>
            </a:xfrm>
          </p:grpSpPr>
          <p:sp>
            <p:nvSpPr>
              <p:cNvPr id="469" name="Freeform 95"/>
              <p:cNvSpPr>
                <a:spLocks/>
              </p:cNvSpPr>
              <p:nvPr/>
            </p:nvSpPr>
            <p:spPr bwMode="auto">
              <a:xfrm rot="1253130">
                <a:off x="1009" y="786"/>
                <a:ext cx="717" cy="653"/>
              </a:xfrm>
              <a:custGeom>
                <a:avLst/>
                <a:gdLst>
                  <a:gd name="T0" fmla="*/ 374 w 717"/>
                  <a:gd name="T1" fmla="*/ 0 h 653"/>
                  <a:gd name="T2" fmla="*/ 0 w 717"/>
                  <a:gd name="T3" fmla="*/ 239 h 653"/>
                  <a:gd name="T4" fmla="*/ 197 w 717"/>
                  <a:gd name="T5" fmla="*/ 635 h 653"/>
                  <a:gd name="T6" fmla="*/ 541 w 717"/>
                  <a:gd name="T7" fmla="*/ 653 h 653"/>
                  <a:gd name="T8" fmla="*/ 717 w 717"/>
                  <a:gd name="T9" fmla="*/ 232 h 653"/>
                  <a:gd name="T10" fmla="*/ 378 w 717"/>
                  <a:gd name="T11" fmla="*/ 12 h 6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17" h="653">
                    <a:moveTo>
                      <a:pt x="374" y="0"/>
                    </a:moveTo>
                    <a:lnTo>
                      <a:pt x="0" y="239"/>
                    </a:lnTo>
                    <a:lnTo>
                      <a:pt x="197" y="635"/>
                    </a:lnTo>
                    <a:lnTo>
                      <a:pt x="541" y="653"/>
                    </a:lnTo>
                    <a:lnTo>
                      <a:pt x="717" y="232"/>
                    </a:lnTo>
                    <a:lnTo>
                      <a:pt x="378" y="12"/>
                    </a:lnTo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464" name="Group 80"/>
              <p:cNvGrpSpPr>
                <a:grpSpLocks/>
              </p:cNvGrpSpPr>
              <p:nvPr/>
            </p:nvGrpSpPr>
            <p:grpSpPr bwMode="auto">
              <a:xfrm rot="1253130">
                <a:off x="1296" y="1440"/>
                <a:ext cx="450" cy="467"/>
                <a:chOff x="4416" y="1344"/>
                <a:chExt cx="450" cy="467"/>
              </a:xfrm>
            </p:grpSpPr>
            <p:sp>
              <p:nvSpPr>
                <p:cNvPr id="478" name="Freeform 81"/>
                <p:cNvSpPr>
                  <a:spLocks/>
                </p:cNvSpPr>
                <p:nvPr/>
              </p:nvSpPr>
              <p:spPr bwMode="auto">
                <a:xfrm>
                  <a:off x="4512" y="1488"/>
                  <a:ext cx="354" cy="323"/>
                </a:xfrm>
                <a:custGeom>
                  <a:avLst/>
                  <a:gdLst>
                    <a:gd name="T0" fmla="*/ 96 w 354"/>
                    <a:gd name="T1" fmla="*/ 48 h 323"/>
                    <a:gd name="T2" fmla="*/ 0 w 354"/>
                    <a:gd name="T3" fmla="*/ 288 h 323"/>
                    <a:gd name="T4" fmla="*/ 88 w 354"/>
                    <a:gd name="T5" fmla="*/ 323 h 323"/>
                    <a:gd name="T6" fmla="*/ 270 w 354"/>
                    <a:gd name="T7" fmla="*/ 202 h 323"/>
                    <a:gd name="T8" fmla="*/ 354 w 354"/>
                    <a:gd name="T9" fmla="*/ 66 h 323"/>
                    <a:gd name="T10" fmla="*/ 288 w 354"/>
                    <a:gd name="T11" fmla="*/ 0 h 323"/>
                    <a:gd name="T12" fmla="*/ 96 w 354"/>
                    <a:gd name="T13" fmla="*/ 48 h 323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354" h="323">
                      <a:moveTo>
                        <a:pt x="96" y="48"/>
                      </a:moveTo>
                      <a:lnTo>
                        <a:pt x="0" y="288"/>
                      </a:lnTo>
                      <a:lnTo>
                        <a:pt x="88" y="323"/>
                      </a:lnTo>
                      <a:lnTo>
                        <a:pt x="270" y="202"/>
                      </a:lnTo>
                      <a:lnTo>
                        <a:pt x="354" y="66"/>
                      </a:lnTo>
                      <a:lnTo>
                        <a:pt x="288" y="0"/>
                      </a:lnTo>
                      <a:lnTo>
                        <a:pt x="96" y="48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79" name="Freeform 82"/>
                <p:cNvSpPr>
                  <a:spLocks/>
                </p:cNvSpPr>
                <p:nvPr/>
              </p:nvSpPr>
              <p:spPr bwMode="auto">
                <a:xfrm>
                  <a:off x="4416" y="1344"/>
                  <a:ext cx="240" cy="240"/>
                </a:xfrm>
                <a:custGeom>
                  <a:avLst/>
                  <a:gdLst>
                    <a:gd name="T0" fmla="*/ 0 w 240"/>
                    <a:gd name="T1" fmla="*/ 48 h 240"/>
                    <a:gd name="T2" fmla="*/ 192 w 240"/>
                    <a:gd name="T3" fmla="*/ 240 h 240"/>
                    <a:gd name="T4" fmla="*/ 240 w 240"/>
                    <a:gd name="T5" fmla="*/ 192 h 240"/>
                    <a:gd name="T6" fmla="*/ 0 w 240"/>
                    <a:gd name="T7" fmla="*/ 0 h 24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40" h="240">
                      <a:moveTo>
                        <a:pt x="0" y="48"/>
                      </a:moveTo>
                      <a:lnTo>
                        <a:pt x="192" y="240"/>
                      </a:lnTo>
                      <a:lnTo>
                        <a:pt x="240" y="192"/>
                      </a:lnTo>
                      <a:lnTo>
                        <a:pt x="0" y="0"/>
                      </a:lnTo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65" name="Group 83"/>
              <p:cNvGrpSpPr>
                <a:grpSpLocks/>
              </p:cNvGrpSpPr>
              <p:nvPr/>
            </p:nvGrpSpPr>
            <p:grpSpPr bwMode="auto">
              <a:xfrm rot="1253130" flipH="1">
                <a:off x="620" y="1169"/>
                <a:ext cx="450" cy="467"/>
                <a:chOff x="4416" y="1344"/>
                <a:chExt cx="450" cy="467"/>
              </a:xfrm>
            </p:grpSpPr>
            <p:sp>
              <p:nvSpPr>
                <p:cNvPr id="476" name="Freeform 84"/>
                <p:cNvSpPr>
                  <a:spLocks/>
                </p:cNvSpPr>
                <p:nvPr/>
              </p:nvSpPr>
              <p:spPr bwMode="auto">
                <a:xfrm>
                  <a:off x="4512" y="1488"/>
                  <a:ext cx="354" cy="323"/>
                </a:xfrm>
                <a:custGeom>
                  <a:avLst/>
                  <a:gdLst>
                    <a:gd name="T0" fmla="*/ 96 w 354"/>
                    <a:gd name="T1" fmla="*/ 48 h 323"/>
                    <a:gd name="T2" fmla="*/ 0 w 354"/>
                    <a:gd name="T3" fmla="*/ 288 h 323"/>
                    <a:gd name="T4" fmla="*/ 88 w 354"/>
                    <a:gd name="T5" fmla="*/ 323 h 323"/>
                    <a:gd name="T6" fmla="*/ 270 w 354"/>
                    <a:gd name="T7" fmla="*/ 202 h 323"/>
                    <a:gd name="T8" fmla="*/ 354 w 354"/>
                    <a:gd name="T9" fmla="*/ 66 h 323"/>
                    <a:gd name="T10" fmla="*/ 288 w 354"/>
                    <a:gd name="T11" fmla="*/ 0 h 323"/>
                    <a:gd name="T12" fmla="*/ 96 w 354"/>
                    <a:gd name="T13" fmla="*/ 48 h 323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354" h="323">
                      <a:moveTo>
                        <a:pt x="96" y="48"/>
                      </a:moveTo>
                      <a:lnTo>
                        <a:pt x="0" y="288"/>
                      </a:lnTo>
                      <a:lnTo>
                        <a:pt x="88" y="323"/>
                      </a:lnTo>
                      <a:lnTo>
                        <a:pt x="270" y="202"/>
                      </a:lnTo>
                      <a:lnTo>
                        <a:pt x="354" y="66"/>
                      </a:lnTo>
                      <a:lnTo>
                        <a:pt x="288" y="0"/>
                      </a:lnTo>
                      <a:lnTo>
                        <a:pt x="96" y="48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77" name="Freeform 85"/>
                <p:cNvSpPr>
                  <a:spLocks/>
                </p:cNvSpPr>
                <p:nvPr/>
              </p:nvSpPr>
              <p:spPr bwMode="auto">
                <a:xfrm>
                  <a:off x="4416" y="1344"/>
                  <a:ext cx="240" cy="240"/>
                </a:xfrm>
                <a:custGeom>
                  <a:avLst/>
                  <a:gdLst>
                    <a:gd name="T0" fmla="*/ 0 w 240"/>
                    <a:gd name="T1" fmla="*/ 48 h 240"/>
                    <a:gd name="T2" fmla="*/ 192 w 240"/>
                    <a:gd name="T3" fmla="*/ 240 h 240"/>
                    <a:gd name="T4" fmla="*/ 240 w 240"/>
                    <a:gd name="T5" fmla="*/ 192 h 240"/>
                    <a:gd name="T6" fmla="*/ 0 w 240"/>
                    <a:gd name="T7" fmla="*/ 0 h 24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40" h="240">
                      <a:moveTo>
                        <a:pt x="0" y="48"/>
                      </a:moveTo>
                      <a:lnTo>
                        <a:pt x="192" y="240"/>
                      </a:lnTo>
                      <a:lnTo>
                        <a:pt x="240" y="192"/>
                      </a:lnTo>
                      <a:lnTo>
                        <a:pt x="0" y="0"/>
                      </a:lnTo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66" name="Group 86"/>
              <p:cNvGrpSpPr>
                <a:grpSpLocks/>
              </p:cNvGrpSpPr>
              <p:nvPr/>
            </p:nvGrpSpPr>
            <p:grpSpPr bwMode="auto">
              <a:xfrm rot="3970336" flipH="1">
                <a:off x="600" y="573"/>
                <a:ext cx="450" cy="467"/>
                <a:chOff x="4416" y="1344"/>
                <a:chExt cx="450" cy="467"/>
              </a:xfrm>
            </p:grpSpPr>
            <p:sp>
              <p:nvSpPr>
                <p:cNvPr id="474" name="Freeform 87"/>
                <p:cNvSpPr>
                  <a:spLocks/>
                </p:cNvSpPr>
                <p:nvPr/>
              </p:nvSpPr>
              <p:spPr bwMode="auto">
                <a:xfrm>
                  <a:off x="4512" y="1488"/>
                  <a:ext cx="354" cy="323"/>
                </a:xfrm>
                <a:custGeom>
                  <a:avLst/>
                  <a:gdLst>
                    <a:gd name="T0" fmla="*/ 96 w 354"/>
                    <a:gd name="T1" fmla="*/ 48 h 323"/>
                    <a:gd name="T2" fmla="*/ 0 w 354"/>
                    <a:gd name="T3" fmla="*/ 288 h 323"/>
                    <a:gd name="T4" fmla="*/ 88 w 354"/>
                    <a:gd name="T5" fmla="*/ 323 h 323"/>
                    <a:gd name="T6" fmla="*/ 270 w 354"/>
                    <a:gd name="T7" fmla="*/ 202 h 323"/>
                    <a:gd name="T8" fmla="*/ 354 w 354"/>
                    <a:gd name="T9" fmla="*/ 66 h 323"/>
                    <a:gd name="T10" fmla="*/ 288 w 354"/>
                    <a:gd name="T11" fmla="*/ 0 h 323"/>
                    <a:gd name="T12" fmla="*/ 96 w 354"/>
                    <a:gd name="T13" fmla="*/ 48 h 323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354" h="323">
                      <a:moveTo>
                        <a:pt x="96" y="48"/>
                      </a:moveTo>
                      <a:lnTo>
                        <a:pt x="0" y="288"/>
                      </a:lnTo>
                      <a:lnTo>
                        <a:pt x="88" y="323"/>
                      </a:lnTo>
                      <a:lnTo>
                        <a:pt x="270" y="202"/>
                      </a:lnTo>
                      <a:lnTo>
                        <a:pt x="354" y="66"/>
                      </a:lnTo>
                      <a:lnTo>
                        <a:pt x="288" y="0"/>
                      </a:lnTo>
                      <a:lnTo>
                        <a:pt x="96" y="48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75" name="Freeform 88"/>
                <p:cNvSpPr>
                  <a:spLocks/>
                </p:cNvSpPr>
                <p:nvPr/>
              </p:nvSpPr>
              <p:spPr bwMode="auto">
                <a:xfrm>
                  <a:off x="4416" y="1344"/>
                  <a:ext cx="240" cy="240"/>
                </a:xfrm>
                <a:custGeom>
                  <a:avLst/>
                  <a:gdLst>
                    <a:gd name="T0" fmla="*/ 0 w 240"/>
                    <a:gd name="T1" fmla="*/ 48 h 240"/>
                    <a:gd name="T2" fmla="*/ 192 w 240"/>
                    <a:gd name="T3" fmla="*/ 240 h 240"/>
                    <a:gd name="T4" fmla="*/ 240 w 240"/>
                    <a:gd name="T5" fmla="*/ 192 h 240"/>
                    <a:gd name="T6" fmla="*/ 0 w 240"/>
                    <a:gd name="T7" fmla="*/ 0 h 24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40" h="240">
                      <a:moveTo>
                        <a:pt x="0" y="48"/>
                      </a:moveTo>
                      <a:lnTo>
                        <a:pt x="192" y="240"/>
                      </a:lnTo>
                      <a:lnTo>
                        <a:pt x="240" y="192"/>
                      </a:lnTo>
                      <a:lnTo>
                        <a:pt x="0" y="0"/>
                      </a:lnTo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67" name="Group 89"/>
              <p:cNvGrpSpPr>
                <a:grpSpLocks/>
              </p:cNvGrpSpPr>
              <p:nvPr/>
            </p:nvGrpSpPr>
            <p:grpSpPr bwMode="auto">
              <a:xfrm rot="-1464077">
                <a:off x="1728" y="1008"/>
                <a:ext cx="450" cy="467"/>
                <a:chOff x="4416" y="1344"/>
                <a:chExt cx="450" cy="467"/>
              </a:xfrm>
            </p:grpSpPr>
            <p:sp>
              <p:nvSpPr>
                <p:cNvPr id="472" name="Freeform 90"/>
                <p:cNvSpPr>
                  <a:spLocks/>
                </p:cNvSpPr>
                <p:nvPr/>
              </p:nvSpPr>
              <p:spPr bwMode="auto">
                <a:xfrm>
                  <a:off x="4512" y="1488"/>
                  <a:ext cx="354" cy="323"/>
                </a:xfrm>
                <a:custGeom>
                  <a:avLst/>
                  <a:gdLst>
                    <a:gd name="T0" fmla="*/ 96 w 354"/>
                    <a:gd name="T1" fmla="*/ 48 h 323"/>
                    <a:gd name="T2" fmla="*/ 0 w 354"/>
                    <a:gd name="T3" fmla="*/ 288 h 323"/>
                    <a:gd name="T4" fmla="*/ 88 w 354"/>
                    <a:gd name="T5" fmla="*/ 323 h 323"/>
                    <a:gd name="T6" fmla="*/ 270 w 354"/>
                    <a:gd name="T7" fmla="*/ 202 h 323"/>
                    <a:gd name="T8" fmla="*/ 354 w 354"/>
                    <a:gd name="T9" fmla="*/ 66 h 323"/>
                    <a:gd name="T10" fmla="*/ 288 w 354"/>
                    <a:gd name="T11" fmla="*/ 0 h 323"/>
                    <a:gd name="T12" fmla="*/ 96 w 354"/>
                    <a:gd name="T13" fmla="*/ 48 h 323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354" h="323">
                      <a:moveTo>
                        <a:pt x="96" y="48"/>
                      </a:moveTo>
                      <a:lnTo>
                        <a:pt x="0" y="288"/>
                      </a:lnTo>
                      <a:lnTo>
                        <a:pt x="88" y="323"/>
                      </a:lnTo>
                      <a:lnTo>
                        <a:pt x="270" y="202"/>
                      </a:lnTo>
                      <a:lnTo>
                        <a:pt x="354" y="66"/>
                      </a:lnTo>
                      <a:lnTo>
                        <a:pt x="288" y="0"/>
                      </a:lnTo>
                      <a:lnTo>
                        <a:pt x="96" y="48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73" name="Freeform 91"/>
                <p:cNvSpPr>
                  <a:spLocks/>
                </p:cNvSpPr>
                <p:nvPr/>
              </p:nvSpPr>
              <p:spPr bwMode="auto">
                <a:xfrm>
                  <a:off x="4416" y="1344"/>
                  <a:ext cx="240" cy="240"/>
                </a:xfrm>
                <a:custGeom>
                  <a:avLst/>
                  <a:gdLst>
                    <a:gd name="T0" fmla="*/ 0 w 240"/>
                    <a:gd name="T1" fmla="*/ 48 h 240"/>
                    <a:gd name="T2" fmla="*/ 192 w 240"/>
                    <a:gd name="T3" fmla="*/ 240 h 240"/>
                    <a:gd name="T4" fmla="*/ 240 w 240"/>
                    <a:gd name="T5" fmla="*/ 192 h 240"/>
                    <a:gd name="T6" fmla="*/ 0 w 240"/>
                    <a:gd name="T7" fmla="*/ 0 h 24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40" h="240">
                      <a:moveTo>
                        <a:pt x="0" y="48"/>
                      </a:moveTo>
                      <a:lnTo>
                        <a:pt x="192" y="240"/>
                      </a:lnTo>
                      <a:lnTo>
                        <a:pt x="240" y="192"/>
                      </a:lnTo>
                      <a:lnTo>
                        <a:pt x="0" y="0"/>
                      </a:lnTo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68" name="Group 92"/>
              <p:cNvGrpSpPr>
                <a:grpSpLocks/>
              </p:cNvGrpSpPr>
              <p:nvPr/>
            </p:nvGrpSpPr>
            <p:grpSpPr bwMode="auto">
              <a:xfrm rot="-6864077">
                <a:off x="1355" y="357"/>
                <a:ext cx="450" cy="467"/>
                <a:chOff x="4416" y="1344"/>
                <a:chExt cx="450" cy="467"/>
              </a:xfrm>
            </p:grpSpPr>
            <p:sp>
              <p:nvSpPr>
                <p:cNvPr id="470" name="Freeform 93"/>
                <p:cNvSpPr>
                  <a:spLocks/>
                </p:cNvSpPr>
                <p:nvPr/>
              </p:nvSpPr>
              <p:spPr bwMode="auto">
                <a:xfrm>
                  <a:off x="4512" y="1488"/>
                  <a:ext cx="354" cy="323"/>
                </a:xfrm>
                <a:custGeom>
                  <a:avLst/>
                  <a:gdLst>
                    <a:gd name="T0" fmla="*/ 96 w 354"/>
                    <a:gd name="T1" fmla="*/ 48 h 323"/>
                    <a:gd name="T2" fmla="*/ 0 w 354"/>
                    <a:gd name="T3" fmla="*/ 288 h 323"/>
                    <a:gd name="T4" fmla="*/ 88 w 354"/>
                    <a:gd name="T5" fmla="*/ 323 h 323"/>
                    <a:gd name="T6" fmla="*/ 270 w 354"/>
                    <a:gd name="T7" fmla="*/ 202 h 323"/>
                    <a:gd name="T8" fmla="*/ 354 w 354"/>
                    <a:gd name="T9" fmla="*/ 66 h 323"/>
                    <a:gd name="T10" fmla="*/ 288 w 354"/>
                    <a:gd name="T11" fmla="*/ 0 h 323"/>
                    <a:gd name="T12" fmla="*/ 96 w 354"/>
                    <a:gd name="T13" fmla="*/ 48 h 323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354" h="323">
                      <a:moveTo>
                        <a:pt x="96" y="48"/>
                      </a:moveTo>
                      <a:lnTo>
                        <a:pt x="0" y="288"/>
                      </a:lnTo>
                      <a:lnTo>
                        <a:pt x="88" y="323"/>
                      </a:lnTo>
                      <a:lnTo>
                        <a:pt x="270" y="202"/>
                      </a:lnTo>
                      <a:lnTo>
                        <a:pt x="354" y="66"/>
                      </a:lnTo>
                      <a:lnTo>
                        <a:pt x="288" y="0"/>
                      </a:lnTo>
                      <a:lnTo>
                        <a:pt x="96" y="48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71" name="Freeform 94"/>
                <p:cNvSpPr>
                  <a:spLocks/>
                </p:cNvSpPr>
                <p:nvPr/>
              </p:nvSpPr>
              <p:spPr bwMode="auto">
                <a:xfrm>
                  <a:off x="4416" y="1344"/>
                  <a:ext cx="240" cy="240"/>
                </a:xfrm>
                <a:custGeom>
                  <a:avLst/>
                  <a:gdLst>
                    <a:gd name="T0" fmla="*/ 0 w 240"/>
                    <a:gd name="T1" fmla="*/ 48 h 240"/>
                    <a:gd name="T2" fmla="*/ 192 w 240"/>
                    <a:gd name="T3" fmla="*/ 240 h 240"/>
                    <a:gd name="T4" fmla="*/ 240 w 240"/>
                    <a:gd name="T5" fmla="*/ 192 h 240"/>
                    <a:gd name="T6" fmla="*/ 0 w 240"/>
                    <a:gd name="T7" fmla="*/ 0 h 24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40" h="240">
                      <a:moveTo>
                        <a:pt x="0" y="48"/>
                      </a:moveTo>
                      <a:lnTo>
                        <a:pt x="192" y="240"/>
                      </a:lnTo>
                      <a:lnTo>
                        <a:pt x="240" y="192"/>
                      </a:lnTo>
                      <a:lnTo>
                        <a:pt x="0" y="0"/>
                      </a:lnTo>
                    </a:path>
                  </a:pathLst>
                </a:custGeom>
                <a:gradFill rotWithShape="0">
                  <a:gsLst>
                    <a:gs pos="0">
                      <a:srgbClr val="FF6600"/>
                    </a:gs>
                    <a:gs pos="100000">
                      <a:srgbClr val="FF0000"/>
                    </a:gs>
                  </a:gsLst>
                  <a:path path="rect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sp>
          <p:nvSpPr>
            <p:cNvPr id="409" name="Freeform 96"/>
            <p:cNvSpPr>
              <a:spLocks/>
            </p:cNvSpPr>
            <p:nvPr/>
          </p:nvSpPr>
          <p:spPr bwMode="auto">
            <a:xfrm>
              <a:off x="5427476" y="3072848"/>
              <a:ext cx="512763" cy="501650"/>
            </a:xfrm>
            <a:custGeom>
              <a:avLst/>
              <a:gdLst>
                <a:gd name="T0" fmla="*/ 2147483647 w 1473"/>
                <a:gd name="T1" fmla="*/ 2147483647 h 1386"/>
                <a:gd name="T2" fmla="*/ 2147483647 w 1473"/>
                <a:gd name="T3" fmla="*/ 2147483647 h 1386"/>
                <a:gd name="T4" fmla="*/ 2147483647 w 1473"/>
                <a:gd name="T5" fmla="*/ 2147483647 h 1386"/>
                <a:gd name="T6" fmla="*/ 2147483647 w 1473"/>
                <a:gd name="T7" fmla="*/ 2147483647 h 1386"/>
                <a:gd name="T8" fmla="*/ 2147483647 w 1473"/>
                <a:gd name="T9" fmla="*/ 2147483647 h 1386"/>
                <a:gd name="T10" fmla="*/ 2147483647 w 1473"/>
                <a:gd name="T11" fmla="*/ 2147483647 h 1386"/>
                <a:gd name="T12" fmla="*/ 2147483647 w 1473"/>
                <a:gd name="T13" fmla="*/ 2147483647 h 1386"/>
                <a:gd name="T14" fmla="*/ 2147483647 w 1473"/>
                <a:gd name="T15" fmla="*/ 2147483647 h 138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73" h="1386">
                  <a:moveTo>
                    <a:pt x="1135" y="158"/>
                  </a:moveTo>
                  <a:cubicBezTo>
                    <a:pt x="1024" y="252"/>
                    <a:pt x="256" y="513"/>
                    <a:pt x="128" y="678"/>
                  </a:cubicBezTo>
                  <a:cubicBezTo>
                    <a:pt x="0" y="843"/>
                    <a:pt x="246" y="1032"/>
                    <a:pt x="364" y="1150"/>
                  </a:cubicBezTo>
                  <a:cubicBezTo>
                    <a:pt x="482" y="1268"/>
                    <a:pt x="758" y="1386"/>
                    <a:pt x="836" y="1386"/>
                  </a:cubicBezTo>
                  <a:cubicBezTo>
                    <a:pt x="915" y="1386"/>
                    <a:pt x="731" y="1242"/>
                    <a:pt x="836" y="1150"/>
                  </a:cubicBezTo>
                  <a:cubicBezTo>
                    <a:pt x="941" y="1058"/>
                    <a:pt x="1473" y="1008"/>
                    <a:pt x="1466" y="835"/>
                  </a:cubicBezTo>
                  <a:cubicBezTo>
                    <a:pt x="1459" y="662"/>
                    <a:pt x="849" y="226"/>
                    <a:pt x="794" y="113"/>
                  </a:cubicBezTo>
                  <a:cubicBezTo>
                    <a:pt x="739" y="0"/>
                    <a:pt x="1246" y="64"/>
                    <a:pt x="1135" y="15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00CC"/>
                </a:gs>
                <a:gs pos="100000">
                  <a:srgbClr val="00FF00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10" name="Group 97"/>
            <p:cNvGrpSpPr>
              <a:grpSpLocks/>
            </p:cNvGrpSpPr>
            <p:nvPr/>
          </p:nvGrpSpPr>
          <p:grpSpPr bwMode="auto">
            <a:xfrm rot="1257466">
              <a:off x="6418076" y="2006048"/>
              <a:ext cx="701675" cy="339725"/>
              <a:chOff x="2352" y="2640"/>
              <a:chExt cx="3024" cy="1248"/>
            </a:xfrm>
          </p:grpSpPr>
          <p:sp>
            <p:nvSpPr>
              <p:cNvPr id="460" name="Oval 98"/>
              <p:cNvSpPr>
                <a:spLocks noChangeArrowheads="1"/>
              </p:cNvSpPr>
              <p:nvPr/>
            </p:nvSpPr>
            <p:spPr bwMode="auto">
              <a:xfrm>
                <a:off x="3155" y="2642"/>
                <a:ext cx="1252" cy="1248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61" name="Oval 99"/>
              <p:cNvSpPr>
                <a:spLocks noChangeArrowheads="1"/>
              </p:cNvSpPr>
              <p:nvPr/>
            </p:nvSpPr>
            <p:spPr bwMode="auto">
              <a:xfrm>
                <a:off x="2339" y="2972"/>
                <a:ext cx="3024" cy="624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rgbClr val="FF6699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62" name="Oval 100"/>
              <p:cNvSpPr>
                <a:spLocks noChangeArrowheads="1"/>
              </p:cNvSpPr>
              <p:nvPr/>
            </p:nvSpPr>
            <p:spPr bwMode="auto">
              <a:xfrm>
                <a:off x="2817" y="3112"/>
                <a:ext cx="2066" cy="338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63" name="Freeform 101"/>
              <p:cNvSpPr>
                <a:spLocks/>
              </p:cNvSpPr>
              <p:nvPr/>
            </p:nvSpPr>
            <p:spPr bwMode="auto">
              <a:xfrm>
                <a:off x="3156" y="2645"/>
                <a:ext cx="1322" cy="813"/>
              </a:xfrm>
              <a:custGeom>
                <a:avLst/>
                <a:gdLst>
                  <a:gd name="T0" fmla="*/ 596 w 1322"/>
                  <a:gd name="T1" fmla="*/ 0 h 813"/>
                  <a:gd name="T2" fmla="*/ 406 w 1322"/>
                  <a:gd name="T3" fmla="*/ 38 h 813"/>
                  <a:gd name="T4" fmla="*/ 194 w 1322"/>
                  <a:gd name="T5" fmla="*/ 174 h 813"/>
                  <a:gd name="T6" fmla="*/ 73 w 1322"/>
                  <a:gd name="T7" fmla="*/ 356 h 813"/>
                  <a:gd name="T8" fmla="*/ 20 w 1322"/>
                  <a:gd name="T9" fmla="*/ 614 h 813"/>
                  <a:gd name="T10" fmla="*/ 60 w 1322"/>
                  <a:gd name="T11" fmla="*/ 763 h 813"/>
                  <a:gd name="T12" fmla="*/ 383 w 1322"/>
                  <a:gd name="T13" fmla="*/ 796 h 813"/>
                  <a:gd name="T14" fmla="*/ 876 w 1322"/>
                  <a:gd name="T15" fmla="*/ 811 h 813"/>
                  <a:gd name="T16" fmla="*/ 1255 w 1322"/>
                  <a:gd name="T17" fmla="*/ 781 h 813"/>
                  <a:gd name="T18" fmla="*/ 1278 w 1322"/>
                  <a:gd name="T19" fmla="*/ 712 h 813"/>
                  <a:gd name="T20" fmla="*/ 1270 w 1322"/>
                  <a:gd name="T21" fmla="*/ 515 h 813"/>
                  <a:gd name="T22" fmla="*/ 1202 w 1322"/>
                  <a:gd name="T23" fmla="*/ 334 h 813"/>
                  <a:gd name="T24" fmla="*/ 1050 w 1322"/>
                  <a:gd name="T25" fmla="*/ 152 h 813"/>
                  <a:gd name="T26" fmla="*/ 868 w 1322"/>
                  <a:gd name="T27" fmla="*/ 30 h 813"/>
                  <a:gd name="T28" fmla="*/ 717 w 1322"/>
                  <a:gd name="T29" fmla="*/ 0 h 81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322" h="813">
                    <a:moveTo>
                      <a:pt x="596" y="0"/>
                    </a:moveTo>
                    <a:cubicBezTo>
                      <a:pt x="563" y="6"/>
                      <a:pt x="473" y="9"/>
                      <a:pt x="406" y="38"/>
                    </a:cubicBezTo>
                    <a:cubicBezTo>
                      <a:pt x="339" y="67"/>
                      <a:pt x="249" y="121"/>
                      <a:pt x="194" y="174"/>
                    </a:cubicBezTo>
                    <a:cubicBezTo>
                      <a:pt x="139" y="227"/>
                      <a:pt x="102" y="283"/>
                      <a:pt x="73" y="356"/>
                    </a:cubicBezTo>
                    <a:cubicBezTo>
                      <a:pt x="44" y="429"/>
                      <a:pt x="22" y="546"/>
                      <a:pt x="20" y="614"/>
                    </a:cubicBezTo>
                    <a:cubicBezTo>
                      <a:pt x="18" y="682"/>
                      <a:pt x="0" y="733"/>
                      <a:pt x="60" y="763"/>
                    </a:cubicBezTo>
                    <a:cubicBezTo>
                      <a:pt x="120" y="793"/>
                      <a:pt x="247" y="788"/>
                      <a:pt x="383" y="796"/>
                    </a:cubicBezTo>
                    <a:cubicBezTo>
                      <a:pt x="519" y="804"/>
                      <a:pt x="731" y="813"/>
                      <a:pt x="876" y="811"/>
                    </a:cubicBezTo>
                    <a:cubicBezTo>
                      <a:pt x="1021" y="809"/>
                      <a:pt x="1188" y="798"/>
                      <a:pt x="1255" y="781"/>
                    </a:cubicBezTo>
                    <a:cubicBezTo>
                      <a:pt x="1322" y="764"/>
                      <a:pt x="1276" y="756"/>
                      <a:pt x="1278" y="712"/>
                    </a:cubicBezTo>
                    <a:cubicBezTo>
                      <a:pt x="1280" y="668"/>
                      <a:pt x="1283" y="578"/>
                      <a:pt x="1270" y="515"/>
                    </a:cubicBezTo>
                    <a:cubicBezTo>
                      <a:pt x="1257" y="452"/>
                      <a:pt x="1239" y="395"/>
                      <a:pt x="1202" y="334"/>
                    </a:cubicBezTo>
                    <a:cubicBezTo>
                      <a:pt x="1165" y="273"/>
                      <a:pt x="1106" y="203"/>
                      <a:pt x="1050" y="152"/>
                    </a:cubicBezTo>
                    <a:cubicBezTo>
                      <a:pt x="994" y="101"/>
                      <a:pt x="923" y="55"/>
                      <a:pt x="868" y="30"/>
                    </a:cubicBezTo>
                    <a:cubicBezTo>
                      <a:pt x="813" y="5"/>
                      <a:pt x="748" y="6"/>
                      <a:pt x="717" y="0"/>
                    </a:cubicBezTo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rect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11" name="Group 102"/>
            <p:cNvGrpSpPr>
              <a:grpSpLocks/>
            </p:cNvGrpSpPr>
            <p:nvPr/>
          </p:nvGrpSpPr>
          <p:grpSpPr bwMode="auto">
            <a:xfrm rot="2241669" flipV="1">
              <a:off x="3370076" y="4673048"/>
              <a:ext cx="731838" cy="412750"/>
              <a:chOff x="576" y="2735"/>
              <a:chExt cx="1776" cy="961"/>
            </a:xfrm>
          </p:grpSpPr>
          <p:sp>
            <p:nvSpPr>
              <p:cNvPr id="457" name="Freeform 103"/>
              <p:cNvSpPr>
                <a:spLocks/>
              </p:cNvSpPr>
              <p:nvPr/>
            </p:nvSpPr>
            <p:spPr bwMode="auto">
              <a:xfrm>
                <a:off x="576" y="2735"/>
                <a:ext cx="1494" cy="961"/>
              </a:xfrm>
              <a:custGeom>
                <a:avLst/>
                <a:gdLst>
                  <a:gd name="T0" fmla="*/ 1133 w 1494"/>
                  <a:gd name="T1" fmla="*/ 298 h 961"/>
                  <a:gd name="T2" fmla="*/ 1036 w 1494"/>
                  <a:gd name="T3" fmla="*/ 365 h 961"/>
                  <a:gd name="T4" fmla="*/ 942 w 1494"/>
                  <a:gd name="T5" fmla="*/ 342 h 961"/>
                  <a:gd name="T6" fmla="*/ 897 w 1494"/>
                  <a:gd name="T7" fmla="*/ 191 h 961"/>
                  <a:gd name="T8" fmla="*/ 829 w 1494"/>
                  <a:gd name="T9" fmla="*/ 59 h 961"/>
                  <a:gd name="T10" fmla="*/ 647 w 1494"/>
                  <a:gd name="T11" fmla="*/ 10 h 961"/>
                  <a:gd name="T12" fmla="*/ 523 w 1494"/>
                  <a:gd name="T13" fmla="*/ 121 h 961"/>
                  <a:gd name="T14" fmla="*/ 579 w 1494"/>
                  <a:gd name="T15" fmla="*/ 295 h 961"/>
                  <a:gd name="T16" fmla="*/ 561 w 1494"/>
                  <a:gd name="T17" fmla="*/ 254 h 961"/>
                  <a:gd name="T18" fmla="*/ 670 w 1494"/>
                  <a:gd name="T19" fmla="*/ 143 h 961"/>
                  <a:gd name="T20" fmla="*/ 761 w 1494"/>
                  <a:gd name="T21" fmla="*/ 240 h 961"/>
                  <a:gd name="T22" fmla="*/ 769 w 1494"/>
                  <a:gd name="T23" fmla="*/ 345 h 961"/>
                  <a:gd name="T24" fmla="*/ 638 w 1494"/>
                  <a:gd name="T25" fmla="*/ 430 h 961"/>
                  <a:gd name="T26" fmla="*/ 523 w 1494"/>
                  <a:gd name="T27" fmla="*/ 386 h 961"/>
                  <a:gd name="T28" fmla="*/ 409 w 1494"/>
                  <a:gd name="T29" fmla="*/ 342 h 961"/>
                  <a:gd name="T30" fmla="*/ 352 w 1494"/>
                  <a:gd name="T31" fmla="*/ 289 h 961"/>
                  <a:gd name="T32" fmla="*/ 268 w 1494"/>
                  <a:gd name="T33" fmla="*/ 275 h 961"/>
                  <a:gd name="T34" fmla="*/ 180 w 1494"/>
                  <a:gd name="T35" fmla="*/ 386 h 961"/>
                  <a:gd name="T36" fmla="*/ 218 w 1494"/>
                  <a:gd name="T37" fmla="*/ 519 h 961"/>
                  <a:gd name="T38" fmla="*/ 256 w 1494"/>
                  <a:gd name="T39" fmla="*/ 430 h 961"/>
                  <a:gd name="T40" fmla="*/ 294 w 1494"/>
                  <a:gd name="T41" fmla="*/ 430 h 961"/>
                  <a:gd name="T42" fmla="*/ 371 w 1494"/>
                  <a:gd name="T43" fmla="*/ 475 h 961"/>
                  <a:gd name="T44" fmla="*/ 371 w 1494"/>
                  <a:gd name="T45" fmla="*/ 519 h 961"/>
                  <a:gd name="T46" fmla="*/ 333 w 1494"/>
                  <a:gd name="T47" fmla="*/ 607 h 961"/>
                  <a:gd name="T48" fmla="*/ 294 w 1494"/>
                  <a:gd name="T49" fmla="*/ 651 h 961"/>
                  <a:gd name="T50" fmla="*/ 41 w 1494"/>
                  <a:gd name="T51" fmla="*/ 560 h 961"/>
                  <a:gd name="T52" fmla="*/ 49 w 1494"/>
                  <a:gd name="T53" fmla="*/ 679 h 961"/>
                  <a:gd name="T54" fmla="*/ 180 w 1494"/>
                  <a:gd name="T55" fmla="*/ 695 h 961"/>
                  <a:gd name="T56" fmla="*/ 155 w 1494"/>
                  <a:gd name="T57" fmla="*/ 770 h 961"/>
                  <a:gd name="T58" fmla="*/ 294 w 1494"/>
                  <a:gd name="T59" fmla="*/ 784 h 961"/>
                  <a:gd name="T60" fmla="*/ 447 w 1494"/>
                  <a:gd name="T61" fmla="*/ 695 h 961"/>
                  <a:gd name="T62" fmla="*/ 523 w 1494"/>
                  <a:gd name="T63" fmla="*/ 607 h 961"/>
                  <a:gd name="T64" fmla="*/ 638 w 1494"/>
                  <a:gd name="T65" fmla="*/ 651 h 961"/>
                  <a:gd name="T66" fmla="*/ 714 w 1494"/>
                  <a:gd name="T67" fmla="*/ 695 h 961"/>
                  <a:gd name="T68" fmla="*/ 676 w 1494"/>
                  <a:gd name="T69" fmla="*/ 739 h 961"/>
                  <a:gd name="T70" fmla="*/ 617 w 1494"/>
                  <a:gd name="T71" fmla="*/ 867 h 961"/>
                  <a:gd name="T72" fmla="*/ 503 w 1494"/>
                  <a:gd name="T73" fmla="*/ 853 h 961"/>
                  <a:gd name="T74" fmla="*/ 465 w 1494"/>
                  <a:gd name="T75" fmla="*/ 784 h 961"/>
                  <a:gd name="T76" fmla="*/ 443 w 1494"/>
                  <a:gd name="T77" fmla="*/ 909 h 961"/>
                  <a:gd name="T78" fmla="*/ 638 w 1494"/>
                  <a:gd name="T79" fmla="*/ 960 h 961"/>
                  <a:gd name="T80" fmla="*/ 752 w 1494"/>
                  <a:gd name="T81" fmla="*/ 916 h 961"/>
                  <a:gd name="T82" fmla="*/ 866 w 1494"/>
                  <a:gd name="T83" fmla="*/ 784 h 961"/>
                  <a:gd name="T84" fmla="*/ 998 w 1494"/>
                  <a:gd name="T85" fmla="*/ 660 h 961"/>
                  <a:gd name="T86" fmla="*/ 1134 w 1494"/>
                  <a:gd name="T87" fmla="*/ 713 h 961"/>
                  <a:gd name="T88" fmla="*/ 1261 w 1494"/>
                  <a:gd name="T89" fmla="*/ 765 h 961"/>
                  <a:gd name="T90" fmla="*/ 1362 w 1494"/>
                  <a:gd name="T91" fmla="*/ 607 h 961"/>
                  <a:gd name="T92" fmla="*/ 1481 w 1494"/>
                  <a:gd name="T93" fmla="*/ 659 h 961"/>
                  <a:gd name="T94" fmla="*/ 1438 w 1494"/>
                  <a:gd name="T95" fmla="*/ 475 h 961"/>
                  <a:gd name="T96" fmla="*/ 1362 w 1494"/>
                  <a:gd name="T97" fmla="*/ 342 h 961"/>
                  <a:gd name="T98" fmla="*/ 1247 w 1494"/>
                  <a:gd name="T99" fmla="*/ 254 h 961"/>
                  <a:gd name="T100" fmla="*/ 1133 w 1494"/>
                  <a:gd name="T101" fmla="*/ 298 h 96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1494" h="961">
                    <a:moveTo>
                      <a:pt x="1133" y="298"/>
                    </a:moveTo>
                    <a:cubicBezTo>
                      <a:pt x="1098" y="317"/>
                      <a:pt x="1068" y="358"/>
                      <a:pt x="1036" y="365"/>
                    </a:cubicBezTo>
                    <a:cubicBezTo>
                      <a:pt x="1004" y="372"/>
                      <a:pt x="965" y="371"/>
                      <a:pt x="942" y="342"/>
                    </a:cubicBezTo>
                    <a:cubicBezTo>
                      <a:pt x="919" y="313"/>
                      <a:pt x="916" y="238"/>
                      <a:pt x="897" y="191"/>
                    </a:cubicBezTo>
                    <a:cubicBezTo>
                      <a:pt x="878" y="144"/>
                      <a:pt x="871" y="89"/>
                      <a:pt x="829" y="59"/>
                    </a:cubicBezTo>
                    <a:cubicBezTo>
                      <a:pt x="787" y="29"/>
                      <a:pt x="698" y="0"/>
                      <a:pt x="647" y="10"/>
                    </a:cubicBezTo>
                    <a:cubicBezTo>
                      <a:pt x="596" y="20"/>
                      <a:pt x="534" y="74"/>
                      <a:pt x="523" y="121"/>
                    </a:cubicBezTo>
                    <a:cubicBezTo>
                      <a:pt x="512" y="169"/>
                      <a:pt x="573" y="273"/>
                      <a:pt x="579" y="295"/>
                    </a:cubicBezTo>
                    <a:cubicBezTo>
                      <a:pt x="585" y="317"/>
                      <a:pt x="546" y="280"/>
                      <a:pt x="561" y="254"/>
                    </a:cubicBezTo>
                    <a:cubicBezTo>
                      <a:pt x="576" y="228"/>
                      <a:pt x="637" y="145"/>
                      <a:pt x="670" y="143"/>
                    </a:cubicBezTo>
                    <a:cubicBezTo>
                      <a:pt x="703" y="140"/>
                      <a:pt x="744" y="206"/>
                      <a:pt x="761" y="240"/>
                    </a:cubicBezTo>
                    <a:cubicBezTo>
                      <a:pt x="778" y="274"/>
                      <a:pt x="789" y="314"/>
                      <a:pt x="769" y="345"/>
                    </a:cubicBezTo>
                    <a:cubicBezTo>
                      <a:pt x="749" y="376"/>
                      <a:pt x="679" y="423"/>
                      <a:pt x="638" y="430"/>
                    </a:cubicBezTo>
                    <a:cubicBezTo>
                      <a:pt x="597" y="438"/>
                      <a:pt x="561" y="401"/>
                      <a:pt x="523" y="386"/>
                    </a:cubicBezTo>
                    <a:cubicBezTo>
                      <a:pt x="485" y="372"/>
                      <a:pt x="437" y="359"/>
                      <a:pt x="409" y="342"/>
                    </a:cubicBezTo>
                    <a:cubicBezTo>
                      <a:pt x="381" y="326"/>
                      <a:pt x="375" y="300"/>
                      <a:pt x="352" y="289"/>
                    </a:cubicBezTo>
                    <a:cubicBezTo>
                      <a:pt x="329" y="278"/>
                      <a:pt x="297" y="258"/>
                      <a:pt x="268" y="275"/>
                    </a:cubicBezTo>
                    <a:cubicBezTo>
                      <a:pt x="239" y="292"/>
                      <a:pt x="188" y="346"/>
                      <a:pt x="180" y="386"/>
                    </a:cubicBezTo>
                    <a:cubicBezTo>
                      <a:pt x="172" y="427"/>
                      <a:pt x="206" y="511"/>
                      <a:pt x="218" y="519"/>
                    </a:cubicBezTo>
                    <a:cubicBezTo>
                      <a:pt x="231" y="526"/>
                      <a:pt x="244" y="445"/>
                      <a:pt x="256" y="430"/>
                    </a:cubicBezTo>
                    <a:cubicBezTo>
                      <a:pt x="269" y="416"/>
                      <a:pt x="275" y="423"/>
                      <a:pt x="294" y="430"/>
                    </a:cubicBezTo>
                    <a:cubicBezTo>
                      <a:pt x="314" y="438"/>
                      <a:pt x="358" y="460"/>
                      <a:pt x="371" y="475"/>
                    </a:cubicBezTo>
                    <a:cubicBezTo>
                      <a:pt x="383" y="489"/>
                      <a:pt x="377" y="497"/>
                      <a:pt x="371" y="519"/>
                    </a:cubicBezTo>
                    <a:cubicBezTo>
                      <a:pt x="364" y="541"/>
                      <a:pt x="345" y="585"/>
                      <a:pt x="333" y="607"/>
                    </a:cubicBezTo>
                    <a:cubicBezTo>
                      <a:pt x="320" y="629"/>
                      <a:pt x="343" y="658"/>
                      <a:pt x="294" y="651"/>
                    </a:cubicBezTo>
                    <a:cubicBezTo>
                      <a:pt x="245" y="644"/>
                      <a:pt x="82" y="555"/>
                      <a:pt x="41" y="560"/>
                    </a:cubicBezTo>
                    <a:cubicBezTo>
                      <a:pt x="0" y="565"/>
                      <a:pt x="26" y="657"/>
                      <a:pt x="49" y="679"/>
                    </a:cubicBezTo>
                    <a:cubicBezTo>
                      <a:pt x="72" y="701"/>
                      <a:pt x="162" y="681"/>
                      <a:pt x="180" y="695"/>
                    </a:cubicBezTo>
                    <a:cubicBezTo>
                      <a:pt x="198" y="710"/>
                      <a:pt x="136" y="755"/>
                      <a:pt x="155" y="770"/>
                    </a:cubicBezTo>
                    <a:cubicBezTo>
                      <a:pt x="174" y="784"/>
                      <a:pt x="245" y="795"/>
                      <a:pt x="294" y="784"/>
                    </a:cubicBezTo>
                    <a:cubicBezTo>
                      <a:pt x="343" y="772"/>
                      <a:pt x="409" y="725"/>
                      <a:pt x="447" y="695"/>
                    </a:cubicBezTo>
                    <a:cubicBezTo>
                      <a:pt x="485" y="666"/>
                      <a:pt x="491" y="614"/>
                      <a:pt x="523" y="607"/>
                    </a:cubicBezTo>
                    <a:cubicBezTo>
                      <a:pt x="555" y="600"/>
                      <a:pt x="606" y="636"/>
                      <a:pt x="638" y="651"/>
                    </a:cubicBezTo>
                    <a:cubicBezTo>
                      <a:pt x="669" y="666"/>
                      <a:pt x="707" y="681"/>
                      <a:pt x="714" y="695"/>
                    </a:cubicBezTo>
                    <a:cubicBezTo>
                      <a:pt x="720" y="710"/>
                      <a:pt x="692" y="711"/>
                      <a:pt x="676" y="739"/>
                    </a:cubicBezTo>
                    <a:cubicBezTo>
                      <a:pt x="660" y="768"/>
                      <a:pt x="646" y="848"/>
                      <a:pt x="617" y="867"/>
                    </a:cubicBezTo>
                    <a:cubicBezTo>
                      <a:pt x="588" y="887"/>
                      <a:pt x="528" y="867"/>
                      <a:pt x="503" y="853"/>
                    </a:cubicBezTo>
                    <a:cubicBezTo>
                      <a:pt x="478" y="840"/>
                      <a:pt x="475" y="774"/>
                      <a:pt x="465" y="784"/>
                    </a:cubicBezTo>
                    <a:cubicBezTo>
                      <a:pt x="455" y="793"/>
                      <a:pt x="414" y="879"/>
                      <a:pt x="443" y="909"/>
                    </a:cubicBezTo>
                    <a:cubicBezTo>
                      <a:pt x="472" y="938"/>
                      <a:pt x="587" y="959"/>
                      <a:pt x="638" y="960"/>
                    </a:cubicBezTo>
                    <a:cubicBezTo>
                      <a:pt x="689" y="961"/>
                      <a:pt x="714" y="945"/>
                      <a:pt x="752" y="916"/>
                    </a:cubicBezTo>
                    <a:cubicBezTo>
                      <a:pt x="790" y="887"/>
                      <a:pt x="825" y="827"/>
                      <a:pt x="866" y="784"/>
                    </a:cubicBezTo>
                    <a:cubicBezTo>
                      <a:pt x="907" y="741"/>
                      <a:pt x="953" y="672"/>
                      <a:pt x="998" y="660"/>
                    </a:cubicBezTo>
                    <a:cubicBezTo>
                      <a:pt x="1043" y="648"/>
                      <a:pt x="1090" y="696"/>
                      <a:pt x="1134" y="713"/>
                    </a:cubicBezTo>
                    <a:cubicBezTo>
                      <a:pt x="1178" y="730"/>
                      <a:pt x="1223" y="783"/>
                      <a:pt x="1261" y="765"/>
                    </a:cubicBezTo>
                    <a:cubicBezTo>
                      <a:pt x="1299" y="747"/>
                      <a:pt x="1325" y="625"/>
                      <a:pt x="1362" y="607"/>
                    </a:cubicBezTo>
                    <a:cubicBezTo>
                      <a:pt x="1399" y="589"/>
                      <a:pt x="1468" y="681"/>
                      <a:pt x="1481" y="659"/>
                    </a:cubicBezTo>
                    <a:cubicBezTo>
                      <a:pt x="1494" y="637"/>
                      <a:pt x="1458" y="528"/>
                      <a:pt x="1438" y="475"/>
                    </a:cubicBezTo>
                    <a:cubicBezTo>
                      <a:pt x="1418" y="422"/>
                      <a:pt x="1394" y="379"/>
                      <a:pt x="1362" y="342"/>
                    </a:cubicBezTo>
                    <a:cubicBezTo>
                      <a:pt x="1330" y="305"/>
                      <a:pt x="1286" y="261"/>
                      <a:pt x="1247" y="254"/>
                    </a:cubicBezTo>
                    <a:cubicBezTo>
                      <a:pt x="1209" y="246"/>
                      <a:pt x="1171" y="283"/>
                      <a:pt x="1133" y="29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CCFF"/>
                  </a:gs>
                  <a:gs pos="100000">
                    <a:srgbClr val="475E76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8" name="Freeform 104"/>
              <p:cNvSpPr>
                <a:spLocks/>
              </p:cNvSpPr>
              <p:nvPr/>
            </p:nvSpPr>
            <p:spPr bwMode="auto">
              <a:xfrm flipV="1">
                <a:off x="1003" y="3024"/>
                <a:ext cx="917" cy="481"/>
              </a:xfrm>
              <a:custGeom>
                <a:avLst/>
                <a:gdLst>
                  <a:gd name="T0" fmla="*/ 427 w 1494"/>
                  <a:gd name="T1" fmla="*/ 75 h 961"/>
                  <a:gd name="T2" fmla="*/ 390 w 1494"/>
                  <a:gd name="T3" fmla="*/ 92 h 961"/>
                  <a:gd name="T4" fmla="*/ 355 w 1494"/>
                  <a:gd name="T5" fmla="*/ 86 h 961"/>
                  <a:gd name="T6" fmla="*/ 338 w 1494"/>
                  <a:gd name="T7" fmla="*/ 48 h 961"/>
                  <a:gd name="T8" fmla="*/ 312 w 1494"/>
                  <a:gd name="T9" fmla="*/ 15 h 961"/>
                  <a:gd name="T10" fmla="*/ 244 w 1494"/>
                  <a:gd name="T11" fmla="*/ 3 h 961"/>
                  <a:gd name="T12" fmla="*/ 197 w 1494"/>
                  <a:gd name="T13" fmla="*/ 31 h 961"/>
                  <a:gd name="T14" fmla="*/ 218 w 1494"/>
                  <a:gd name="T15" fmla="*/ 74 h 961"/>
                  <a:gd name="T16" fmla="*/ 211 w 1494"/>
                  <a:gd name="T17" fmla="*/ 64 h 961"/>
                  <a:gd name="T18" fmla="*/ 252 w 1494"/>
                  <a:gd name="T19" fmla="*/ 36 h 961"/>
                  <a:gd name="T20" fmla="*/ 287 w 1494"/>
                  <a:gd name="T21" fmla="*/ 60 h 961"/>
                  <a:gd name="T22" fmla="*/ 290 w 1494"/>
                  <a:gd name="T23" fmla="*/ 87 h 961"/>
                  <a:gd name="T24" fmla="*/ 241 w 1494"/>
                  <a:gd name="T25" fmla="*/ 108 h 961"/>
                  <a:gd name="T26" fmla="*/ 197 w 1494"/>
                  <a:gd name="T27" fmla="*/ 97 h 961"/>
                  <a:gd name="T28" fmla="*/ 154 w 1494"/>
                  <a:gd name="T29" fmla="*/ 86 h 961"/>
                  <a:gd name="T30" fmla="*/ 133 w 1494"/>
                  <a:gd name="T31" fmla="*/ 73 h 961"/>
                  <a:gd name="T32" fmla="*/ 101 w 1494"/>
                  <a:gd name="T33" fmla="*/ 69 h 961"/>
                  <a:gd name="T34" fmla="*/ 68 w 1494"/>
                  <a:gd name="T35" fmla="*/ 97 h 961"/>
                  <a:gd name="T36" fmla="*/ 82 w 1494"/>
                  <a:gd name="T37" fmla="*/ 130 h 961"/>
                  <a:gd name="T38" fmla="*/ 96 w 1494"/>
                  <a:gd name="T39" fmla="*/ 108 h 961"/>
                  <a:gd name="T40" fmla="*/ 110 w 1494"/>
                  <a:gd name="T41" fmla="*/ 108 h 961"/>
                  <a:gd name="T42" fmla="*/ 140 w 1494"/>
                  <a:gd name="T43" fmla="*/ 119 h 961"/>
                  <a:gd name="T44" fmla="*/ 140 w 1494"/>
                  <a:gd name="T45" fmla="*/ 130 h 961"/>
                  <a:gd name="T46" fmla="*/ 125 w 1494"/>
                  <a:gd name="T47" fmla="*/ 152 h 961"/>
                  <a:gd name="T48" fmla="*/ 110 w 1494"/>
                  <a:gd name="T49" fmla="*/ 163 h 961"/>
                  <a:gd name="T50" fmla="*/ 15 w 1494"/>
                  <a:gd name="T51" fmla="*/ 140 h 961"/>
                  <a:gd name="T52" fmla="*/ 18 w 1494"/>
                  <a:gd name="T53" fmla="*/ 170 h 961"/>
                  <a:gd name="T54" fmla="*/ 68 w 1494"/>
                  <a:gd name="T55" fmla="*/ 174 h 961"/>
                  <a:gd name="T56" fmla="*/ 58 w 1494"/>
                  <a:gd name="T57" fmla="*/ 193 h 961"/>
                  <a:gd name="T58" fmla="*/ 110 w 1494"/>
                  <a:gd name="T59" fmla="*/ 196 h 961"/>
                  <a:gd name="T60" fmla="*/ 168 w 1494"/>
                  <a:gd name="T61" fmla="*/ 174 h 961"/>
                  <a:gd name="T62" fmla="*/ 197 w 1494"/>
                  <a:gd name="T63" fmla="*/ 152 h 961"/>
                  <a:gd name="T64" fmla="*/ 241 w 1494"/>
                  <a:gd name="T65" fmla="*/ 163 h 961"/>
                  <a:gd name="T66" fmla="*/ 269 w 1494"/>
                  <a:gd name="T67" fmla="*/ 174 h 961"/>
                  <a:gd name="T68" fmla="*/ 255 w 1494"/>
                  <a:gd name="T69" fmla="*/ 185 h 961"/>
                  <a:gd name="T70" fmla="*/ 233 w 1494"/>
                  <a:gd name="T71" fmla="*/ 217 h 961"/>
                  <a:gd name="T72" fmla="*/ 190 w 1494"/>
                  <a:gd name="T73" fmla="*/ 214 h 961"/>
                  <a:gd name="T74" fmla="*/ 175 w 1494"/>
                  <a:gd name="T75" fmla="*/ 196 h 961"/>
                  <a:gd name="T76" fmla="*/ 167 w 1494"/>
                  <a:gd name="T77" fmla="*/ 228 h 961"/>
                  <a:gd name="T78" fmla="*/ 241 w 1494"/>
                  <a:gd name="T79" fmla="*/ 240 h 961"/>
                  <a:gd name="T80" fmla="*/ 284 w 1494"/>
                  <a:gd name="T81" fmla="*/ 229 h 961"/>
                  <a:gd name="T82" fmla="*/ 327 w 1494"/>
                  <a:gd name="T83" fmla="*/ 196 h 961"/>
                  <a:gd name="T84" fmla="*/ 376 w 1494"/>
                  <a:gd name="T85" fmla="*/ 165 h 961"/>
                  <a:gd name="T86" fmla="*/ 427 w 1494"/>
                  <a:gd name="T87" fmla="*/ 179 h 961"/>
                  <a:gd name="T88" fmla="*/ 475 w 1494"/>
                  <a:gd name="T89" fmla="*/ 192 h 961"/>
                  <a:gd name="T90" fmla="*/ 513 w 1494"/>
                  <a:gd name="T91" fmla="*/ 152 h 961"/>
                  <a:gd name="T92" fmla="*/ 558 w 1494"/>
                  <a:gd name="T93" fmla="*/ 165 h 961"/>
                  <a:gd name="T94" fmla="*/ 542 w 1494"/>
                  <a:gd name="T95" fmla="*/ 119 h 961"/>
                  <a:gd name="T96" fmla="*/ 513 w 1494"/>
                  <a:gd name="T97" fmla="*/ 86 h 961"/>
                  <a:gd name="T98" fmla="*/ 470 w 1494"/>
                  <a:gd name="T99" fmla="*/ 64 h 961"/>
                  <a:gd name="T100" fmla="*/ 427 w 1494"/>
                  <a:gd name="T101" fmla="*/ 75 h 96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1494" h="961">
                    <a:moveTo>
                      <a:pt x="1133" y="298"/>
                    </a:moveTo>
                    <a:cubicBezTo>
                      <a:pt x="1098" y="317"/>
                      <a:pt x="1068" y="358"/>
                      <a:pt x="1036" y="365"/>
                    </a:cubicBezTo>
                    <a:cubicBezTo>
                      <a:pt x="1004" y="372"/>
                      <a:pt x="965" y="371"/>
                      <a:pt x="942" y="342"/>
                    </a:cubicBezTo>
                    <a:cubicBezTo>
                      <a:pt x="919" y="313"/>
                      <a:pt x="916" y="238"/>
                      <a:pt x="897" y="191"/>
                    </a:cubicBezTo>
                    <a:cubicBezTo>
                      <a:pt x="878" y="144"/>
                      <a:pt x="871" y="89"/>
                      <a:pt x="829" y="59"/>
                    </a:cubicBezTo>
                    <a:cubicBezTo>
                      <a:pt x="787" y="29"/>
                      <a:pt x="698" y="0"/>
                      <a:pt x="647" y="10"/>
                    </a:cubicBezTo>
                    <a:cubicBezTo>
                      <a:pt x="596" y="20"/>
                      <a:pt x="534" y="74"/>
                      <a:pt x="523" y="121"/>
                    </a:cubicBezTo>
                    <a:cubicBezTo>
                      <a:pt x="512" y="169"/>
                      <a:pt x="573" y="273"/>
                      <a:pt x="579" y="295"/>
                    </a:cubicBezTo>
                    <a:cubicBezTo>
                      <a:pt x="585" y="317"/>
                      <a:pt x="546" y="280"/>
                      <a:pt x="561" y="254"/>
                    </a:cubicBezTo>
                    <a:cubicBezTo>
                      <a:pt x="576" y="228"/>
                      <a:pt x="637" y="145"/>
                      <a:pt x="670" y="143"/>
                    </a:cubicBezTo>
                    <a:cubicBezTo>
                      <a:pt x="703" y="140"/>
                      <a:pt x="744" y="206"/>
                      <a:pt x="761" y="240"/>
                    </a:cubicBezTo>
                    <a:cubicBezTo>
                      <a:pt x="778" y="274"/>
                      <a:pt x="789" y="314"/>
                      <a:pt x="769" y="345"/>
                    </a:cubicBezTo>
                    <a:cubicBezTo>
                      <a:pt x="749" y="376"/>
                      <a:pt x="679" y="423"/>
                      <a:pt x="638" y="430"/>
                    </a:cubicBezTo>
                    <a:cubicBezTo>
                      <a:pt x="597" y="438"/>
                      <a:pt x="561" y="401"/>
                      <a:pt x="523" y="386"/>
                    </a:cubicBezTo>
                    <a:cubicBezTo>
                      <a:pt x="485" y="372"/>
                      <a:pt x="437" y="359"/>
                      <a:pt x="409" y="342"/>
                    </a:cubicBezTo>
                    <a:cubicBezTo>
                      <a:pt x="381" y="326"/>
                      <a:pt x="375" y="300"/>
                      <a:pt x="352" y="289"/>
                    </a:cubicBezTo>
                    <a:cubicBezTo>
                      <a:pt x="329" y="278"/>
                      <a:pt x="297" y="258"/>
                      <a:pt x="268" y="275"/>
                    </a:cubicBezTo>
                    <a:cubicBezTo>
                      <a:pt x="239" y="292"/>
                      <a:pt x="188" y="346"/>
                      <a:pt x="180" y="386"/>
                    </a:cubicBezTo>
                    <a:cubicBezTo>
                      <a:pt x="172" y="427"/>
                      <a:pt x="206" y="511"/>
                      <a:pt x="218" y="519"/>
                    </a:cubicBezTo>
                    <a:cubicBezTo>
                      <a:pt x="231" y="526"/>
                      <a:pt x="244" y="445"/>
                      <a:pt x="256" y="430"/>
                    </a:cubicBezTo>
                    <a:cubicBezTo>
                      <a:pt x="269" y="416"/>
                      <a:pt x="275" y="423"/>
                      <a:pt x="294" y="430"/>
                    </a:cubicBezTo>
                    <a:cubicBezTo>
                      <a:pt x="314" y="438"/>
                      <a:pt x="358" y="460"/>
                      <a:pt x="371" y="475"/>
                    </a:cubicBezTo>
                    <a:cubicBezTo>
                      <a:pt x="383" y="489"/>
                      <a:pt x="377" y="497"/>
                      <a:pt x="371" y="519"/>
                    </a:cubicBezTo>
                    <a:cubicBezTo>
                      <a:pt x="364" y="541"/>
                      <a:pt x="345" y="585"/>
                      <a:pt x="333" y="607"/>
                    </a:cubicBezTo>
                    <a:cubicBezTo>
                      <a:pt x="320" y="629"/>
                      <a:pt x="343" y="658"/>
                      <a:pt x="294" y="651"/>
                    </a:cubicBezTo>
                    <a:cubicBezTo>
                      <a:pt x="245" y="644"/>
                      <a:pt x="82" y="555"/>
                      <a:pt x="41" y="560"/>
                    </a:cubicBezTo>
                    <a:cubicBezTo>
                      <a:pt x="0" y="565"/>
                      <a:pt x="26" y="657"/>
                      <a:pt x="49" y="679"/>
                    </a:cubicBezTo>
                    <a:cubicBezTo>
                      <a:pt x="72" y="701"/>
                      <a:pt x="162" y="681"/>
                      <a:pt x="180" y="695"/>
                    </a:cubicBezTo>
                    <a:cubicBezTo>
                      <a:pt x="198" y="710"/>
                      <a:pt x="136" y="755"/>
                      <a:pt x="155" y="770"/>
                    </a:cubicBezTo>
                    <a:cubicBezTo>
                      <a:pt x="174" y="784"/>
                      <a:pt x="245" y="795"/>
                      <a:pt x="294" y="784"/>
                    </a:cubicBezTo>
                    <a:cubicBezTo>
                      <a:pt x="343" y="772"/>
                      <a:pt x="409" y="725"/>
                      <a:pt x="447" y="695"/>
                    </a:cubicBezTo>
                    <a:cubicBezTo>
                      <a:pt x="485" y="666"/>
                      <a:pt x="491" y="614"/>
                      <a:pt x="523" y="607"/>
                    </a:cubicBezTo>
                    <a:cubicBezTo>
                      <a:pt x="555" y="600"/>
                      <a:pt x="606" y="636"/>
                      <a:pt x="638" y="651"/>
                    </a:cubicBezTo>
                    <a:cubicBezTo>
                      <a:pt x="669" y="666"/>
                      <a:pt x="707" y="681"/>
                      <a:pt x="714" y="695"/>
                    </a:cubicBezTo>
                    <a:cubicBezTo>
                      <a:pt x="720" y="710"/>
                      <a:pt x="692" y="711"/>
                      <a:pt x="676" y="739"/>
                    </a:cubicBezTo>
                    <a:cubicBezTo>
                      <a:pt x="660" y="768"/>
                      <a:pt x="646" y="848"/>
                      <a:pt x="617" y="867"/>
                    </a:cubicBezTo>
                    <a:cubicBezTo>
                      <a:pt x="588" y="887"/>
                      <a:pt x="528" y="867"/>
                      <a:pt x="503" y="853"/>
                    </a:cubicBezTo>
                    <a:cubicBezTo>
                      <a:pt x="478" y="840"/>
                      <a:pt x="475" y="774"/>
                      <a:pt x="465" y="784"/>
                    </a:cubicBezTo>
                    <a:cubicBezTo>
                      <a:pt x="455" y="793"/>
                      <a:pt x="414" y="879"/>
                      <a:pt x="443" y="909"/>
                    </a:cubicBezTo>
                    <a:cubicBezTo>
                      <a:pt x="472" y="938"/>
                      <a:pt x="587" y="959"/>
                      <a:pt x="638" y="960"/>
                    </a:cubicBezTo>
                    <a:cubicBezTo>
                      <a:pt x="689" y="961"/>
                      <a:pt x="714" y="945"/>
                      <a:pt x="752" y="916"/>
                    </a:cubicBezTo>
                    <a:cubicBezTo>
                      <a:pt x="790" y="887"/>
                      <a:pt x="825" y="827"/>
                      <a:pt x="866" y="784"/>
                    </a:cubicBezTo>
                    <a:cubicBezTo>
                      <a:pt x="907" y="741"/>
                      <a:pt x="953" y="672"/>
                      <a:pt x="998" y="660"/>
                    </a:cubicBezTo>
                    <a:cubicBezTo>
                      <a:pt x="1043" y="648"/>
                      <a:pt x="1090" y="696"/>
                      <a:pt x="1134" y="713"/>
                    </a:cubicBezTo>
                    <a:cubicBezTo>
                      <a:pt x="1178" y="730"/>
                      <a:pt x="1223" y="783"/>
                      <a:pt x="1261" y="765"/>
                    </a:cubicBezTo>
                    <a:cubicBezTo>
                      <a:pt x="1299" y="747"/>
                      <a:pt x="1325" y="625"/>
                      <a:pt x="1362" y="607"/>
                    </a:cubicBezTo>
                    <a:cubicBezTo>
                      <a:pt x="1399" y="589"/>
                      <a:pt x="1468" y="681"/>
                      <a:pt x="1481" y="659"/>
                    </a:cubicBezTo>
                    <a:cubicBezTo>
                      <a:pt x="1494" y="637"/>
                      <a:pt x="1458" y="528"/>
                      <a:pt x="1438" y="475"/>
                    </a:cubicBezTo>
                    <a:cubicBezTo>
                      <a:pt x="1418" y="422"/>
                      <a:pt x="1394" y="379"/>
                      <a:pt x="1362" y="342"/>
                    </a:cubicBezTo>
                    <a:cubicBezTo>
                      <a:pt x="1330" y="305"/>
                      <a:pt x="1286" y="261"/>
                      <a:pt x="1247" y="254"/>
                    </a:cubicBezTo>
                    <a:cubicBezTo>
                      <a:pt x="1209" y="246"/>
                      <a:pt x="1171" y="283"/>
                      <a:pt x="1133" y="29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767676"/>
                  </a:gs>
                  <a:gs pos="50000">
                    <a:schemeClr val="bg1"/>
                  </a:gs>
                  <a:gs pos="100000">
                    <a:srgbClr val="767676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459" name="Oval 105"/>
              <p:cNvSpPr>
                <a:spLocks noChangeArrowheads="1"/>
              </p:cNvSpPr>
              <p:nvPr/>
            </p:nvSpPr>
            <p:spPr bwMode="auto">
              <a:xfrm>
                <a:off x="1577" y="2925"/>
                <a:ext cx="767" cy="625"/>
              </a:xfrm>
              <a:prstGeom prst="ellipse">
                <a:avLst/>
              </a:prstGeom>
              <a:gradFill rotWithShape="0">
                <a:gsLst>
                  <a:gs pos="0">
                    <a:srgbClr val="FFFF00"/>
                  </a:gs>
                  <a:gs pos="100000">
                    <a:srgbClr val="FF3300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grpSp>
          <p:nvGrpSpPr>
            <p:cNvPr id="412" name="Group 106"/>
            <p:cNvGrpSpPr>
              <a:grpSpLocks/>
            </p:cNvGrpSpPr>
            <p:nvPr/>
          </p:nvGrpSpPr>
          <p:grpSpPr bwMode="auto">
            <a:xfrm rot="9696192" flipV="1">
              <a:off x="9313676" y="1853648"/>
              <a:ext cx="685800" cy="381000"/>
              <a:chOff x="3312" y="2928"/>
              <a:chExt cx="2064" cy="960"/>
            </a:xfrm>
          </p:grpSpPr>
          <p:sp>
            <p:nvSpPr>
              <p:cNvPr id="448" name="Oval 107"/>
              <p:cNvSpPr>
                <a:spLocks noChangeArrowheads="1"/>
              </p:cNvSpPr>
              <p:nvPr/>
            </p:nvSpPr>
            <p:spPr bwMode="auto">
              <a:xfrm>
                <a:off x="4179" y="3689"/>
                <a:ext cx="287" cy="192"/>
              </a:xfrm>
              <a:prstGeom prst="ellipse">
                <a:avLst/>
              </a:prstGeom>
              <a:solidFill>
                <a:srgbClr val="FF33CC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49" name="Oval 108"/>
              <p:cNvSpPr>
                <a:spLocks noChangeArrowheads="1"/>
              </p:cNvSpPr>
              <p:nvPr/>
            </p:nvSpPr>
            <p:spPr bwMode="auto">
              <a:xfrm>
                <a:off x="4081" y="3593"/>
                <a:ext cx="478" cy="192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50" name="Oval 109"/>
              <p:cNvSpPr>
                <a:spLocks noChangeArrowheads="1"/>
              </p:cNvSpPr>
              <p:nvPr/>
            </p:nvSpPr>
            <p:spPr bwMode="auto">
              <a:xfrm>
                <a:off x="3986" y="3498"/>
                <a:ext cx="621" cy="192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51" name="Oval 110"/>
              <p:cNvSpPr>
                <a:spLocks noChangeArrowheads="1"/>
              </p:cNvSpPr>
              <p:nvPr/>
            </p:nvSpPr>
            <p:spPr bwMode="auto">
              <a:xfrm>
                <a:off x="3939" y="3407"/>
                <a:ext cx="764" cy="192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52" name="Oval 111"/>
              <p:cNvSpPr>
                <a:spLocks noChangeArrowheads="1"/>
              </p:cNvSpPr>
              <p:nvPr/>
            </p:nvSpPr>
            <p:spPr bwMode="auto">
              <a:xfrm>
                <a:off x="3848" y="3304"/>
                <a:ext cx="956" cy="192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53" name="Oval 112"/>
              <p:cNvSpPr>
                <a:spLocks noChangeArrowheads="1"/>
              </p:cNvSpPr>
              <p:nvPr/>
            </p:nvSpPr>
            <p:spPr bwMode="auto">
              <a:xfrm>
                <a:off x="3745" y="3208"/>
                <a:ext cx="1156" cy="192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54" name="Oval 113"/>
              <p:cNvSpPr>
                <a:spLocks noChangeArrowheads="1"/>
              </p:cNvSpPr>
              <p:nvPr/>
            </p:nvSpPr>
            <p:spPr bwMode="auto">
              <a:xfrm>
                <a:off x="3599" y="3112"/>
                <a:ext cx="1443" cy="192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55" name="Oval 114"/>
              <p:cNvSpPr>
                <a:spLocks noChangeArrowheads="1"/>
              </p:cNvSpPr>
              <p:nvPr/>
            </p:nvSpPr>
            <p:spPr bwMode="auto">
              <a:xfrm>
                <a:off x="3459" y="3016"/>
                <a:ext cx="1777" cy="192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56" name="Oval 115"/>
              <p:cNvSpPr>
                <a:spLocks noChangeArrowheads="1"/>
              </p:cNvSpPr>
              <p:nvPr/>
            </p:nvSpPr>
            <p:spPr bwMode="auto">
              <a:xfrm>
                <a:off x="3312" y="2920"/>
                <a:ext cx="2064" cy="192"/>
              </a:xfrm>
              <a:prstGeom prst="ellipse">
                <a:avLst/>
              </a:prstGeom>
              <a:gradFill rotWithShape="0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sp>
          <p:nvSpPr>
            <p:cNvPr id="413" name="Oval 116"/>
            <p:cNvSpPr>
              <a:spLocks noChangeArrowheads="1"/>
            </p:cNvSpPr>
            <p:nvPr/>
          </p:nvSpPr>
          <p:spPr bwMode="auto">
            <a:xfrm flipV="1">
              <a:off x="6189476" y="5663648"/>
              <a:ext cx="331788" cy="320675"/>
            </a:xfrm>
            <a:prstGeom prst="ellipse">
              <a:avLst/>
            </a:prstGeom>
            <a:gradFill rotWithShape="0">
              <a:gsLst>
                <a:gs pos="0">
                  <a:srgbClr val="FF3300"/>
                </a:gs>
                <a:gs pos="50000">
                  <a:srgbClr val="990000"/>
                </a:gs>
                <a:gs pos="100000">
                  <a:srgbClr val="FF3300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414" name="Group 117"/>
            <p:cNvGrpSpPr>
              <a:grpSpLocks/>
            </p:cNvGrpSpPr>
            <p:nvPr/>
          </p:nvGrpSpPr>
          <p:grpSpPr bwMode="auto">
            <a:xfrm rot="13295748" flipV="1">
              <a:off x="4055876" y="2844248"/>
              <a:ext cx="595313" cy="666750"/>
              <a:chOff x="176" y="88"/>
              <a:chExt cx="1512" cy="1792"/>
            </a:xfrm>
          </p:grpSpPr>
          <p:sp>
            <p:nvSpPr>
              <p:cNvPr id="446" name="Freeform 118"/>
              <p:cNvSpPr>
                <a:spLocks/>
              </p:cNvSpPr>
              <p:nvPr/>
            </p:nvSpPr>
            <p:spPr bwMode="auto">
              <a:xfrm>
                <a:off x="176" y="88"/>
                <a:ext cx="1512" cy="1792"/>
              </a:xfrm>
              <a:custGeom>
                <a:avLst/>
                <a:gdLst>
                  <a:gd name="T0" fmla="*/ 880 w 1512"/>
                  <a:gd name="T1" fmla="*/ 392 h 1792"/>
                  <a:gd name="T2" fmla="*/ 1264 w 1512"/>
                  <a:gd name="T3" fmla="*/ 152 h 1792"/>
                  <a:gd name="T4" fmla="*/ 976 w 1512"/>
                  <a:gd name="T5" fmla="*/ 440 h 1792"/>
                  <a:gd name="T6" fmla="*/ 1360 w 1512"/>
                  <a:gd name="T7" fmla="*/ 296 h 1792"/>
                  <a:gd name="T8" fmla="*/ 1072 w 1512"/>
                  <a:gd name="T9" fmla="*/ 536 h 1792"/>
                  <a:gd name="T10" fmla="*/ 1456 w 1512"/>
                  <a:gd name="T11" fmla="*/ 536 h 1792"/>
                  <a:gd name="T12" fmla="*/ 1120 w 1512"/>
                  <a:gd name="T13" fmla="*/ 680 h 1792"/>
                  <a:gd name="T14" fmla="*/ 1504 w 1512"/>
                  <a:gd name="T15" fmla="*/ 680 h 1792"/>
                  <a:gd name="T16" fmla="*/ 1168 w 1512"/>
                  <a:gd name="T17" fmla="*/ 776 h 1792"/>
                  <a:gd name="T18" fmla="*/ 1456 w 1512"/>
                  <a:gd name="T19" fmla="*/ 872 h 1792"/>
                  <a:gd name="T20" fmla="*/ 1072 w 1512"/>
                  <a:gd name="T21" fmla="*/ 872 h 1792"/>
                  <a:gd name="T22" fmla="*/ 1504 w 1512"/>
                  <a:gd name="T23" fmla="*/ 1064 h 1792"/>
                  <a:gd name="T24" fmla="*/ 1120 w 1512"/>
                  <a:gd name="T25" fmla="*/ 920 h 1792"/>
                  <a:gd name="T26" fmla="*/ 1504 w 1512"/>
                  <a:gd name="T27" fmla="*/ 1064 h 1792"/>
                  <a:gd name="T28" fmla="*/ 1120 w 1512"/>
                  <a:gd name="T29" fmla="*/ 968 h 1792"/>
                  <a:gd name="T30" fmla="*/ 1360 w 1512"/>
                  <a:gd name="T31" fmla="*/ 1160 h 1792"/>
                  <a:gd name="T32" fmla="*/ 1072 w 1512"/>
                  <a:gd name="T33" fmla="*/ 1064 h 1792"/>
                  <a:gd name="T34" fmla="*/ 1408 w 1512"/>
                  <a:gd name="T35" fmla="*/ 1496 h 1792"/>
                  <a:gd name="T36" fmla="*/ 1024 w 1512"/>
                  <a:gd name="T37" fmla="*/ 1160 h 1792"/>
                  <a:gd name="T38" fmla="*/ 1168 w 1512"/>
                  <a:gd name="T39" fmla="*/ 1544 h 1792"/>
                  <a:gd name="T40" fmla="*/ 928 w 1512"/>
                  <a:gd name="T41" fmla="*/ 1304 h 1792"/>
                  <a:gd name="T42" fmla="*/ 928 w 1512"/>
                  <a:gd name="T43" fmla="*/ 1640 h 1792"/>
                  <a:gd name="T44" fmla="*/ 784 w 1512"/>
                  <a:gd name="T45" fmla="*/ 1304 h 1792"/>
                  <a:gd name="T46" fmla="*/ 688 w 1512"/>
                  <a:gd name="T47" fmla="*/ 1592 h 1792"/>
                  <a:gd name="T48" fmla="*/ 592 w 1512"/>
                  <a:gd name="T49" fmla="*/ 1256 h 1792"/>
                  <a:gd name="T50" fmla="*/ 400 w 1512"/>
                  <a:gd name="T51" fmla="*/ 1784 h 1792"/>
                  <a:gd name="T52" fmla="*/ 400 w 1512"/>
                  <a:gd name="T53" fmla="*/ 1208 h 1792"/>
                  <a:gd name="T54" fmla="*/ 256 w 1512"/>
                  <a:gd name="T55" fmla="*/ 1640 h 1792"/>
                  <a:gd name="T56" fmla="*/ 304 w 1512"/>
                  <a:gd name="T57" fmla="*/ 1112 h 1792"/>
                  <a:gd name="T58" fmla="*/ 64 w 1512"/>
                  <a:gd name="T59" fmla="*/ 1208 h 1792"/>
                  <a:gd name="T60" fmla="*/ 304 w 1512"/>
                  <a:gd name="T61" fmla="*/ 968 h 1792"/>
                  <a:gd name="T62" fmla="*/ 16 w 1512"/>
                  <a:gd name="T63" fmla="*/ 872 h 1792"/>
                  <a:gd name="T64" fmla="*/ 208 w 1512"/>
                  <a:gd name="T65" fmla="*/ 872 h 1792"/>
                  <a:gd name="T66" fmla="*/ 16 w 1512"/>
                  <a:gd name="T67" fmla="*/ 632 h 1792"/>
                  <a:gd name="T68" fmla="*/ 208 w 1512"/>
                  <a:gd name="T69" fmla="*/ 728 h 1792"/>
                  <a:gd name="T70" fmla="*/ 160 w 1512"/>
                  <a:gd name="T71" fmla="*/ 296 h 1792"/>
                  <a:gd name="T72" fmla="*/ 256 w 1512"/>
                  <a:gd name="T73" fmla="*/ 584 h 1792"/>
                  <a:gd name="T74" fmla="*/ 304 w 1512"/>
                  <a:gd name="T75" fmla="*/ 200 h 1792"/>
                  <a:gd name="T76" fmla="*/ 400 w 1512"/>
                  <a:gd name="T77" fmla="*/ 536 h 1792"/>
                  <a:gd name="T78" fmla="*/ 448 w 1512"/>
                  <a:gd name="T79" fmla="*/ 152 h 1792"/>
                  <a:gd name="T80" fmla="*/ 496 w 1512"/>
                  <a:gd name="T81" fmla="*/ 440 h 1792"/>
                  <a:gd name="T82" fmla="*/ 640 w 1512"/>
                  <a:gd name="T83" fmla="*/ 200 h 1792"/>
                  <a:gd name="T84" fmla="*/ 688 w 1512"/>
                  <a:gd name="T85" fmla="*/ 344 h 1792"/>
                  <a:gd name="T86" fmla="*/ 880 w 1512"/>
                  <a:gd name="T87" fmla="*/ 8 h 1792"/>
                  <a:gd name="T88" fmla="*/ 832 w 1512"/>
                  <a:gd name="T89" fmla="*/ 392 h 1792"/>
                  <a:gd name="T90" fmla="*/ 928 w 1512"/>
                  <a:gd name="T91" fmla="*/ 344 h 1792"/>
                  <a:gd name="T92" fmla="*/ 880 w 1512"/>
                  <a:gd name="T93" fmla="*/ 344 h 1792"/>
                  <a:gd name="T94" fmla="*/ 880 w 1512"/>
                  <a:gd name="T95" fmla="*/ 392 h 1792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0" t="0" r="r" b="b"/>
                <a:pathLst>
                  <a:path w="1512" h="1792">
                    <a:moveTo>
                      <a:pt x="880" y="392"/>
                    </a:moveTo>
                    <a:cubicBezTo>
                      <a:pt x="944" y="360"/>
                      <a:pt x="1248" y="144"/>
                      <a:pt x="1264" y="152"/>
                    </a:cubicBezTo>
                    <a:cubicBezTo>
                      <a:pt x="1280" y="160"/>
                      <a:pt x="960" y="416"/>
                      <a:pt x="976" y="440"/>
                    </a:cubicBezTo>
                    <a:cubicBezTo>
                      <a:pt x="992" y="464"/>
                      <a:pt x="1344" y="280"/>
                      <a:pt x="1360" y="296"/>
                    </a:cubicBezTo>
                    <a:cubicBezTo>
                      <a:pt x="1376" y="312"/>
                      <a:pt x="1056" y="496"/>
                      <a:pt x="1072" y="536"/>
                    </a:cubicBezTo>
                    <a:cubicBezTo>
                      <a:pt x="1088" y="576"/>
                      <a:pt x="1448" y="512"/>
                      <a:pt x="1456" y="536"/>
                    </a:cubicBezTo>
                    <a:cubicBezTo>
                      <a:pt x="1464" y="560"/>
                      <a:pt x="1112" y="656"/>
                      <a:pt x="1120" y="680"/>
                    </a:cubicBezTo>
                    <a:cubicBezTo>
                      <a:pt x="1128" y="704"/>
                      <a:pt x="1496" y="664"/>
                      <a:pt x="1504" y="680"/>
                    </a:cubicBezTo>
                    <a:cubicBezTo>
                      <a:pt x="1512" y="696"/>
                      <a:pt x="1176" y="744"/>
                      <a:pt x="1168" y="776"/>
                    </a:cubicBezTo>
                    <a:cubicBezTo>
                      <a:pt x="1160" y="808"/>
                      <a:pt x="1472" y="856"/>
                      <a:pt x="1456" y="872"/>
                    </a:cubicBezTo>
                    <a:cubicBezTo>
                      <a:pt x="1440" y="888"/>
                      <a:pt x="1064" y="840"/>
                      <a:pt x="1072" y="872"/>
                    </a:cubicBezTo>
                    <a:cubicBezTo>
                      <a:pt x="1080" y="904"/>
                      <a:pt x="1496" y="1056"/>
                      <a:pt x="1504" y="1064"/>
                    </a:cubicBezTo>
                    <a:cubicBezTo>
                      <a:pt x="1512" y="1072"/>
                      <a:pt x="1120" y="920"/>
                      <a:pt x="1120" y="920"/>
                    </a:cubicBezTo>
                    <a:cubicBezTo>
                      <a:pt x="1120" y="920"/>
                      <a:pt x="1504" y="1056"/>
                      <a:pt x="1504" y="1064"/>
                    </a:cubicBezTo>
                    <a:cubicBezTo>
                      <a:pt x="1504" y="1072"/>
                      <a:pt x="1144" y="952"/>
                      <a:pt x="1120" y="968"/>
                    </a:cubicBezTo>
                    <a:cubicBezTo>
                      <a:pt x="1096" y="984"/>
                      <a:pt x="1368" y="1144"/>
                      <a:pt x="1360" y="1160"/>
                    </a:cubicBezTo>
                    <a:cubicBezTo>
                      <a:pt x="1352" y="1176"/>
                      <a:pt x="1064" y="1008"/>
                      <a:pt x="1072" y="1064"/>
                    </a:cubicBezTo>
                    <a:cubicBezTo>
                      <a:pt x="1080" y="1120"/>
                      <a:pt x="1416" y="1480"/>
                      <a:pt x="1408" y="1496"/>
                    </a:cubicBezTo>
                    <a:cubicBezTo>
                      <a:pt x="1400" y="1512"/>
                      <a:pt x="1064" y="1152"/>
                      <a:pt x="1024" y="1160"/>
                    </a:cubicBezTo>
                    <a:cubicBezTo>
                      <a:pt x="984" y="1168"/>
                      <a:pt x="1184" y="1520"/>
                      <a:pt x="1168" y="1544"/>
                    </a:cubicBezTo>
                    <a:cubicBezTo>
                      <a:pt x="1152" y="1568"/>
                      <a:pt x="968" y="1288"/>
                      <a:pt x="928" y="1304"/>
                    </a:cubicBezTo>
                    <a:cubicBezTo>
                      <a:pt x="888" y="1320"/>
                      <a:pt x="952" y="1640"/>
                      <a:pt x="928" y="1640"/>
                    </a:cubicBezTo>
                    <a:cubicBezTo>
                      <a:pt x="904" y="1640"/>
                      <a:pt x="824" y="1312"/>
                      <a:pt x="784" y="1304"/>
                    </a:cubicBezTo>
                    <a:cubicBezTo>
                      <a:pt x="744" y="1296"/>
                      <a:pt x="720" y="1600"/>
                      <a:pt x="688" y="1592"/>
                    </a:cubicBezTo>
                    <a:cubicBezTo>
                      <a:pt x="656" y="1584"/>
                      <a:pt x="640" y="1224"/>
                      <a:pt x="592" y="1256"/>
                    </a:cubicBezTo>
                    <a:cubicBezTo>
                      <a:pt x="544" y="1288"/>
                      <a:pt x="432" y="1792"/>
                      <a:pt x="400" y="1784"/>
                    </a:cubicBezTo>
                    <a:cubicBezTo>
                      <a:pt x="368" y="1776"/>
                      <a:pt x="424" y="1232"/>
                      <a:pt x="400" y="1208"/>
                    </a:cubicBezTo>
                    <a:cubicBezTo>
                      <a:pt x="376" y="1184"/>
                      <a:pt x="272" y="1656"/>
                      <a:pt x="256" y="1640"/>
                    </a:cubicBezTo>
                    <a:cubicBezTo>
                      <a:pt x="240" y="1624"/>
                      <a:pt x="336" y="1184"/>
                      <a:pt x="304" y="1112"/>
                    </a:cubicBezTo>
                    <a:cubicBezTo>
                      <a:pt x="272" y="1040"/>
                      <a:pt x="64" y="1232"/>
                      <a:pt x="64" y="1208"/>
                    </a:cubicBezTo>
                    <a:cubicBezTo>
                      <a:pt x="64" y="1184"/>
                      <a:pt x="312" y="1024"/>
                      <a:pt x="304" y="968"/>
                    </a:cubicBezTo>
                    <a:cubicBezTo>
                      <a:pt x="296" y="912"/>
                      <a:pt x="32" y="888"/>
                      <a:pt x="16" y="872"/>
                    </a:cubicBezTo>
                    <a:cubicBezTo>
                      <a:pt x="0" y="856"/>
                      <a:pt x="208" y="912"/>
                      <a:pt x="208" y="872"/>
                    </a:cubicBezTo>
                    <a:cubicBezTo>
                      <a:pt x="208" y="832"/>
                      <a:pt x="16" y="656"/>
                      <a:pt x="16" y="632"/>
                    </a:cubicBezTo>
                    <a:cubicBezTo>
                      <a:pt x="16" y="608"/>
                      <a:pt x="184" y="784"/>
                      <a:pt x="208" y="728"/>
                    </a:cubicBezTo>
                    <a:cubicBezTo>
                      <a:pt x="232" y="672"/>
                      <a:pt x="152" y="320"/>
                      <a:pt x="160" y="296"/>
                    </a:cubicBezTo>
                    <a:cubicBezTo>
                      <a:pt x="168" y="272"/>
                      <a:pt x="232" y="600"/>
                      <a:pt x="256" y="584"/>
                    </a:cubicBezTo>
                    <a:cubicBezTo>
                      <a:pt x="280" y="568"/>
                      <a:pt x="280" y="208"/>
                      <a:pt x="304" y="200"/>
                    </a:cubicBezTo>
                    <a:cubicBezTo>
                      <a:pt x="328" y="192"/>
                      <a:pt x="376" y="544"/>
                      <a:pt x="400" y="536"/>
                    </a:cubicBezTo>
                    <a:cubicBezTo>
                      <a:pt x="424" y="528"/>
                      <a:pt x="432" y="168"/>
                      <a:pt x="448" y="152"/>
                    </a:cubicBezTo>
                    <a:cubicBezTo>
                      <a:pt x="464" y="136"/>
                      <a:pt x="464" y="432"/>
                      <a:pt x="496" y="440"/>
                    </a:cubicBezTo>
                    <a:cubicBezTo>
                      <a:pt x="528" y="448"/>
                      <a:pt x="608" y="216"/>
                      <a:pt x="640" y="200"/>
                    </a:cubicBezTo>
                    <a:cubicBezTo>
                      <a:pt x="672" y="184"/>
                      <a:pt x="648" y="376"/>
                      <a:pt x="688" y="344"/>
                    </a:cubicBezTo>
                    <a:cubicBezTo>
                      <a:pt x="728" y="312"/>
                      <a:pt x="856" y="0"/>
                      <a:pt x="880" y="8"/>
                    </a:cubicBezTo>
                    <a:cubicBezTo>
                      <a:pt x="904" y="16"/>
                      <a:pt x="824" y="336"/>
                      <a:pt x="832" y="392"/>
                    </a:cubicBezTo>
                    <a:cubicBezTo>
                      <a:pt x="840" y="448"/>
                      <a:pt x="920" y="352"/>
                      <a:pt x="928" y="344"/>
                    </a:cubicBezTo>
                    <a:cubicBezTo>
                      <a:pt x="936" y="336"/>
                      <a:pt x="888" y="336"/>
                      <a:pt x="880" y="344"/>
                    </a:cubicBezTo>
                    <a:cubicBezTo>
                      <a:pt x="872" y="352"/>
                      <a:pt x="816" y="424"/>
                      <a:pt x="880" y="392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0000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7" name="Oval 119"/>
              <p:cNvSpPr>
                <a:spLocks noChangeArrowheads="1"/>
              </p:cNvSpPr>
              <p:nvPr/>
            </p:nvSpPr>
            <p:spPr bwMode="auto">
              <a:xfrm>
                <a:off x="437" y="478"/>
                <a:ext cx="867" cy="862"/>
              </a:xfrm>
              <a:prstGeom prst="ellipse">
                <a:avLst/>
              </a:prstGeom>
              <a:gradFill rotWithShape="0">
                <a:gsLst>
                  <a:gs pos="0">
                    <a:srgbClr val="0099FF"/>
                  </a:gs>
                  <a:gs pos="100000">
                    <a:srgbClr val="00FF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grpSp>
          <p:nvGrpSpPr>
            <p:cNvPr id="415" name="Group 120"/>
            <p:cNvGrpSpPr>
              <a:grpSpLocks/>
            </p:cNvGrpSpPr>
            <p:nvPr/>
          </p:nvGrpSpPr>
          <p:grpSpPr bwMode="auto">
            <a:xfrm>
              <a:off x="4970276" y="1167848"/>
              <a:ext cx="822325" cy="381000"/>
              <a:chOff x="432" y="2448"/>
              <a:chExt cx="2448" cy="1200"/>
            </a:xfrm>
          </p:grpSpPr>
          <p:sp>
            <p:nvSpPr>
              <p:cNvPr id="441" name="Oval 121"/>
              <p:cNvSpPr>
                <a:spLocks noChangeArrowheads="1"/>
              </p:cNvSpPr>
              <p:nvPr/>
            </p:nvSpPr>
            <p:spPr bwMode="auto">
              <a:xfrm>
                <a:off x="432" y="2498"/>
                <a:ext cx="912" cy="720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folHlink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42" name="Oval 122"/>
              <p:cNvSpPr>
                <a:spLocks noChangeArrowheads="1"/>
              </p:cNvSpPr>
              <p:nvPr/>
            </p:nvSpPr>
            <p:spPr bwMode="auto">
              <a:xfrm>
                <a:off x="1344" y="3218"/>
                <a:ext cx="1106" cy="430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folHlink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43" name="Oval 123"/>
              <p:cNvSpPr>
                <a:spLocks noChangeArrowheads="1"/>
              </p:cNvSpPr>
              <p:nvPr/>
            </p:nvSpPr>
            <p:spPr bwMode="auto">
              <a:xfrm>
                <a:off x="862" y="2783"/>
                <a:ext cx="1489" cy="625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folHlink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44" name="Oval 124"/>
              <p:cNvSpPr>
                <a:spLocks noChangeArrowheads="1"/>
              </p:cNvSpPr>
              <p:nvPr/>
            </p:nvSpPr>
            <p:spPr bwMode="auto">
              <a:xfrm>
                <a:off x="1585" y="2448"/>
                <a:ext cx="1295" cy="770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folHlink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45" name="Oval 125"/>
              <p:cNvSpPr>
                <a:spLocks noChangeArrowheads="1"/>
              </p:cNvSpPr>
              <p:nvPr/>
            </p:nvSpPr>
            <p:spPr bwMode="auto">
              <a:xfrm>
                <a:off x="673" y="3168"/>
                <a:ext cx="577" cy="430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folHlink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sp>
          <p:nvSpPr>
            <p:cNvPr id="416" name="Freeform 126"/>
            <p:cNvSpPr>
              <a:spLocks/>
            </p:cNvSpPr>
            <p:nvPr/>
          </p:nvSpPr>
          <p:spPr bwMode="auto">
            <a:xfrm>
              <a:off x="2836676" y="558248"/>
              <a:ext cx="228600" cy="228600"/>
            </a:xfrm>
            <a:custGeom>
              <a:avLst/>
              <a:gdLst>
                <a:gd name="T0" fmla="*/ 2147483647 w 1458"/>
                <a:gd name="T1" fmla="*/ 2147483647 h 1416"/>
                <a:gd name="T2" fmla="*/ 2147483647 w 1458"/>
                <a:gd name="T3" fmla="*/ 2147483647 h 1416"/>
                <a:gd name="T4" fmla="*/ 2147483647 w 1458"/>
                <a:gd name="T5" fmla="*/ 2147483647 h 1416"/>
                <a:gd name="T6" fmla="*/ 2147483647 w 1458"/>
                <a:gd name="T7" fmla="*/ 2147483647 h 1416"/>
                <a:gd name="T8" fmla="*/ 2147483647 w 1458"/>
                <a:gd name="T9" fmla="*/ 2147483647 h 1416"/>
                <a:gd name="T10" fmla="*/ 2147483647 w 1458"/>
                <a:gd name="T11" fmla="*/ 2147483647 h 1416"/>
                <a:gd name="T12" fmla="*/ 2147483647 w 1458"/>
                <a:gd name="T13" fmla="*/ 2147483647 h 1416"/>
                <a:gd name="T14" fmla="*/ 2147483647 w 1458"/>
                <a:gd name="T15" fmla="*/ 2147483647 h 1416"/>
                <a:gd name="T16" fmla="*/ 2147483647 w 1458"/>
                <a:gd name="T17" fmla="*/ 2147483647 h 1416"/>
                <a:gd name="T18" fmla="*/ 2147483647 w 1458"/>
                <a:gd name="T19" fmla="*/ 2147483647 h 1416"/>
                <a:gd name="T20" fmla="*/ 2147483647 w 1458"/>
                <a:gd name="T21" fmla="*/ 2147483647 h 1416"/>
                <a:gd name="T22" fmla="*/ 2147483647 w 1458"/>
                <a:gd name="T23" fmla="*/ 2147483647 h 1416"/>
                <a:gd name="T24" fmla="*/ 2147483647 w 1458"/>
                <a:gd name="T25" fmla="*/ 2147483647 h 1416"/>
                <a:gd name="T26" fmla="*/ 2147483647 w 1458"/>
                <a:gd name="T27" fmla="*/ 2147483647 h 1416"/>
                <a:gd name="T28" fmla="*/ 2147483647 w 1458"/>
                <a:gd name="T29" fmla="*/ 2147483647 h 1416"/>
                <a:gd name="T30" fmla="*/ 2147483647 w 1458"/>
                <a:gd name="T31" fmla="*/ 2147483647 h 1416"/>
                <a:gd name="T32" fmla="*/ 2147483647 w 1458"/>
                <a:gd name="T33" fmla="*/ 2147483647 h 1416"/>
                <a:gd name="T34" fmla="*/ 2147483647 w 1458"/>
                <a:gd name="T35" fmla="*/ 2147483647 h 1416"/>
                <a:gd name="T36" fmla="*/ 2147483647 w 1458"/>
                <a:gd name="T37" fmla="*/ 2147483647 h 1416"/>
                <a:gd name="T38" fmla="*/ 2147483647 w 1458"/>
                <a:gd name="T39" fmla="*/ 2147483647 h 141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458" h="1416">
                  <a:moveTo>
                    <a:pt x="914" y="16"/>
                  </a:moveTo>
                  <a:cubicBezTo>
                    <a:pt x="890" y="8"/>
                    <a:pt x="770" y="0"/>
                    <a:pt x="674" y="16"/>
                  </a:cubicBezTo>
                  <a:cubicBezTo>
                    <a:pt x="578" y="32"/>
                    <a:pt x="434" y="56"/>
                    <a:pt x="338" y="112"/>
                  </a:cubicBezTo>
                  <a:cubicBezTo>
                    <a:pt x="242" y="168"/>
                    <a:pt x="154" y="256"/>
                    <a:pt x="98" y="352"/>
                  </a:cubicBezTo>
                  <a:cubicBezTo>
                    <a:pt x="42" y="448"/>
                    <a:pt x="4" y="574"/>
                    <a:pt x="2" y="688"/>
                  </a:cubicBezTo>
                  <a:cubicBezTo>
                    <a:pt x="0" y="802"/>
                    <a:pt x="28" y="934"/>
                    <a:pt x="84" y="1038"/>
                  </a:cubicBezTo>
                  <a:cubicBezTo>
                    <a:pt x="140" y="1142"/>
                    <a:pt x="248" y="1250"/>
                    <a:pt x="338" y="1312"/>
                  </a:cubicBezTo>
                  <a:cubicBezTo>
                    <a:pt x="428" y="1374"/>
                    <a:pt x="514" y="1400"/>
                    <a:pt x="626" y="1408"/>
                  </a:cubicBezTo>
                  <a:cubicBezTo>
                    <a:pt x="738" y="1416"/>
                    <a:pt x="906" y="1392"/>
                    <a:pt x="1010" y="1360"/>
                  </a:cubicBezTo>
                  <a:cubicBezTo>
                    <a:pt x="1114" y="1328"/>
                    <a:pt x="1178" y="1272"/>
                    <a:pt x="1250" y="1216"/>
                  </a:cubicBezTo>
                  <a:cubicBezTo>
                    <a:pt x="1322" y="1160"/>
                    <a:pt x="1426" y="1048"/>
                    <a:pt x="1442" y="1024"/>
                  </a:cubicBezTo>
                  <a:cubicBezTo>
                    <a:pt x="1458" y="1000"/>
                    <a:pt x="1386" y="1056"/>
                    <a:pt x="1346" y="1072"/>
                  </a:cubicBezTo>
                  <a:cubicBezTo>
                    <a:pt x="1306" y="1088"/>
                    <a:pt x="1274" y="1112"/>
                    <a:pt x="1202" y="1120"/>
                  </a:cubicBezTo>
                  <a:cubicBezTo>
                    <a:pt x="1130" y="1128"/>
                    <a:pt x="1010" y="1144"/>
                    <a:pt x="914" y="1120"/>
                  </a:cubicBezTo>
                  <a:cubicBezTo>
                    <a:pt x="818" y="1096"/>
                    <a:pt x="698" y="1040"/>
                    <a:pt x="626" y="976"/>
                  </a:cubicBezTo>
                  <a:cubicBezTo>
                    <a:pt x="554" y="912"/>
                    <a:pt x="506" y="824"/>
                    <a:pt x="482" y="736"/>
                  </a:cubicBezTo>
                  <a:cubicBezTo>
                    <a:pt x="458" y="648"/>
                    <a:pt x="458" y="536"/>
                    <a:pt x="482" y="448"/>
                  </a:cubicBezTo>
                  <a:cubicBezTo>
                    <a:pt x="506" y="360"/>
                    <a:pt x="570" y="272"/>
                    <a:pt x="626" y="208"/>
                  </a:cubicBezTo>
                  <a:cubicBezTo>
                    <a:pt x="682" y="144"/>
                    <a:pt x="770" y="96"/>
                    <a:pt x="818" y="64"/>
                  </a:cubicBezTo>
                  <a:cubicBezTo>
                    <a:pt x="866" y="32"/>
                    <a:pt x="938" y="24"/>
                    <a:pt x="914" y="16"/>
                  </a:cubicBezTo>
                  <a:close/>
                </a:path>
              </a:pathLst>
            </a:custGeom>
            <a:gradFill rotWithShape="0">
              <a:gsLst>
                <a:gs pos="0">
                  <a:schemeClr val="accent1"/>
                </a:gs>
                <a:gs pos="100000">
                  <a:srgbClr val="99CCFF"/>
                </a:gs>
              </a:gsLst>
              <a:path path="rect">
                <a:fillToRect t="100000" r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17" name="Group 127"/>
            <p:cNvGrpSpPr>
              <a:grpSpLocks/>
            </p:cNvGrpSpPr>
            <p:nvPr/>
          </p:nvGrpSpPr>
          <p:grpSpPr bwMode="auto">
            <a:xfrm>
              <a:off x="2227076" y="2844248"/>
              <a:ext cx="685800" cy="304800"/>
              <a:chOff x="3564" y="576"/>
              <a:chExt cx="1820" cy="960"/>
            </a:xfrm>
          </p:grpSpPr>
          <p:sp>
            <p:nvSpPr>
              <p:cNvPr id="439" name="Oval 128"/>
              <p:cNvSpPr>
                <a:spLocks noChangeArrowheads="1"/>
              </p:cNvSpPr>
              <p:nvPr/>
            </p:nvSpPr>
            <p:spPr bwMode="auto">
              <a:xfrm>
                <a:off x="3985" y="576"/>
                <a:ext cx="927" cy="960"/>
              </a:xfrm>
              <a:prstGeom prst="ellipse">
                <a:avLst/>
              </a:prstGeom>
              <a:gradFill rotWithShape="0">
                <a:gsLst>
                  <a:gs pos="0">
                    <a:srgbClr val="99CC00"/>
                  </a:gs>
                  <a:gs pos="100000">
                    <a:srgbClr val="669900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40" name="Freeform 129"/>
              <p:cNvSpPr>
                <a:spLocks/>
              </p:cNvSpPr>
              <p:nvPr/>
            </p:nvSpPr>
            <p:spPr bwMode="auto">
              <a:xfrm>
                <a:off x="3564" y="837"/>
                <a:ext cx="1820" cy="481"/>
              </a:xfrm>
              <a:custGeom>
                <a:avLst/>
                <a:gdLst>
                  <a:gd name="T0" fmla="*/ 422 w 1820"/>
                  <a:gd name="T1" fmla="*/ 248 h 481"/>
                  <a:gd name="T2" fmla="*/ 229 w 1820"/>
                  <a:gd name="T3" fmla="*/ 318 h 481"/>
                  <a:gd name="T4" fmla="*/ 12 w 1820"/>
                  <a:gd name="T5" fmla="*/ 435 h 481"/>
                  <a:gd name="T6" fmla="*/ 157 w 1820"/>
                  <a:gd name="T7" fmla="*/ 476 h 481"/>
                  <a:gd name="T8" fmla="*/ 732 w 1820"/>
                  <a:gd name="T9" fmla="*/ 403 h 481"/>
                  <a:gd name="T10" fmla="*/ 1159 w 1820"/>
                  <a:gd name="T11" fmla="*/ 301 h 481"/>
                  <a:gd name="T12" fmla="*/ 1724 w 1820"/>
                  <a:gd name="T13" fmla="*/ 119 h 481"/>
                  <a:gd name="T14" fmla="*/ 1737 w 1820"/>
                  <a:gd name="T15" fmla="*/ 17 h 481"/>
                  <a:gd name="T16" fmla="*/ 1511 w 1820"/>
                  <a:gd name="T17" fmla="*/ 17 h 481"/>
                  <a:gd name="T18" fmla="*/ 1301 w 1820"/>
                  <a:gd name="T19" fmla="*/ 50 h 4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820" h="481">
                    <a:moveTo>
                      <a:pt x="422" y="248"/>
                    </a:moveTo>
                    <a:cubicBezTo>
                      <a:pt x="389" y="260"/>
                      <a:pt x="297" y="287"/>
                      <a:pt x="229" y="318"/>
                    </a:cubicBezTo>
                    <a:cubicBezTo>
                      <a:pt x="161" y="349"/>
                      <a:pt x="24" y="409"/>
                      <a:pt x="12" y="435"/>
                    </a:cubicBezTo>
                    <a:cubicBezTo>
                      <a:pt x="0" y="461"/>
                      <a:pt x="37" y="481"/>
                      <a:pt x="157" y="476"/>
                    </a:cubicBezTo>
                    <a:cubicBezTo>
                      <a:pt x="277" y="471"/>
                      <a:pt x="565" y="432"/>
                      <a:pt x="732" y="403"/>
                    </a:cubicBezTo>
                    <a:cubicBezTo>
                      <a:pt x="899" y="374"/>
                      <a:pt x="994" y="348"/>
                      <a:pt x="1159" y="301"/>
                    </a:cubicBezTo>
                    <a:cubicBezTo>
                      <a:pt x="1324" y="254"/>
                      <a:pt x="1628" y="166"/>
                      <a:pt x="1724" y="119"/>
                    </a:cubicBezTo>
                    <a:cubicBezTo>
                      <a:pt x="1820" y="72"/>
                      <a:pt x="1772" y="34"/>
                      <a:pt x="1737" y="17"/>
                    </a:cubicBezTo>
                    <a:cubicBezTo>
                      <a:pt x="1702" y="0"/>
                      <a:pt x="1583" y="11"/>
                      <a:pt x="1511" y="17"/>
                    </a:cubicBezTo>
                    <a:cubicBezTo>
                      <a:pt x="1439" y="22"/>
                      <a:pt x="1345" y="43"/>
                      <a:pt x="1301" y="50"/>
                    </a:cubicBezTo>
                  </a:path>
                </a:pathLst>
              </a:custGeom>
              <a:noFill/>
              <a:ln w="88900">
                <a:solidFill>
                  <a:srgbClr val="99FF99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18" name="Group 130"/>
            <p:cNvGrpSpPr>
              <a:grpSpLocks/>
            </p:cNvGrpSpPr>
            <p:nvPr/>
          </p:nvGrpSpPr>
          <p:grpSpPr bwMode="auto">
            <a:xfrm>
              <a:off x="7789676" y="1320248"/>
              <a:ext cx="533400" cy="495300"/>
              <a:chOff x="3744" y="384"/>
              <a:chExt cx="1344" cy="1248"/>
            </a:xfrm>
          </p:grpSpPr>
          <p:sp>
            <p:nvSpPr>
              <p:cNvPr id="437" name="Oval 131"/>
              <p:cNvSpPr>
                <a:spLocks noChangeArrowheads="1"/>
              </p:cNvSpPr>
              <p:nvPr/>
            </p:nvSpPr>
            <p:spPr bwMode="auto">
              <a:xfrm>
                <a:off x="3744" y="384"/>
                <a:ext cx="1344" cy="1248"/>
              </a:xfrm>
              <a:prstGeom prst="ellipse">
                <a:avLst/>
              </a:prstGeom>
              <a:gradFill rotWithShape="0">
                <a:gsLst>
                  <a:gs pos="0">
                    <a:srgbClr val="FF3300"/>
                  </a:gs>
                  <a:gs pos="50000">
                    <a:srgbClr val="990000"/>
                  </a:gs>
                  <a:gs pos="100000">
                    <a:srgbClr val="FF3300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438" name="Oval 132"/>
              <p:cNvSpPr>
                <a:spLocks noChangeArrowheads="1"/>
              </p:cNvSpPr>
              <p:nvPr/>
            </p:nvSpPr>
            <p:spPr bwMode="auto">
              <a:xfrm>
                <a:off x="3936" y="864"/>
                <a:ext cx="960" cy="288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</p:grpSp>
      <p:sp>
        <p:nvSpPr>
          <p:cNvPr id="219" name="Oval 218"/>
          <p:cNvSpPr/>
          <p:nvPr/>
        </p:nvSpPr>
        <p:spPr>
          <a:xfrm>
            <a:off x="2178949" y="3765634"/>
            <a:ext cx="465395" cy="461875"/>
          </a:xfrm>
          <a:prstGeom prst="ellipse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/>
          <p:cNvSpPr/>
          <p:nvPr/>
        </p:nvSpPr>
        <p:spPr>
          <a:xfrm>
            <a:off x="7305003" y="4868349"/>
            <a:ext cx="465395" cy="461875"/>
          </a:xfrm>
          <a:prstGeom prst="ellipse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/>
        </p:nvSpPr>
        <p:spPr>
          <a:xfrm>
            <a:off x="7885407" y="2376821"/>
            <a:ext cx="465395" cy="461875"/>
          </a:xfrm>
          <a:prstGeom prst="ellipse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2026598" y="4406532"/>
            <a:ext cx="465395" cy="461875"/>
          </a:xfrm>
          <a:prstGeom prst="ellipse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46174" y="5050387"/>
            <a:ext cx="11812266" cy="2394864"/>
            <a:chOff x="146174" y="5050387"/>
            <a:chExt cx="11812266" cy="2394864"/>
          </a:xfrm>
        </p:grpSpPr>
        <p:grpSp>
          <p:nvGrpSpPr>
            <p:cNvPr id="4" name="Group 3"/>
            <p:cNvGrpSpPr/>
            <p:nvPr/>
          </p:nvGrpSpPr>
          <p:grpSpPr>
            <a:xfrm>
              <a:off x="146174" y="5050387"/>
              <a:ext cx="11812266" cy="2394864"/>
              <a:chOff x="127000" y="430359"/>
              <a:chExt cx="11812266" cy="2394864"/>
            </a:xfrm>
          </p:grpSpPr>
          <p:sp>
            <p:nvSpPr>
              <p:cNvPr id="11" name="Block Arc 10"/>
              <p:cNvSpPr/>
              <p:nvPr/>
            </p:nvSpPr>
            <p:spPr>
              <a:xfrm>
                <a:off x="9836716" y="1064611"/>
                <a:ext cx="724123" cy="957707"/>
              </a:xfrm>
              <a:prstGeom prst="blockArc">
                <a:avLst>
                  <a:gd name="adj1" fmla="val 10800000"/>
                  <a:gd name="adj2" fmla="val 166816"/>
                  <a:gd name="adj3" fmla="val 18937"/>
                </a:avLst>
              </a:prstGeom>
              <a:solidFill>
                <a:srgbClr val="528674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Can 11"/>
              <p:cNvSpPr/>
              <p:nvPr/>
            </p:nvSpPr>
            <p:spPr>
              <a:xfrm rot="10800000">
                <a:off x="9832352" y="1291975"/>
                <a:ext cx="237974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Can 12"/>
              <p:cNvSpPr/>
              <p:nvPr/>
            </p:nvSpPr>
            <p:spPr>
              <a:xfrm rot="10800000">
                <a:off x="9783001" y="1361477"/>
                <a:ext cx="336676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7203587" y="1571923"/>
                <a:ext cx="1255776" cy="1098276"/>
              </a:xfrm>
              <a:prstGeom prst="rect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 smtClean="0"/>
                  <a:t>   </a:t>
                </a:r>
                <a:endParaRPr lang="en-US" dirty="0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7732017" y="1488755"/>
                <a:ext cx="4084821" cy="1054678"/>
              </a:xfrm>
              <a:custGeom>
                <a:avLst/>
                <a:gdLst>
                  <a:gd name="connsiteX0" fmla="*/ 82384 w 4084821"/>
                  <a:gd name="connsiteY0" fmla="*/ 817829 h 1054678"/>
                  <a:gd name="connsiteX1" fmla="*/ 422626 w 4084821"/>
                  <a:gd name="connsiteY1" fmla="*/ 456322 h 1054678"/>
                  <a:gd name="connsiteX2" fmla="*/ 642365 w 4084821"/>
                  <a:gd name="connsiteY2" fmla="*/ 38108 h 1054678"/>
                  <a:gd name="connsiteX3" fmla="*/ 741602 w 4084821"/>
                  <a:gd name="connsiteY3" fmla="*/ 16843 h 1054678"/>
                  <a:gd name="connsiteX4" fmla="*/ 1202347 w 4084821"/>
                  <a:gd name="connsiteY4" fmla="*/ 16843 h 1054678"/>
                  <a:gd name="connsiteX5" fmla="*/ 3165826 w 4084821"/>
                  <a:gd name="connsiteY5" fmla="*/ 16843 h 1054678"/>
                  <a:gd name="connsiteX6" fmla="*/ 3888840 w 4084821"/>
                  <a:gd name="connsiteY6" fmla="*/ 9755 h 1054678"/>
                  <a:gd name="connsiteX7" fmla="*/ 4066049 w 4084821"/>
                  <a:gd name="connsiteY7" fmla="*/ 130257 h 1054678"/>
                  <a:gd name="connsiteX8" fmla="*/ 4066049 w 4084821"/>
                  <a:gd name="connsiteY8" fmla="*/ 307466 h 1054678"/>
                  <a:gd name="connsiteX9" fmla="*/ 3945547 w 4084821"/>
                  <a:gd name="connsiteY9" fmla="*/ 527206 h 1054678"/>
                  <a:gd name="connsiteX10" fmla="*/ 3605305 w 4084821"/>
                  <a:gd name="connsiteY10" fmla="*/ 839094 h 1054678"/>
                  <a:gd name="connsiteX11" fmla="*/ 2690905 w 4084821"/>
                  <a:gd name="connsiteY11" fmla="*/ 1016303 h 1054678"/>
                  <a:gd name="connsiteX12" fmla="*/ 259593 w 4084821"/>
                  <a:gd name="connsiteY12" fmla="*/ 1037569 h 1054678"/>
                  <a:gd name="connsiteX13" fmla="*/ 82384 w 4084821"/>
                  <a:gd name="connsiteY13" fmla="*/ 817829 h 10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84821" h="1054678">
                    <a:moveTo>
                      <a:pt x="82384" y="817829"/>
                    </a:moveTo>
                    <a:cubicBezTo>
                      <a:pt x="109556" y="720955"/>
                      <a:pt x="329296" y="586276"/>
                      <a:pt x="422626" y="456322"/>
                    </a:cubicBezTo>
                    <a:cubicBezTo>
                      <a:pt x="515956" y="326368"/>
                      <a:pt x="589202" y="111354"/>
                      <a:pt x="642365" y="38108"/>
                    </a:cubicBezTo>
                    <a:cubicBezTo>
                      <a:pt x="695528" y="-35139"/>
                      <a:pt x="648272" y="20387"/>
                      <a:pt x="741602" y="16843"/>
                    </a:cubicBezTo>
                    <a:cubicBezTo>
                      <a:pt x="834932" y="13299"/>
                      <a:pt x="1202347" y="16843"/>
                      <a:pt x="1202347" y="16843"/>
                    </a:cubicBezTo>
                    <a:lnTo>
                      <a:pt x="3165826" y="16843"/>
                    </a:lnTo>
                    <a:cubicBezTo>
                      <a:pt x="3613575" y="15662"/>
                      <a:pt x="3738803" y="-9147"/>
                      <a:pt x="3888840" y="9755"/>
                    </a:cubicBezTo>
                    <a:cubicBezTo>
                      <a:pt x="4038877" y="28657"/>
                      <a:pt x="4036514" y="80639"/>
                      <a:pt x="4066049" y="130257"/>
                    </a:cubicBezTo>
                    <a:cubicBezTo>
                      <a:pt x="4095584" y="179875"/>
                      <a:pt x="4086133" y="241308"/>
                      <a:pt x="4066049" y="307466"/>
                    </a:cubicBezTo>
                    <a:cubicBezTo>
                      <a:pt x="4045965" y="373624"/>
                      <a:pt x="4022338" y="438601"/>
                      <a:pt x="3945547" y="527206"/>
                    </a:cubicBezTo>
                    <a:cubicBezTo>
                      <a:pt x="3868756" y="615811"/>
                      <a:pt x="3814412" y="757578"/>
                      <a:pt x="3605305" y="839094"/>
                    </a:cubicBezTo>
                    <a:cubicBezTo>
                      <a:pt x="3396198" y="920610"/>
                      <a:pt x="3248523" y="983224"/>
                      <a:pt x="2690905" y="1016303"/>
                    </a:cubicBezTo>
                    <a:cubicBezTo>
                      <a:pt x="2133287" y="1049382"/>
                      <a:pt x="687258" y="1071829"/>
                      <a:pt x="259593" y="1037569"/>
                    </a:cubicBezTo>
                    <a:cubicBezTo>
                      <a:pt x="-168072" y="1003309"/>
                      <a:pt x="55212" y="914703"/>
                      <a:pt x="82384" y="817829"/>
                    </a:cubicBezTo>
                    <a:close/>
                  </a:path>
                </a:pathLst>
              </a:custGeom>
              <a:solidFill>
                <a:srgbClr val="5498C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795268" y="1561940"/>
                <a:ext cx="1255776" cy="1032903"/>
              </a:xfrm>
              <a:prstGeom prst="rect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236018" y="1502703"/>
                <a:ext cx="3958948" cy="1138434"/>
              </a:xfrm>
              <a:custGeom>
                <a:avLst/>
                <a:gdLst>
                  <a:gd name="connsiteX0" fmla="*/ 4094824 w 4103622"/>
                  <a:gd name="connsiteY0" fmla="*/ 746737 h 1156925"/>
                  <a:gd name="connsiteX1" fmla="*/ 3931792 w 4103622"/>
                  <a:gd name="connsiteY1" fmla="*/ 526998 h 1156925"/>
                  <a:gd name="connsiteX2" fmla="*/ 3768759 w 4103622"/>
                  <a:gd name="connsiteY2" fmla="*/ 200933 h 1156925"/>
                  <a:gd name="connsiteX3" fmla="*/ 3712052 w 4103622"/>
                  <a:gd name="connsiteY3" fmla="*/ 44988 h 1156925"/>
                  <a:gd name="connsiteX4" fmla="*/ 3697875 w 4103622"/>
                  <a:gd name="connsiteY4" fmla="*/ 30812 h 1156925"/>
                  <a:gd name="connsiteX5" fmla="*/ 3634080 w 4103622"/>
                  <a:gd name="connsiteY5" fmla="*/ 23723 h 1156925"/>
                  <a:gd name="connsiteX6" fmla="*/ 578992 w 4103622"/>
                  <a:gd name="connsiteY6" fmla="*/ 16635 h 1156925"/>
                  <a:gd name="connsiteX7" fmla="*/ 4833 w 4103622"/>
                  <a:gd name="connsiteY7" fmla="*/ 264728 h 1156925"/>
                  <a:gd name="connsiteX8" fmla="*/ 671140 w 4103622"/>
                  <a:gd name="connsiteY8" fmla="*/ 1072802 h 1156925"/>
                  <a:gd name="connsiteX9" fmla="*/ 756201 w 4103622"/>
                  <a:gd name="connsiteY9" fmla="*/ 1136598 h 1156925"/>
                  <a:gd name="connsiteX10" fmla="*/ 1968312 w 4103622"/>
                  <a:gd name="connsiteY10" fmla="*/ 1115333 h 1156925"/>
                  <a:gd name="connsiteX11" fmla="*/ 3648257 w 4103622"/>
                  <a:gd name="connsiteY11" fmla="*/ 1108244 h 1156925"/>
                  <a:gd name="connsiteX12" fmla="*/ 4094824 w 4103622"/>
                  <a:gd name="connsiteY12" fmla="*/ 746737 h 1156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103622" h="1156925">
                    <a:moveTo>
                      <a:pt x="4094824" y="746737"/>
                    </a:moveTo>
                    <a:cubicBezTo>
                      <a:pt x="4142080" y="649863"/>
                      <a:pt x="3986136" y="617965"/>
                      <a:pt x="3931792" y="526998"/>
                    </a:cubicBezTo>
                    <a:cubicBezTo>
                      <a:pt x="3877448" y="436031"/>
                      <a:pt x="3805382" y="281268"/>
                      <a:pt x="3768759" y="200933"/>
                    </a:cubicBezTo>
                    <a:cubicBezTo>
                      <a:pt x="3732136" y="120598"/>
                      <a:pt x="3723866" y="73341"/>
                      <a:pt x="3712052" y="44988"/>
                    </a:cubicBezTo>
                    <a:cubicBezTo>
                      <a:pt x="3700238" y="16635"/>
                      <a:pt x="3710870" y="34356"/>
                      <a:pt x="3697875" y="30812"/>
                    </a:cubicBezTo>
                    <a:cubicBezTo>
                      <a:pt x="3684880" y="27268"/>
                      <a:pt x="3634080" y="23723"/>
                      <a:pt x="3634080" y="23723"/>
                    </a:cubicBezTo>
                    <a:cubicBezTo>
                      <a:pt x="3114266" y="21360"/>
                      <a:pt x="1183866" y="-23533"/>
                      <a:pt x="578992" y="16635"/>
                    </a:cubicBezTo>
                    <a:cubicBezTo>
                      <a:pt x="-25883" y="56802"/>
                      <a:pt x="-10525" y="88700"/>
                      <a:pt x="4833" y="264728"/>
                    </a:cubicBezTo>
                    <a:cubicBezTo>
                      <a:pt x="20191" y="440756"/>
                      <a:pt x="545912" y="927490"/>
                      <a:pt x="671140" y="1072802"/>
                    </a:cubicBezTo>
                    <a:cubicBezTo>
                      <a:pt x="796368" y="1218114"/>
                      <a:pt x="540006" y="1129510"/>
                      <a:pt x="756201" y="1136598"/>
                    </a:cubicBezTo>
                    <a:cubicBezTo>
                      <a:pt x="972396" y="1143686"/>
                      <a:pt x="1968312" y="1115333"/>
                      <a:pt x="1968312" y="1115333"/>
                    </a:cubicBezTo>
                    <a:cubicBezTo>
                      <a:pt x="2450321" y="1110607"/>
                      <a:pt x="3292657" y="1166132"/>
                      <a:pt x="3648257" y="1108244"/>
                    </a:cubicBezTo>
                    <a:cubicBezTo>
                      <a:pt x="4003857" y="1050356"/>
                      <a:pt x="4047568" y="843611"/>
                      <a:pt x="4094824" y="746737"/>
                    </a:cubicBezTo>
                    <a:close/>
                  </a:path>
                </a:pathLst>
              </a:custGeom>
              <a:solidFill>
                <a:srgbClr val="5498C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 smtClean="0"/>
                  <a:t>  </a:t>
                </a:r>
                <a:endParaRPr lang="en-US" dirty="0"/>
              </a:p>
            </p:txBody>
          </p:sp>
          <p:sp>
            <p:nvSpPr>
              <p:cNvPr id="18" name="Freeform 17"/>
              <p:cNvSpPr/>
              <p:nvPr/>
            </p:nvSpPr>
            <p:spPr>
              <a:xfrm>
                <a:off x="8323859" y="1516580"/>
                <a:ext cx="3513318" cy="985689"/>
              </a:xfrm>
              <a:custGeom>
                <a:avLst/>
                <a:gdLst>
                  <a:gd name="connsiteX0" fmla="*/ 2823238 w 3513318"/>
                  <a:gd name="connsiteY0" fmla="*/ 985284 h 985689"/>
                  <a:gd name="connsiteX1" fmla="*/ 2943741 w 3513318"/>
                  <a:gd name="connsiteY1" fmla="*/ 758456 h 985689"/>
                  <a:gd name="connsiteX2" fmla="*/ 3170568 w 3513318"/>
                  <a:gd name="connsiteY2" fmla="*/ 517451 h 985689"/>
                  <a:gd name="connsiteX3" fmla="*/ 3283982 w 3513318"/>
                  <a:gd name="connsiteY3" fmla="*/ 326065 h 985689"/>
                  <a:gd name="connsiteX4" fmla="*/ 3227275 w 3513318"/>
                  <a:gd name="connsiteY4" fmla="*/ 155944 h 985689"/>
                  <a:gd name="connsiteX5" fmla="*/ 3042978 w 3513318"/>
                  <a:gd name="connsiteY5" fmla="*/ 99237 h 985689"/>
                  <a:gd name="connsiteX6" fmla="*/ 2638941 w 3513318"/>
                  <a:gd name="connsiteY6" fmla="*/ 99237 h 985689"/>
                  <a:gd name="connsiteX7" fmla="*/ 420280 w 3513318"/>
                  <a:gd name="connsiteY7" fmla="*/ 106325 h 985689"/>
                  <a:gd name="connsiteX8" fmla="*/ 72950 w 3513318"/>
                  <a:gd name="connsiteY8" fmla="*/ 113414 h 985689"/>
                  <a:gd name="connsiteX9" fmla="*/ 2066 w 3513318"/>
                  <a:gd name="connsiteY9" fmla="*/ 42530 h 985689"/>
                  <a:gd name="connsiteX10" fmla="*/ 115480 w 3513318"/>
                  <a:gd name="connsiteY10" fmla="*/ 7088 h 985689"/>
                  <a:gd name="connsiteX11" fmla="*/ 661285 w 3513318"/>
                  <a:gd name="connsiteY11" fmla="*/ 0 h 985689"/>
                  <a:gd name="connsiteX12" fmla="*/ 2731089 w 3513318"/>
                  <a:gd name="connsiteY12" fmla="*/ 0 h 985689"/>
                  <a:gd name="connsiteX13" fmla="*/ 3411573 w 3513318"/>
                  <a:gd name="connsiteY13" fmla="*/ 42530 h 985689"/>
                  <a:gd name="connsiteX14" fmla="*/ 3489545 w 3513318"/>
                  <a:gd name="connsiteY14" fmla="*/ 269358 h 985689"/>
                  <a:gd name="connsiteX15" fmla="*/ 3206010 w 3513318"/>
                  <a:gd name="connsiteY15" fmla="*/ 701749 h 985689"/>
                  <a:gd name="connsiteX16" fmla="*/ 2823238 w 3513318"/>
                  <a:gd name="connsiteY16" fmla="*/ 985284 h 98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513318" h="985689">
                    <a:moveTo>
                      <a:pt x="2823238" y="985284"/>
                    </a:moveTo>
                    <a:cubicBezTo>
                      <a:pt x="2779526" y="994735"/>
                      <a:pt x="2885853" y="836428"/>
                      <a:pt x="2943741" y="758456"/>
                    </a:cubicBezTo>
                    <a:cubicBezTo>
                      <a:pt x="3001629" y="680484"/>
                      <a:pt x="3113861" y="589516"/>
                      <a:pt x="3170568" y="517451"/>
                    </a:cubicBezTo>
                    <a:cubicBezTo>
                      <a:pt x="3227275" y="445386"/>
                      <a:pt x="3274531" y="386316"/>
                      <a:pt x="3283982" y="326065"/>
                    </a:cubicBezTo>
                    <a:cubicBezTo>
                      <a:pt x="3293433" y="265814"/>
                      <a:pt x="3267442" y="193749"/>
                      <a:pt x="3227275" y="155944"/>
                    </a:cubicBezTo>
                    <a:cubicBezTo>
                      <a:pt x="3187108" y="118139"/>
                      <a:pt x="3141034" y="108688"/>
                      <a:pt x="3042978" y="99237"/>
                    </a:cubicBezTo>
                    <a:cubicBezTo>
                      <a:pt x="2944922" y="89786"/>
                      <a:pt x="2638941" y="99237"/>
                      <a:pt x="2638941" y="99237"/>
                    </a:cubicBezTo>
                    <a:lnTo>
                      <a:pt x="420280" y="106325"/>
                    </a:lnTo>
                    <a:cubicBezTo>
                      <a:pt x="-7385" y="108688"/>
                      <a:pt x="142652" y="124046"/>
                      <a:pt x="72950" y="113414"/>
                    </a:cubicBezTo>
                    <a:cubicBezTo>
                      <a:pt x="3248" y="102782"/>
                      <a:pt x="-5022" y="60251"/>
                      <a:pt x="2066" y="42530"/>
                    </a:cubicBezTo>
                    <a:cubicBezTo>
                      <a:pt x="9154" y="24809"/>
                      <a:pt x="5610" y="14176"/>
                      <a:pt x="115480" y="7088"/>
                    </a:cubicBezTo>
                    <a:cubicBezTo>
                      <a:pt x="225350" y="0"/>
                      <a:pt x="661285" y="0"/>
                      <a:pt x="661285" y="0"/>
                    </a:cubicBezTo>
                    <a:lnTo>
                      <a:pt x="2731089" y="0"/>
                    </a:lnTo>
                    <a:cubicBezTo>
                      <a:pt x="3189470" y="7088"/>
                      <a:pt x="3285164" y="-2363"/>
                      <a:pt x="3411573" y="42530"/>
                    </a:cubicBezTo>
                    <a:cubicBezTo>
                      <a:pt x="3537982" y="87423"/>
                      <a:pt x="3523806" y="159488"/>
                      <a:pt x="3489545" y="269358"/>
                    </a:cubicBezTo>
                    <a:cubicBezTo>
                      <a:pt x="3455285" y="379228"/>
                      <a:pt x="3313517" y="582428"/>
                      <a:pt x="3206010" y="701749"/>
                    </a:cubicBezTo>
                    <a:cubicBezTo>
                      <a:pt x="3098503" y="821070"/>
                      <a:pt x="2866950" y="975833"/>
                      <a:pt x="2823238" y="985284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 18"/>
              <p:cNvSpPr/>
              <p:nvPr/>
            </p:nvSpPr>
            <p:spPr>
              <a:xfrm>
                <a:off x="212046" y="1531690"/>
                <a:ext cx="3705312" cy="698049"/>
              </a:xfrm>
              <a:custGeom>
                <a:avLst/>
                <a:gdLst>
                  <a:gd name="connsiteX0" fmla="*/ 366896 w 3705312"/>
                  <a:gd name="connsiteY0" fmla="*/ 664934 h 698049"/>
                  <a:gd name="connsiteX1" fmla="*/ 234816 w 3705312"/>
                  <a:gd name="connsiteY1" fmla="*/ 380454 h 698049"/>
                  <a:gd name="connsiteX2" fmla="*/ 255136 w 3705312"/>
                  <a:gd name="connsiteY2" fmla="*/ 187414 h 698049"/>
                  <a:gd name="connsiteX3" fmla="*/ 427856 w 3705312"/>
                  <a:gd name="connsiteY3" fmla="*/ 126454 h 698049"/>
                  <a:gd name="connsiteX4" fmla="*/ 752976 w 3705312"/>
                  <a:gd name="connsiteY4" fmla="*/ 116294 h 698049"/>
                  <a:gd name="connsiteX5" fmla="*/ 2073776 w 3705312"/>
                  <a:gd name="connsiteY5" fmla="*/ 126454 h 698049"/>
                  <a:gd name="connsiteX6" fmla="*/ 3028816 w 3705312"/>
                  <a:gd name="connsiteY6" fmla="*/ 126454 h 698049"/>
                  <a:gd name="connsiteX7" fmla="*/ 3486016 w 3705312"/>
                  <a:gd name="connsiteY7" fmla="*/ 146774 h 698049"/>
                  <a:gd name="connsiteX8" fmla="*/ 3699376 w 3705312"/>
                  <a:gd name="connsiteY8" fmla="*/ 156934 h 698049"/>
                  <a:gd name="connsiteX9" fmla="*/ 3607936 w 3705312"/>
                  <a:gd name="connsiteY9" fmla="*/ 14694 h 698049"/>
                  <a:gd name="connsiteX10" fmla="*/ 3221856 w 3705312"/>
                  <a:gd name="connsiteY10" fmla="*/ 4534 h 698049"/>
                  <a:gd name="connsiteX11" fmla="*/ 752976 w 3705312"/>
                  <a:gd name="connsiteY11" fmla="*/ 4534 h 698049"/>
                  <a:gd name="connsiteX12" fmla="*/ 173856 w 3705312"/>
                  <a:gd name="connsiteY12" fmla="*/ 45174 h 698049"/>
                  <a:gd name="connsiteX13" fmla="*/ 11296 w 3705312"/>
                  <a:gd name="connsiteY13" fmla="*/ 156934 h 698049"/>
                  <a:gd name="connsiteX14" fmla="*/ 41776 w 3705312"/>
                  <a:gd name="connsiteY14" fmla="*/ 319494 h 698049"/>
                  <a:gd name="connsiteX15" fmla="*/ 265296 w 3705312"/>
                  <a:gd name="connsiteY15" fmla="*/ 654774 h 698049"/>
                  <a:gd name="connsiteX16" fmla="*/ 366896 w 3705312"/>
                  <a:gd name="connsiteY16" fmla="*/ 664934 h 698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05312" h="698049">
                    <a:moveTo>
                      <a:pt x="366896" y="664934"/>
                    </a:moveTo>
                    <a:cubicBezTo>
                      <a:pt x="361816" y="619214"/>
                      <a:pt x="253443" y="460041"/>
                      <a:pt x="234816" y="380454"/>
                    </a:cubicBezTo>
                    <a:cubicBezTo>
                      <a:pt x="216189" y="300867"/>
                      <a:pt x="222963" y="229747"/>
                      <a:pt x="255136" y="187414"/>
                    </a:cubicBezTo>
                    <a:cubicBezTo>
                      <a:pt x="287309" y="145081"/>
                      <a:pt x="344883" y="138307"/>
                      <a:pt x="427856" y="126454"/>
                    </a:cubicBezTo>
                    <a:cubicBezTo>
                      <a:pt x="510829" y="114601"/>
                      <a:pt x="752976" y="116294"/>
                      <a:pt x="752976" y="116294"/>
                    </a:cubicBezTo>
                    <a:lnTo>
                      <a:pt x="2073776" y="126454"/>
                    </a:lnTo>
                    <a:lnTo>
                      <a:pt x="3028816" y="126454"/>
                    </a:lnTo>
                    <a:cubicBezTo>
                      <a:pt x="3264189" y="129841"/>
                      <a:pt x="3486016" y="146774"/>
                      <a:pt x="3486016" y="146774"/>
                    </a:cubicBezTo>
                    <a:cubicBezTo>
                      <a:pt x="3597776" y="151854"/>
                      <a:pt x="3679056" y="178947"/>
                      <a:pt x="3699376" y="156934"/>
                    </a:cubicBezTo>
                    <a:cubicBezTo>
                      <a:pt x="3719696" y="134921"/>
                      <a:pt x="3687522" y="40094"/>
                      <a:pt x="3607936" y="14694"/>
                    </a:cubicBezTo>
                    <a:cubicBezTo>
                      <a:pt x="3528350" y="-10706"/>
                      <a:pt x="3221856" y="4534"/>
                      <a:pt x="3221856" y="4534"/>
                    </a:cubicBezTo>
                    <a:lnTo>
                      <a:pt x="752976" y="4534"/>
                    </a:lnTo>
                    <a:cubicBezTo>
                      <a:pt x="244976" y="11307"/>
                      <a:pt x="297469" y="19774"/>
                      <a:pt x="173856" y="45174"/>
                    </a:cubicBezTo>
                    <a:cubicBezTo>
                      <a:pt x="50243" y="70574"/>
                      <a:pt x="33309" y="111214"/>
                      <a:pt x="11296" y="156934"/>
                    </a:cubicBezTo>
                    <a:cubicBezTo>
                      <a:pt x="-10717" y="202654"/>
                      <a:pt x="-557" y="236521"/>
                      <a:pt x="41776" y="319494"/>
                    </a:cubicBezTo>
                    <a:cubicBezTo>
                      <a:pt x="84109" y="402467"/>
                      <a:pt x="212803" y="598894"/>
                      <a:pt x="265296" y="654774"/>
                    </a:cubicBezTo>
                    <a:cubicBezTo>
                      <a:pt x="317789" y="710654"/>
                      <a:pt x="371976" y="710654"/>
                      <a:pt x="366896" y="664934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47"/>
              <p:cNvSpPr/>
              <p:nvPr/>
            </p:nvSpPr>
            <p:spPr>
              <a:xfrm>
                <a:off x="895468" y="1774380"/>
                <a:ext cx="1889261" cy="269054"/>
              </a:xfrm>
              <a:custGeom>
                <a:avLst/>
                <a:gdLst>
                  <a:gd name="connsiteX0" fmla="*/ 0 w 1424256"/>
                  <a:gd name="connsiteY0" fmla="*/ 0 h 207155"/>
                  <a:gd name="connsiteX1" fmla="*/ 1424256 w 1424256"/>
                  <a:gd name="connsiteY1" fmla="*/ 0 h 207155"/>
                  <a:gd name="connsiteX2" fmla="*/ 1424256 w 1424256"/>
                  <a:gd name="connsiteY2" fmla="*/ 207155 h 207155"/>
                  <a:gd name="connsiteX3" fmla="*/ 0 w 1424256"/>
                  <a:gd name="connsiteY3" fmla="*/ 207155 h 207155"/>
                  <a:gd name="connsiteX4" fmla="*/ 0 w 1424256"/>
                  <a:gd name="connsiteY4" fmla="*/ 0 h 207155"/>
                  <a:gd name="connsiteX0" fmla="*/ 0 w 1424256"/>
                  <a:gd name="connsiteY0" fmla="*/ 0 h 207155"/>
                  <a:gd name="connsiteX1" fmla="*/ 1424256 w 1424256"/>
                  <a:gd name="connsiteY1" fmla="*/ 0 h 207155"/>
                  <a:gd name="connsiteX2" fmla="*/ 1424256 w 1424256"/>
                  <a:gd name="connsiteY2" fmla="*/ 207155 h 207155"/>
                  <a:gd name="connsiteX3" fmla="*/ 0 w 1424256"/>
                  <a:gd name="connsiteY3" fmla="*/ 207155 h 207155"/>
                  <a:gd name="connsiteX4" fmla="*/ 0 w 1424256"/>
                  <a:gd name="connsiteY4" fmla="*/ 0 h 207155"/>
                  <a:gd name="connsiteX0" fmla="*/ 0 w 1424256"/>
                  <a:gd name="connsiteY0" fmla="*/ 0 h 207155"/>
                  <a:gd name="connsiteX1" fmla="*/ 1424256 w 1424256"/>
                  <a:gd name="connsiteY1" fmla="*/ 0 h 207155"/>
                  <a:gd name="connsiteX2" fmla="*/ 1424256 w 1424256"/>
                  <a:gd name="connsiteY2" fmla="*/ 207155 h 207155"/>
                  <a:gd name="connsiteX3" fmla="*/ 0 w 1424256"/>
                  <a:gd name="connsiteY3" fmla="*/ 207155 h 207155"/>
                  <a:gd name="connsiteX4" fmla="*/ 0 w 1424256"/>
                  <a:gd name="connsiteY4" fmla="*/ 0 h 207155"/>
                  <a:gd name="connsiteX0" fmla="*/ 10109 w 1434365"/>
                  <a:gd name="connsiteY0" fmla="*/ 0 h 207155"/>
                  <a:gd name="connsiteX1" fmla="*/ 1434365 w 1434365"/>
                  <a:gd name="connsiteY1" fmla="*/ 0 h 207155"/>
                  <a:gd name="connsiteX2" fmla="*/ 1434365 w 1434365"/>
                  <a:gd name="connsiteY2" fmla="*/ 207155 h 207155"/>
                  <a:gd name="connsiteX3" fmla="*/ 10109 w 1434365"/>
                  <a:gd name="connsiteY3" fmla="*/ 207155 h 207155"/>
                  <a:gd name="connsiteX4" fmla="*/ 10109 w 1434365"/>
                  <a:gd name="connsiteY4" fmla="*/ 0 h 207155"/>
                  <a:gd name="connsiteX0" fmla="*/ 13854 w 1438110"/>
                  <a:gd name="connsiteY0" fmla="*/ 0 h 207155"/>
                  <a:gd name="connsiteX1" fmla="*/ 1438110 w 1438110"/>
                  <a:gd name="connsiteY1" fmla="*/ 0 h 207155"/>
                  <a:gd name="connsiteX2" fmla="*/ 1438110 w 1438110"/>
                  <a:gd name="connsiteY2" fmla="*/ 207155 h 207155"/>
                  <a:gd name="connsiteX3" fmla="*/ 13854 w 1438110"/>
                  <a:gd name="connsiteY3" fmla="*/ 207155 h 207155"/>
                  <a:gd name="connsiteX4" fmla="*/ 13854 w 1438110"/>
                  <a:gd name="connsiteY4" fmla="*/ 0 h 207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110" h="207155">
                    <a:moveTo>
                      <a:pt x="13854" y="0"/>
                    </a:moveTo>
                    <a:lnTo>
                      <a:pt x="1438110" y="0"/>
                    </a:lnTo>
                    <a:cubicBezTo>
                      <a:pt x="1424462" y="91798"/>
                      <a:pt x="1424462" y="133554"/>
                      <a:pt x="1438110" y="207155"/>
                    </a:cubicBezTo>
                    <a:lnTo>
                      <a:pt x="13854" y="207155"/>
                    </a:lnTo>
                    <a:cubicBezTo>
                      <a:pt x="207" y="156300"/>
                      <a:pt x="-8893" y="78151"/>
                      <a:pt x="1385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286A"/>
                </a:solidFill>
              </a:ln>
              <a:effectLst>
                <a:innerShdw dist="50800" dir="13800000">
                  <a:prstClr val="black">
                    <a:alpha val="1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127000" y="1427377"/>
                <a:ext cx="4181206" cy="1397846"/>
              </a:xfrm>
              <a:custGeom>
                <a:avLst/>
                <a:gdLst>
                  <a:gd name="connsiteX0" fmla="*/ 748993 w 4181206"/>
                  <a:gd name="connsiteY0" fmla="*/ 1335475 h 1397846"/>
                  <a:gd name="connsiteX1" fmla="*/ 230833 w 4181206"/>
                  <a:gd name="connsiteY1" fmla="*/ 624275 h 1397846"/>
                  <a:gd name="connsiteX2" fmla="*/ 17473 w 4181206"/>
                  <a:gd name="connsiteY2" fmla="*/ 349955 h 1397846"/>
                  <a:gd name="connsiteX3" fmla="*/ 27633 w 4181206"/>
                  <a:gd name="connsiteY3" fmla="*/ 167075 h 1397846"/>
                  <a:gd name="connsiteX4" fmla="*/ 149553 w 4181206"/>
                  <a:gd name="connsiteY4" fmla="*/ 65475 h 1397846"/>
                  <a:gd name="connsiteX5" fmla="*/ 454353 w 4181206"/>
                  <a:gd name="connsiteY5" fmla="*/ 4515 h 1397846"/>
                  <a:gd name="connsiteX6" fmla="*/ 1053793 w 4181206"/>
                  <a:gd name="connsiteY6" fmla="*/ 4515 h 1397846"/>
                  <a:gd name="connsiteX7" fmla="*/ 2079953 w 4181206"/>
                  <a:gd name="connsiteY7" fmla="*/ 14675 h 1397846"/>
                  <a:gd name="connsiteX8" fmla="*/ 2760673 w 4181206"/>
                  <a:gd name="connsiteY8" fmla="*/ 14675 h 1397846"/>
                  <a:gd name="connsiteX9" fmla="*/ 3502353 w 4181206"/>
                  <a:gd name="connsiteY9" fmla="*/ 24835 h 1397846"/>
                  <a:gd name="connsiteX10" fmla="*/ 3715713 w 4181206"/>
                  <a:gd name="connsiteY10" fmla="*/ 24835 h 1397846"/>
                  <a:gd name="connsiteX11" fmla="*/ 3746193 w 4181206"/>
                  <a:gd name="connsiteY11" fmla="*/ 95955 h 1397846"/>
                  <a:gd name="connsiteX12" fmla="*/ 3898593 w 4181206"/>
                  <a:gd name="connsiteY12" fmla="*/ 410915 h 1397846"/>
                  <a:gd name="connsiteX13" fmla="*/ 4152593 w 4181206"/>
                  <a:gd name="connsiteY13" fmla="*/ 746195 h 1397846"/>
                  <a:gd name="connsiteX14" fmla="*/ 4162753 w 4181206"/>
                  <a:gd name="connsiteY14" fmla="*/ 888435 h 1397846"/>
                  <a:gd name="connsiteX15" fmla="*/ 4040833 w 4181206"/>
                  <a:gd name="connsiteY15" fmla="*/ 898595 h 1397846"/>
                  <a:gd name="connsiteX16" fmla="*/ 4020513 w 4181206"/>
                  <a:gd name="connsiteY16" fmla="*/ 766515 h 1397846"/>
                  <a:gd name="connsiteX17" fmla="*/ 3827473 w 4181206"/>
                  <a:gd name="connsiteY17" fmla="*/ 522675 h 1397846"/>
                  <a:gd name="connsiteX18" fmla="*/ 3705553 w 4181206"/>
                  <a:gd name="connsiteY18" fmla="*/ 248355 h 1397846"/>
                  <a:gd name="connsiteX19" fmla="*/ 3664913 w 4181206"/>
                  <a:gd name="connsiteY19" fmla="*/ 146755 h 1397846"/>
                  <a:gd name="connsiteX20" fmla="*/ 3522673 w 4181206"/>
                  <a:gd name="connsiteY20" fmla="*/ 146755 h 1397846"/>
                  <a:gd name="connsiteX21" fmla="*/ 2384753 w 4181206"/>
                  <a:gd name="connsiteY21" fmla="*/ 146755 h 1397846"/>
                  <a:gd name="connsiteX22" fmla="*/ 1358593 w 4181206"/>
                  <a:gd name="connsiteY22" fmla="*/ 136595 h 1397846"/>
                  <a:gd name="connsiteX23" fmla="*/ 718513 w 4181206"/>
                  <a:gd name="connsiteY23" fmla="*/ 136595 h 1397846"/>
                  <a:gd name="connsiteX24" fmla="*/ 444193 w 4181206"/>
                  <a:gd name="connsiteY24" fmla="*/ 136595 h 1397846"/>
                  <a:gd name="connsiteX25" fmla="*/ 281633 w 4181206"/>
                  <a:gd name="connsiteY25" fmla="*/ 167075 h 1397846"/>
                  <a:gd name="connsiteX26" fmla="*/ 200353 w 4181206"/>
                  <a:gd name="connsiteY26" fmla="*/ 268675 h 1397846"/>
                  <a:gd name="connsiteX27" fmla="*/ 230833 w 4181206"/>
                  <a:gd name="connsiteY27" fmla="*/ 421075 h 1397846"/>
                  <a:gd name="connsiteX28" fmla="*/ 555953 w 4181206"/>
                  <a:gd name="connsiteY28" fmla="*/ 807155 h 1397846"/>
                  <a:gd name="connsiteX29" fmla="*/ 911553 w 4181206"/>
                  <a:gd name="connsiteY29" fmla="*/ 1213555 h 1397846"/>
                  <a:gd name="connsiteX30" fmla="*/ 962353 w 4181206"/>
                  <a:gd name="connsiteY30" fmla="*/ 1345635 h 1397846"/>
                  <a:gd name="connsiteX31" fmla="*/ 748993 w 4181206"/>
                  <a:gd name="connsiteY31" fmla="*/ 1335475 h 1397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181206" h="1397846">
                    <a:moveTo>
                      <a:pt x="748993" y="1335475"/>
                    </a:moveTo>
                    <a:cubicBezTo>
                      <a:pt x="627073" y="1215248"/>
                      <a:pt x="352753" y="788528"/>
                      <a:pt x="230833" y="624275"/>
                    </a:cubicBezTo>
                    <a:cubicBezTo>
                      <a:pt x="108913" y="460022"/>
                      <a:pt x="51340" y="426155"/>
                      <a:pt x="17473" y="349955"/>
                    </a:cubicBezTo>
                    <a:cubicBezTo>
                      <a:pt x="-16394" y="273755"/>
                      <a:pt x="5620" y="214488"/>
                      <a:pt x="27633" y="167075"/>
                    </a:cubicBezTo>
                    <a:cubicBezTo>
                      <a:pt x="49646" y="119662"/>
                      <a:pt x="78433" y="92568"/>
                      <a:pt x="149553" y="65475"/>
                    </a:cubicBezTo>
                    <a:cubicBezTo>
                      <a:pt x="220673" y="38382"/>
                      <a:pt x="303646" y="14675"/>
                      <a:pt x="454353" y="4515"/>
                    </a:cubicBezTo>
                    <a:cubicBezTo>
                      <a:pt x="605060" y="-5645"/>
                      <a:pt x="1053793" y="4515"/>
                      <a:pt x="1053793" y="4515"/>
                    </a:cubicBezTo>
                    <a:lnTo>
                      <a:pt x="2079953" y="14675"/>
                    </a:lnTo>
                    <a:lnTo>
                      <a:pt x="2760673" y="14675"/>
                    </a:lnTo>
                    <a:lnTo>
                      <a:pt x="3502353" y="24835"/>
                    </a:lnTo>
                    <a:cubicBezTo>
                      <a:pt x="3661526" y="26528"/>
                      <a:pt x="3675073" y="12982"/>
                      <a:pt x="3715713" y="24835"/>
                    </a:cubicBezTo>
                    <a:cubicBezTo>
                      <a:pt x="3756353" y="36688"/>
                      <a:pt x="3715713" y="31608"/>
                      <a:pt x="3746193" y="95955"/>
                    </a:cubicBezTo>
                    <a:cubicBezTo>
                      <a:pt x="3776673" y="160302"/>
                      <a:pt x="3830860" y="302542"/>
                      <a:pt x="3898593" y="410915"/>
                    </a:cubicBezTo>
                    <a:cubicBezTo>
                      <a:pt x="3966326" y="519288"/>
                      <a:pt x="4108566" y="666608"/>
                      <a:pt x="4152593" y="746195"/>
                    </a:cubicBezTo>
                    <a:cubicBezTo>
                      <a:pt x="4196620" y="825782"/>
                      <a:pt x="4181380" y="863035"/>
                      <a:pt x="4162753" y="888435"/>
                    </a:cubicBezTo>
                    <a:cubicBezTo>
                      <a:pt x="4144126" y="913835"/>
                      <a:pt x="4064540" y="918915"/>
                      <a:pt x="4040833" y="898595"/>
                    </a:cubicBezTo>
                    <a:cubicBezTo>
                      <a:pt x="4017126" y="878275"/>
                      <a:pt x="4056073" y="829168"/>
                      <a:pt x="4020513" y="766515"/>
                    </a:cubicBezTo>
                    <a:cubicBezTo>
                      <a:pt x="3984953" y="703862"/>
                      <a:pt x="3879966" y="609035"/>
                      <a:pt x="3827473" y="522675"/>
                    </a:cubicBezTo>
                    <a:cubicBezTo>
                      <a:pt x="3774980" y="436315"/>
                      <a:pt x="3732646" y="311008"/>
                      <a:pt x="3705553" y="248355"/>
                    </a:cubicBezTo>
                    <a:cubicBezTo>
                      <a:pt x="3678460" y="185702"/>
                      <a:pt x="3695393" y="163688"/>
                      <a:pt x="3664913" y="146755"/>
                    </a:cubicBezTo>
                    <a:cubicBezTo>
                      <a:pt x="3634433" y="129822"/>
                      <a:pt x="3522673" y="146755"/>
                      <a:pt x="3522673" y="146755"/>
                    </a:cubicBezTo>
                    <a:lnTo>
                      <a:pt x="2384753" y="146755"/>
                    </a:lnTo>
                    <a:lnTo>
                      <a:pt x="1358593" y="136595"/>
                    </a:lnTo>
                    <a:lnTo>
                      <a:pt x="718513" y="136595"/>
                    </a:lnTo>
                    <a:cubicBezTo>
                      <a:pt x="566113" y="136595"/>
                      <a:pt x="517006" y="131515"/>
                      <a:pt x="444193" y="136595"/>
                    </a:cubicBezTo>
                    <a:cubicBezTo>
                      <a:pt x="371380" y="141675"/>
                      <a:pt x="322273" y="145062"/>
                      <a:pt x="281633" y="167075"/>
                    </a:cubicBezTo>
                    <a:cubicBezTo>
                      <a:pt x="240993" y="189088"/>
                      <a:pt x="208820" y="226342"/>
                      <a:pt x="200353" y="268675"/>
                    </a:cubicBezTo>
                    <a:cubicBezTo>
                      <a:pt x="191886" y="311008"/>
                      <a:pt x="171566" y="331328"/>
                      <a:pt x="230833" y="421075"/>
                    </a:cubicBezTo>
                    <a:cubicBezTo>
                      <a:pt x="290100" y="510822"/>
                      <a:pt x="442500" y="675075"/>
                      <a:pt x="555953" y="807155"/>
                    </a:cubicBezTo>
                    <a:cubicBezTo>
                      <a:pt x="669406" y="939235"/>
                      <a:pt x="843820" y="1123808"/>
                      <a:pt x="911553" y="1213555"/>
                    </a:cubicBezTo>
                    <a:cubicBezTo>
                      <a:pt x="979286" y="1303302"/>
                      <a:pt x="986060" y="1321928"/>
                      <a:pt x="962353" y="1345635"/>
                    </a:cubicBezTo>
                    <a:cubicBezTo>
                      <a:pt x="938646" y="1369342"/>
                      <a:pt x="870913" y="1455702"/>
                      <a:pt x="748993" y="1335475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Freeform 21"/>
              <p:cNvSpPr/>
              <p:nvPr/>
            </p:nvSpPr>
            <p:spPr>
              <a:xfrm>
                <a:off x="2007424" y="1412308"/>
                <a:ext cx="304702" cy="140489"/>
              </a:xfrm>
              <a:custGeom>
                <a:avLst/>
                <a:gdLst>
                  <a:gd name="connsiteX0" fmla="*/ 47085 w 238480"/>
                  <a:gd name="connsiteY0" fmla="*/ 13719 h 104857"/>
                  <a:gd name="connsiteX1" fmla="*/ 1592 w 238480"/>
                  <a:gd name="connsiteY1" fmla="*/ 54662 h 104857"/>
                  <a:gd name="connsiteX2" fmla="*/ 97126 w 238480"/>
                  <a:gd name="connsiteY2" fmla="*/ 104704 h 104857"/>
                  <a:gd name="connsiteX3" fmla="*/ 224505 w 238480"/>
                  <a:gd name="connsiteY3" fmla="*/ 68310 h 104857"/>
                  <a:gd name="connsiteX4" fmla="*/ 229055 w 238480"/>
                  <a:gd name="connsiteY4" fmla="*/ 13719 h 104857"/>
                  <a:gd name="connsiteX5" fmla="*/ 169914 w 238480"/>
                  <a:gd name="connsiteY5" fmla="*/ 71 h 104857"/>
                  <a:gd name="connsiteX6" fmla="*/ 47085 w 238480"/>
                  <a:gd name="connsiteY6" fmla="*/ 13719 h 104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480" h="104857">
                    <a:moveTo>
                      <a:pt x="47085" y="13719"/>
                    </a:moveTo>
                    <a:cubicBezTo>
                      <a:pt x="19031" y="22818"/>
                      <a:pt x="-6748" y="39498"/>
                      <a:pt x="1592" y="54662"/>
                    </a:cubicBezTo>
                    <a:cubicBezTo>
                      <a:pt x="9932" y="69826"/>
                      <a:pt x="59974" y="102429"/>
                      <a:pt x="97126" y="104704"/>
                    </a:cubicBezTo>
                    <a:cubicBezTo>
                      <a:pt x="134278" y="106979"/>
                      <a:pt x="202517" y="83474"/>
                      <a:pt x="224505" y="68310"/>
                    </a:cubicBezTo>
                    <a:cubicBezTo>
                      <a:pt x="246493" y="53146"/>
                      <a:pt x="238154" y="25092"/>
                      <a:pt x="229055" y="13719"/>
                    </a:cubicBezTo>
                    <a:cubicBezTo>
                      <a:pt x="219957" y="2346"/>
                      <a:pt x="197968" y="829"/>
                      <a:pt x="169914" y="71"/>
                    </a:cubicBezTo>
                    <a:cubicBezTo>
                      <a:pt x="141860" y="-687"/>
                      <a:pt x="75139" y="4620"/>
                      <a:pt x="47085" y="13719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 22"/>
              <p:cNvSpPr/>
              <p:nvPr/>
            </p:nvSpPr>
            <p:spPr>
              <a:xfrm>
                <a:off x="2026752" y="1374948"/>
                <a:ext cx="238480" cy="135966"/>
              </a:xfrm>
              <a:custGeom>
                <a:avLst/>
                <a:gdLst>
                  <a:gd name="connsiteX0" fmla="*/ 47085 w 238480"/>
                  <a:gd name="connsiteY0" fmla="*/ 13719 h 104857"/>
                  <a:gd name="connsiteX1" fmla="*/ 1592 w 238480"/>
                  <a:gd name="connsiteY1" fmla="*/ 54662 h 104857"/>
                  <a:gd name="connsiteX2" fmla="*/ 97126 w 238480"/>
                  <a:gd name="connsiteY2" fmla="*/ 104704 h 104857"/>
                  <a:gd name="connsiteX3" fmla="*/ 224505 w 238480"/>
                  <a:gd name="connsiteY3" fmla="*/ 68310 h 104857"/>
                  <a:gd name="connsiteX4" fmla="*/ 229055 w 238480"/>
                  <a:gd name="connsiteY4" fmla="*/ 13719 h 104857"/>
                  <a:gd name="connsiteX5" fmla="*/ 169914 w 238480"/>
                  <a:gd name="connsiteY5" fmla="*/ 71 h 104857"/>
                  <a:gd name="connsiteX6" fmla="*/ 47085 w 238480"/>
                  <a:gd name="connsiteY6" fmla="*/ 13719 h 104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480" h="104857">
                    <a:moveTo>
                      <a:pt x="47085" y="13719"/>
                    </a:moveTo>
                    <a:cubicBezTo>
                      <a:pt x="19031" y="22818"/>
                      <a:pt x="-6748" y="39498"/>
                      <a:pt x="1592" y="54662"/>
                    </a:cubicBezTo>
                    <a:cubicBezTo>
                      <a:pt x="9932" y="69826"/>
                      <a:pt x="59974" y="102429"/>
                      <a:pt x="97126" y="104704"/>
                    </a:cubicBezTo>
                    <a:cubicBezTo>
                      <a:pt x="134278" y="106979"/>
                      <a:pt x="202517" y="83474"/>
                      <a:pt x="224505" y="68310"/>
                    </a:cubicBezTo>
                    <a:cubicBezTo>
                      <a:pt x="246493" y="53146"/>
                      <a:pt x="238154" y="25092"/>
                      <a:pt x="229055" y="13719"/>
                    </a:cubicBezTo>
                    <a:cubicBezTo>
                      <a:pt x="219957" y="2346"/>
                      <a:pt x="197968" y="829"/>
                      <a:pt x="169914" y="71"/>
                    </a:cubicBezTo>
                    <a:cubicBezTo>
                      <a:pt x="141860" y="-687"/>
                      <a:pt x="75139" y="4620"/>
                      <a:pt x="47085" y="13719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 rot="1238552">
                <a:off x="1681055" y="430359"/>
                <a:ext cx="1127872" cy="747700"/>
                <a:chOff x="1447817" y="3682183"/>
                <a:chExt cx="1127872" cy="747700"/>
              </a:xfrm>
            </p:grpSpPr>
            <p:sp>
              <p:nvSpPr>
                <p:cNvPr id="83" name="Rectangle 76"/>
                <p:cNvSpPr/>
                <p:nvPr/>
              </p:nvSpPr>
              <p:spPr>
                <a:xfrm rot="529993">
                  <a:off x="1783988" y="4254426"/>
                  <a:ext cx="718601" cy="132731"/>
                </a:xfrm>
                <a:custGeom>
                  <a:avLst/>
                  <a:gdLst>
                    <a:gd name="connsiteX0" fmla="*/ 0 w 647285"/>
                    <a:gd name="connsiteY0" fmla="*/ 0 h 81977"/>
                    <a:gd name="connsiteX1" fmla="*/ 647285 w 647285"/>
                    <a:gd name="connsiteY1" fmla="*/ 0 h 81977"/>
                    <a:gd name="connsiteX2" fmla="*/ 647285 w 647285"/>
                    <a:gd name="connsiteY2" fmla="*/ 81977 h 81977"/>
                    <a:gd name="connsiteX3" fmla="*/ 0 w 647285"/>
                    <a:gd name="connsiteY3" fmla="*/ 81977 h 81977"/>
                    <a:gd name="connsiteX4" fmla="*/ 0 w 647285"/>
                    <a:gd name="connsiteY4" fmla="*/ 0 h 81977"/>
                    <a:gd name="connsiteX0" fmla="*/ 0 w 716202"/>
                    <a:gd name="connsiteY0" fmla="*/ 0 h 140325"/>
                    <a:gd name="connsiteX1" fmla="*/ 647285 w 716202"/>
                    <a:gd name="connsiteY1" fmla="*/ 0 h 140325"/>
                    <a:gd name="connsiteX2" fmla="*/ 716202 w 716202"/>
                    <a:gd name="connsiteY2" fmla="*/ 140325 h 140325"/>
                    <a:gd name="connsiteX3" fmla="*/ 0 w 716202"/>
                    <a:gd name="connsiteY3" fmla="*/ 81977 h 140325"/>
                    <a:gd name="connsiteX4" fmla="*/ 0 w 716202"/>
                    <a:gd name="connsiteY4" fmla="*/ 0 h 140325"/>
                    <a:gd name="connsiteX0" fmla="*/ 0 w 692329"/>
                    <a:gd name="connsiteY0" fmla="*/ 0 h 134826"/>
                    <a:gd name="connsiteX1" fmla="*/ 647285 w 692329"/>
                    <a:gd name="connsiteY1" fmla="*/ 0 h 134826"/>
                    <a:gd name="connsiteX2" fmla="*/ 692329 w 692329"/>
                    <a:gd name="connsiteY2" fmla="*/ 134826 h 134826"/>
                    <a:gd name="connsiteX3" fmla="*/ 0 w 692329"/>
                    <a:gd name="connsiteY3" fmla="*/ 81977 h 134826"/>
                    <a:gd name="connsiteX4" fmla="*/ 0 w 692329"/>
                    <a:gd name="connsiteY4" fmla="*/ 0 h 134826"/>
                    <a:gd name="connsiteX0" fmla="*/ 0 w 718601"/>
                    <a:gd name="connsiteY0" fmla="*/ 8688 h 134826"/>
                    <a:gd name="connsiteX1" fmla="*/ 673557 w 718601"/>
                    <a:gd name="connsiteY1" fmla="*/ 0 h 134826"/>
                    <a:gd name="connsiteX2" fmla="*/ 718601 w 718601"/>
                    <a:gd name="connsiteY2" fmla="*/ 134826 h 134826"/>
                    <a:gd name="connsiteX3" fmla="*/ 26272 w 718601"/>
                    <a:gd name="connsiteY3" fmla="*/ 81977 h 134826"/>
                    <a:gd name="connsiteX4" fmla="*/ 0 w 718601"/>
                    <a:gd name="connsiteY4" fmla="*/ 8688 h 134826"/>
                    <a:gd name="connsiteX0" fmla="*/ 0 w 718601"/>
                    <a:gd name="connsiteY0" fmla="*/ 6593 h 132731"/>
                    <a:gd name="connsiteX1" fmla="*/ 660072 w 718601"/>
                    <a:gd name="connsiteY1" fmla="*/ 0 h 132731"/>
                    <a:gd name="connsiteX2" fmla="*/ 718601 w 718601"/>
                    <a:gd name="connsiteY2" fmla="*/ 132731 h 132731"/>
                    <a:gd name="connsiteX3" fmla="*/ 26272 w 718601"/>
                    <a:gd name="connsiteY3" fmla="*/ 79882 h 132731"/>
                    <a:gd name="connsiteX4" fmla="*/ 0 w 718601"/>
                    <a:gd name="connsiteY4" fmla="*/ 6593 h 132731"/>
                    <a:gd name="connsiteX0" fmla="*/ 0 w 718601"/>
                    <a:gd name="connsiteY0" fmla="*/ 6593 h 132731"/>
                    <a:gd name="connsiteX1" fmla="*/ 660072 w 718601"/>
                    <a:gd name="connsiteY1" fmla="*/ 0 h 132731"/>
                    <a:gd name="connsiteX2" fmla="*/ 718601 w 718601"/>
                    <a:gd name="connsiteY2" fmla="*/ 132731 h 132731"/>
                    <a:gd name="connsiteX3" fmla="*/ 26272 w 718601"/>
                    <a:gd name="connsiteY3" fmla="*/ 79882 h 132731"/>
                    <a:gd name="connsiteX4" fmla="*/ 0 w 718601"/>
                    <a:gd name="connsiteY4" fmla="*/ 6593 h 132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601" h="132731">
                      <a:moveTo>
                        <a:pt x="0" y="6593"/>
                      </a:moveTo>
                      <a:lnTo>
                        <a:pt x="660072" y="0"/>
                      </a:lnTo>
                      <a:lnTo>
                        <a:pt x="718601" y="132731"/>
                      </a:lnTo>
                      <a:cubicBezTo>
                        <a:pt x="324809" y="43767"/>
                        <a:pt x="257048" y="97498"/>
                        <a:pt x="26272" y="79882"/>
                      </a:cubicBezTo>
                      <a:lnTo>
                        <a:pt x="0" y="6593"/>
                      </a:ln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75"/>
                <p:cNvSpPr/>
                <p:nvPr/>
              </p:nvSpPr>
              <p:spPr>
                <a:xfrm>
                  <a:off x="2389495" y="3880786"/>
                  <a:ext cx="186194" cy="549097"/>
                </a:xfrm>
                <a:custGeom>
                  <a:avLst/>
                  <a:gdLst>
                    <a:gd name="connsiteX0" fmla="*/ 0 w 80952"/>
                    <a:gd name="connsiteY0" fmla="*/ 0 h 494506"/>
                    <a:gd name="connsiteX1" fmla="*/ 80952 w 80952"/>
                    <a:gd name="connsiteY1" fmla="*/ 0 h 494506"/>
                    <a:gd name="connsiteX2" fmla="*/ 80952 w 80952"/>
                    <a:gd name="connsiteY2" fmla="*/ 494506 h 494506"/>
                    <a:gd name="connsiteX3" fmla="*/ 0 w 80952"/>
                    <a:gd name="connsiteY3" fmla="*/ 494506 h 494506"/>
                    <a:gd name="connsiteX4" fmla="*/ 0 w 80952"/>
                    <a:gd name="connsiteY4" fmla="*/ 0 h 494506"/>
                    <a:gd name="connsiteX0" fmla="*/ 0 w 121895"/>
                    <a:gd name="connsiteY0" fmla="*/ 0 h 494506"/>
                    <a:gd name="connsiteX1" fmla="*/ 121895 w 121895"/>
                    <a:gd name="connsiteY1" fmla="*/ 9099 h 494506"/>
                    <a:gd name="connsiteX2" fmla="*/ 80952 w 121895"/>
                    <a:gd name="connsiteY2" fmla="*/ 494506 h 494506"/>
                    <a:gd name="connsiteX3" fmla="*/ 0 w 121895"/>
                    <a:gd name="connsiteY3" fmla="*/ 494506 h 494506"/>
                    <a:gd name="connsiteX4" fmla="*/ 0 w 121895"/>
                    <a:gd name="connsiteY4" fmla="*/ 0 h 494506"/>
                    <a:gd name="connsiteX0" fmla="*/ 0 w 130993"/>
                    <a:gd name="connsiteY0" fmla="*/ 0 h 494506"/>
                    <a:gd name="connsiteX1" fmla="*/ 130993 w 130993"/>
                    <a:gd name="connsiteY1" fmla="*/ 77338 h 494506"/>
                    <a:gd name="connsiteX2" fmla="*/ 80952 w 130993"/>
                    <a:gd name="connsiteY2" fmla="*/ 494506 h 494506"/>
                    <a:gd name="connsiteX3" fmla="*/ 0 w 130993"/>
                    <a:gd name="connsiteY3" fmla="*/ 494506 h 494506"/>
                    <a:gd name="connsiteX4" fmla="*/ 0 w 130993"/>
                    <a:gd name="connsiteY4" fmla="*/ 0 h 494506"/>
                    <a:gd name="connsiteX0" fmla="*/ 86436 w 130993"/>
                    <a:gd name="connsiteY0" fmla="*/ 0 h 489957"/>
                    <a:gd name="connsiteX1" fmla="*/ 130993 w 130993"/>
                    <a:gd name="connsiteY1" fmla="*/ 72789 h 489957"/>
                    <a:gd name="connsiteX2" fmla="*/ 80952 w 130993"/>
                    <a:gd name="connsiteY2" fmla="*/ 489957 h 489957"/>
                    <a:gd name="connsiteX3" fmla="*/ 0 w 130993"/>
                    <a:gd name="connsiteY3" fmla="*/ 489957 h 489957"/>
                    <a:gd name="connsiteX4" fmla="*/ 86436 w 130993"/>
                    <a:gd name="connsiteY4" fmla="*/ 0 h 489957"/>
                    <a:gd name="connsiteX0" fmla="*/ 77338 w 130993"/>
                    <a:gd name="connsiteY0" fmla="*/ 0 h 489957"/>
                    <a:gd name="connsiteX1" fmla="*/ 130993 w 130993"/>
                    <a:gd name="connsiteY1" fmla="*/ 72789 h 489957"/>
                    <a:gd name="connsiteX2" fmla="*/ 80952 w 130993"/>
                    <a:gd name="connsiteY2" fmla="*/ 489957 h 489957"/>
                    <a:gd name="connsiteX3" fmla="*/ 0 w 130993"/>
                    <a:gd name="connsiteY3" fmla="*/ 489957 h 489957"/>
                    <a:gd name="connsiteX4" fmla="*/ 77338 w 130993"/>
                    <a:gd name="connsiteY4" fmla="*/ 0 h 489957"/>
                    <a:gd name="connsiteX0" fmla="*/ 109628 w 163283"/>
                    <a:gd name="connsiteY0" fmla="*/ 0 h 489957"/>
                    <a:gd name="connsiteX1" fmla="*/ 163283 w 163283"/>
                    <a:gd name="connsiteY1" fmla="*/ 72789 h 489957"/>
                    <a:gd name="connsiteX2" fmla="*/ 113242 w 163283"/>
                    <a:gd name="connsiteY2" fmla="*/ 489957 h 489957"/>
                    <a:gd name="connsiteX3" fmla="*/ 32290 w 163283"/>
                    <a:gd name="connsiteY3" fmla="*/ 489957 h 489957"/>
                    <a:gd name="connsiteX4" fmla="*/ 109628 w 163283"/>
                    <a:gd name="connsiteY4" fmla="*/ 0 h 489957"/>
                    <a:gd name="connsiteX0" fmla="*/ 132539 w 186194"/>
                    <a:gd name="connsiteY0" fmla="*/ 0 h 489957"/>
                    <a:gd name="connsiteX1" fmla="*/ 186194 w 186194"/>
                    <a:gd name="connsiteY1" fmla="*/ 72789 h 489957"/>
                    <a:gd name="connsiteX2" fmla="*/ 136153 w 186194"/>
                    <a:gd name="connsiteY2" fmla="*/ 489957 h 489957"/>
                    <a:gd name="connsiteX3" fmla="*/ 55201 w 186194"/>
                    <a:gd name="connsiteY3" fmla="*/ 489957 h 489957"/>
                    <a:gd name="connsiteX4" fmla="*/ 132539 w 186194"/>
                    <a:gd name="connsiteY4" fmla="*/ 0 h 489957"/>
                    <a:gd name="connsiteX0" fmla="*/ 132539 w 186194"/>
                    <a:gd name="connsiteY0" fmla="*/ 0 h 549097"/>
                    <a:gd name="connsiteX1" fmla="*/ 186194 w 186194"/>
                    <a:gd name="connsiteY1" fmla="*/ 72789 h 549097"/>
                    <a:gd name="connsiteX2" fmla="*/ 99759 w 186194"/>
                    <a:gd name="connsiteY2" fmla="*/ 549097 h 549097"/>
                    <a:gd name="connsiteX3" fmla="*/ 55201 w 186194"/>
                    <a:gd name="connsiteY3" fmla="*/ 489957 h 549097"/>
                    <a:gd name="connsiteX4" fmla="*/ 132539 w 186194"/>
                    <a:gd name="connsiteY4" fmla="*/ 0 h 549097"/>
                    <a:gd name="connsiteX0" fmla="*/ 132539 w 186194"/>
                    <a:gd name="connsiteY0" fmla="*/ 0 h 549097"/>
                    <a:gd name="connsiteX1" fmla="*/ 186194 w 186194"/>
                    <a:gd name="connsiteY1" fmla="*/ 72789 h 549097"/>
                    <a:gd name="connsiteX2" fmla="*/ 99759 w 186194"/>
                    <a:gd name="connsiteY2" fmla="*/ 549097 h 549097"/>
                    <a:gd name="connsiteX3" fmla="*/ 55201 w 186194"/>
                    <a:gd name="connsiteY3" fmla="*/ 489957 h 549097"/>
                    <a:gd name="connsiteX4" fmla="*/ 132539 w 186194"/>
                    <a:gd name="connsiteY4" fmla="*/ 0 h 549097"/>
                    <a:gd name="connsiteX0" fmla="*/ 132539 w 186194"/>
                    <a:gd name="connsiteY0" fmla="*/ 0 h 549097"/>
                    <a:gd name="connsiteX1" fmla="*/ 186194 w 186194"/>
                    <a:gd name="connsiteY1" fmla="*/ 72789 h 549097"/>
                    <a:gd name="connsiteX2" fmla="*/ 99759 w 186194"/>
                    <a:gd name="connsiteY2" fmla="*/ 549097 h 549097"/>
                    <a:gd name="connsiteX3" fmla="*/ 55201 w 186194"/>
                    <a:gd name="connsiteY3" fmla="*/ 489957 h 549097"/>
                    <a:gd name="connsiteX4" fmla="*/ 132539 w 186194"/>
                    <a:gd name="connsiteY4" fmla="*/ 0 h 549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194" h="549097">
                      <a:moveTo>
                        <a:pt x="132539" y="0"/>
                      </a:moveTo>
                      <a:lnTo>
                        <a:pt x="186194" y="72789"/>
                      </a:lnTo>
                      <a:cubicBezTo>
                        <a:pt x="157382" y="131475"/>
                        <a:pt x="101275" y="171964"/>
                        <a:pt x="99759" y="549097"/>
                      </a:cubicBezTo>
                      <a:lnTo>
                        <a:pt x="55201" y="489957"/>
                      </a:lnTo>
                      <a:cubicBezTo>
                        <a:pt x="12741" y="331187"/>
                        <a:pt x="-75211" y="231558"/>
                        <a:pt x="132539" y="0"/>
                      </a:cubicBez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77"/>
                <p:cNvSpPr/>
                <p:nvPr/>
              </p:nvSpPr>
              <p:spPr>
                <a:xfrm rot="6420729">
                  <a:off x="1713631" y="4273444"/>
                  <a:ext cx="209215" cy="96025"/>
                </a:xfrm>
                <a:custGeom>
                  <a:avLst/>
                  <a:gdLst>
                    <a:gd name="connsiteX0" fmla="*/ 0 w 186749"/>
                    <a:gd name="connsiteY0" fmla="*/ 0 h 60607"/>
                    <a:gd name="connsiteX1" fmla="*/ 186749 w 186749"/>
                    <a:gd name="connsiteY1" fmla="*/ 0 h 60607"/>
                    <a:gd name="connsiteX2" fmla="*/ 186749 w 186749"/>
                    <a:gd name="connsiteY2" fmla="*/ 60607 h 60607"/>
                    <a:gd name="connsiteX3" fmla="*/ 0 w 186749"/>
                    <a:gd name="connsiteY3" fmla="*/ 60607 h 60607"/>
                    <a:gd name="connsiteX4" fmla="*/ 0 w 186749"/>
                    <a:gd name="connsiteY4" fmla="*/ 0 h 60607"/>
                    <a:gd name="connsiteX0" fmla="*/ 3734 w 190483"/>
                    <a:gd name="connsiteY0" fmla="*/ 0 h 95051"/>
                    <a:gd name="connsiteX1" fmla="*/ 190483 w 190483"/>
                    <a:gd name="connsiteY1" fmla="*/ 0 h 95051"/>
                    <a:gd name="connsiteX2" fmla="*/ 190483 w 190483"/>
                    <a:gd name="connsiteY2" fmla="*/ 60607 h 95051"/>
                    <a:gd name="connsiteX3" fmla="*/ 0 w 190483"/>
                    <a:gd name="connsiteY3" fmla="*/ 95051 h 95051"/>
                    <a:gd name="connsiteX4" fmla="*/ 3734 w 190483"/>
                    <a:gd name="connsiteY4" fmla="*/ 0 h 95051"/>
                    <a:gd name="connsiteX0" fmla="*/ 62234 w 190483"/>
                    <a:gd name="connsiteY0" fmla="*/ 20160 h 95051"/>
                    <a:gd name="connsiteX1" fmla="*/ 190483 w 190483"/>
                    <a:gd name="connsiteY1" fmla="*/ 0 h 95051"/>
                    <a:gd name="connsiteX2" fmla="*/ 190483 w 190483"/>
                    <a:gd name="connsiteY2" fmla="*/ 60607 h 95051"/>
                    <a:gd name="connsiteX3" fmla="*/ 0 w 190483"/>
                    <a:gd name="connsiteY3" fmla="*/ 95051 h 95051"/>
                    <a:gd name="connsiteX4" fmla="*/ 62234 w 190483"/>
                    <a:gd name="connsiteY4" fmla="*/ 20160 h 95051"/>
                    <a:gd name="connsiteX0" fmla="*/ 62234 w 209215"/>
                    <a:gd name="connsiteY0" fmla="*/ 21134 h 96025"/>
                    <a:gd name="connsiteX1" fmla="*/ 209215 w 209215"/>
                    <a:gd name="connsiteY1" fmla="*/ 0 h 96025"/>
                    <a:gd name="connsiteX2" fmla="*/ 190483 w 209215"/>
                    <a:gd name="connsiteY2" fmla="*/ 61581 h 96025"/>
                    <a:gd name="connsiteX3" fmla="*/ 0 w 209215"/>
                    <a:gd name="connsiteY3" fmla="*/ 96025 h 96025"/>
                    <a:gd name="connsiteX4" fmla="*/ 62234 w 209215"/>
                    <a:gd name="connsiteY4" fmla="*/ 21134 h 96025"/>
                    <a:gd name="connsiteX0" fmla="*/ 62234 w 209215"/>
                    <a:gd name="connsiteY0" fmla="*/ 21134 h 96025"/>
                    <a:gd name="connsiteX1" fmla="*/ 209215 w 209215"/>
                    <a:gd name="connsiteY1" fmla="*/ 0 h 96025"/>
                    <a:gd name="connsiteX2" fmla="*/ 165714 w 209215"/>
                    <a:gd name="connsiteY2" fmla="*/ 73917 h 96025"/>
                    <a:gd name="connsiteX3" fmla="*/ 0 w 209215"/>
                    <a:gd name="connsiteY3" fmla="*/ 96025 h 96025"/>
                    <a:gd name="connsiteX4" fmla="*/ 62234 w 209215"/>
                    <a:gd name="connsiteY4" fmla="*/ 21134 h 96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215" h="96025">
                      <a:moveTo>
                        <a:pt x="62234" y="21134"/>
                      </a:moveTo>
                      <a:lnTo>
                        <a:pt x="209215" y="0"/>
                      </a:lnTo>
                      <a:lnTo>
                        <a:pt x="165714" y="73917"/>
                      </a:lnTo>
                      <a:lnTo>
                        <a:pt x="0" y="96025"/>
                      </a:lnTo>
                      <a:lnTo>
                        <a:pt x="62234" y="21134"/>
                      </a:ln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78"/>
                <p:cNvSpPr/>
                <p:nvPr/>
              </p:nvSpPr>
              <p:spPr>
                <a:xfrm rot="6420729" flipV="1">
                  <a:off x="1711057" y="3788640"/>
                  <a:ext cx="282452" cy="97203"/>
                </a:xfrm>
                <a:custGeom>
                  <a:avLst/>
                  <a:gdLst>
                    <a:gd name="connsiteX0" fmla="*/ 0 w 186749"/>
                    <a:gd name="connsiteY0" fmla="*/ 0 h 70226"/>
                    <a:gd name="connsiteX1" fmla="*/ 186749 w 186749"/>
                    <a:gd name="connsiteY1" fmla="*/ 0 h 70226"/>
                    <a:gd name="connsiteX2" fmla="*/ 186749 w 186749"/>
                    <a:gd name="connsiteY2" fmla="*/ 70226 h 70226"/>
                    <a:gd name="connsiteX3" fmla="*/ 0 w 186749"/>
                    <a:gd name="connsiteY3" fmla="*/ 70226 h 70226"/>
                    <a:gd name="connsiteX4" fmla="*/ 0 w 186749"/>
                    <a:gd name="connsiteY4" fmla="*/ 0 h 70226"/>
                    <a:gd name="connsiteX0" fmla="*/ 0 w 186749"/>
                    <a:gd name="connsiteY0" fmla="*/ 0 h 76166"/>
                    <a:gd name="connsiteX1" fmla="*/ 186749 w 186749"/>
                    <a:gd name="connsiteY1" fmla="*/ 0 h 76166"/>
                    <a:gd name="connsiteX2" fmla="*/ 186749 w 186749"/>
                    <a:gd name="connsiteY2" fmla="*/ 70226 h 76166"/>
                    <a:gd name="connsiteX3" fmla="*/ 50514 w 186749"/>
                    <a:gd name="connsiteY3" fmla="*/ 76166 h 76166"/>
                    <a:gd name="connsiteX4" fmla="*/ 0 w 186749"/>
                    <a:gd name="connsiteY4" fmla="*/ 0 h 76166"/>
                    <a:gd name="connsiteX0" fmla="*/ 0 w 259371"/>
                    <a:gd name="connsiteY0" fmla="*/ 0 h 97203"/>
                    <a:gd name="connsiteX1" fmla="*/ 186749 w 259371"/>
                    <a:gd name="connsiteY1" fmla="*/ 0 h 97203"/>
                    <a:gd name="connsiteX2" fmla="*/ 259371 w 259371"/>
                    <a:gd name="connsiteY2" fmla="*/ 97203 h 97203"/>
                    <a:gd name="connsiteX3" fmla="*/ 50514 w 259371"/>
                    <a:gd name="connsiteY3" fmla="*/ 76166 h 97203"/>
                    <a:gd name="connsiteX4" fmla="*/ 0 w 259371"/>
                    <a:gd name="connsiteY4" fmla="*/ 0 h 97203"/>
                    <a:gd name="connsiteX0" fmla="*/ 0 w 282452"/>
                    <a:gd name="connsiteY0" fmla="*/ 0 h 97203"/>
                    <a:gd name="connsiteX1" fmla="*/ 282452 w 282452"/>
                    <a:gd name="connsiteY1" fmla="*/ 29282 h 97203"/>
                    <a:gd name="connsiteX2" fmla="*/ 259371 w 282452"/>
                    <a:gd name="connsiteY2" fmla="*/ 97203 h 97203"/>
                    <a:gd name="connsiteX3" fmla="*/ 50514 w 282452"/>
                    <a:gd name="connsiteY3" fmla="*/ 76166 h 97203"/>
                    <a:gd name="connsiteX4" fmla="*/ 0 w 282452"/>
                    <a:gd name="connsiteY4" fmla="*/ 0 h 97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2452" h="97203">
                      <a:moveTo>
                        <a:pt x="0" y="0"/>
                      </a:moveTo>
                      <a:lnTo>
                        <a:pt x="282452" y="29282"/>
                      </a:lnTo>
                      <a:lnTo>
                        <a:pt x="259371" y="97203"/>
                      </a:lnTo>
                      <a:lnTo>
                        <a:pt x="50514" y="7616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Left Arrow 36"/>
                <p:cNvSpPr/>
                <p:nvPr/>
              </p:nvSpPr>
              <p:spPr>
                <a:xfrm>
                  <a:off x="1447817" y="3682183"/>
                  <a:ext cx="1072510" cy="723764"/>
                </a:xfrm>
                <a:custGeom>
                  <a:avLst/>
                  <a:gdLst>
                    <a:gd name="connsiteX0" fmla="*/ 0 w 942249"/>
                    <a:gd name="connsiteY0" fmla="*/ 350509 h 701018"/>
                    <a:gd name="connsiteX1" fmla="*/ 350509 w 942249"/>
                    <a:gd name="connsiteY1" fmla="*/ 0 h 701018"/>
                    <a:gd name="connsiteX2" fmla="*/ 350509 w 942249"/>
                    <a:gd name="connsiteY2" fmla="*/ 175255 h 701018"/>
                    <a:gd name="connsiteX3" fmla="*/ 942249 w 942249"/>
                    <a:gd name="connsiteY3" fmla="*/ 175255 h 701018"/>
                    <a:gd name="connsiteX4" fmla="*/ 942249 w 942249"/>
                    <a:gd name="connsiteY4" fmla="*/ 525764 h 701018"/>
                    <a:gd name="connsiteX5" fmla="*/ 350509 w 942249"/>
                    <a:gd name="connsiteY5" fmla="*/ 525764 h 701018"/>
                    <a:gd name="connsiteX6" fmla="*/ 350509 w 942249"/>
                    <a:gd name="connsiteY6" fmla="*/ 701018 h 701018"/>
                    <a:gd name="connsiteX7" fmla="*/ 0 w 942249"/>
                    <a:gd name="connsiteY7" fmla="*/ 350509 h 701018"/>
                    <a:gd name="connsiteX0" fmla="*/ 0 w 993049"/>
                    <a:gd name="connsiteY0" fmla="*/ 350509 h 701018"/>
                    <a:gd name="connsiteX1" fmla="*/ 350509 w 993049"/>
                    <a:gd name="connsiteY1" fmla="*/ 0 h 701018"/>
                    <a:gd name="connsiteX2" fmla="*/ 350509 w 993049"/>
                    <a:gd name="connsiteY2" fmla="*/ 175255 h 701018"/>
                    <a:gd name="connsiteX3" fmla="*/ 942249 w 993049"/>
                    <a:gd name="connsiteY3" fmla="*/ 175255 h 701018"/>
                    <a:gd name="connsiteX4" fmla="*/ 993049 w 993049"/>
                    <a:gd name="connsiteY4" fmla="*/ 647684 h 701018"/>
                    <a:gd name="connsiteX5" fmla="*/ 350509 w 993049"/>
                    <a:gd name="connsiteY5" fmla="*/ 525764 h 701018"/>
                    <a:gd name="connsiteX6" fmla="*/ 350509 w 993049"/>
                    <a:gd name="connsiteY6" fmla="*/ 701018 h 701018"/>
                    <a:gd name="connsiteX7" fmla="*/ 0 w 993049"/>
                    <a:gd name="connsiteY7" fmla="*/ 350509 h 701018"/>
                    <a:gd name="connsiteX0" fmla="*/ 0 w 1013369"/>
                    <a:gd name="connsiteY0" fmla="*/ 350509 h 701018"/>
                    <a:gd name="connsiteX1" fmla="*/ 350509 w 1013369"/>
                    <a:gd name="connsiteY1" fmla="*/ 0 h 701018"/>
                    <a:gd name="connsiteX2" fmla="*/ 350509 w 1013369"/>
                    <a:gd name="connsiteY2" fmla="*/ 175255 h 701018"/>
                    <a:gd name="connsiteX3" fmla="*/ 1013369 w 1013369"/>
                    <a:gd name="connsiteY3" fmla="*/ 175255 h 701018"/>
                    <a:gd name="connsiteX4" fmla="*/ 993049 w 1013369"/>
                    <a:gd name="connsiteY4" fmla="*/ 647684 h 701018"/>
                    <a:gd name="connsiteX5" fmla="*/ 350509 w 1013369"/>
                    <a:gd name="connsiteY5" fmla="*/ 525764 h 701018"/>
                    <a:gd name="connsiteX6" fmla="*/ 350509 w 1013369"/>
                    <a:gd name="connsiteY6" fmla="*/ 701018 h 701018"/>
                    <a:gd name="connsiteX7" fmla="*/ 0 w 1013369"/>
                    <a:gd name="connsiteY7" fmla="*/ 350509 h 701018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0509 w 1013369"/>
                    <a:gd name="connsiteY2" fmla="*/ 198001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0509 w 1013369"/>
                    <a:gd name="connsiteY2" fmla="*/ 198001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3961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3961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3961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72510"/>
                    <a:gd name="connsiteY0" fmla="*/ 414198 h 723764"/>
                    <a:gd name="connsiteX1" fmla="*/ 396002 w 1072510"/>
                    <a:gd name="connsiteY1" fmla="*/ 0 h 723764"/>
                    <a:gd name="connsiteX2" fmla="*/ 368706 w 1072510"/>
                    <a:gd name="connsiteY2" fmla="*/ 234395 h 723764"/>
                    <a:gd name="connsiteX3" fmla="*/ 1072510 w 1072510"/>
                    <a:gd name="connsiteY3" fmla="*/ 184353 h 723764"/>
                    <a:gd name="connsiteX4" fmla="*/ 1002148 w 1072510"/>
                    <a:gd name="connsiteY4" fmla="*/ 670430 h 723764"/>
                    <a:gd name="connsiteX5" fmla="*/ 359608 w 1072510"/>
                    <a:gd name="connsiteY5" fmla="*/ 543961 h 723764"/>
                    <a:gd name="connsiteX6" fmla="*/ 359608 w 1072510"/>
                    <a:gd name="connsiteY6" fmla="*/ 723764 h 723764"/>
                    <a:gd name="connsiteX7" fmla="*/ 0 w 1072510"/>
                    <a:gd name="connsiteY7" fmla="*/ 414198 h 723764"/>
                    <a:gd name="connsiteX0" fmla="*/ 0 w 1072510"/>
                    <a:gd name="connsiteY0" fmla="*/ 414198 h 723764"/>
                    <a:gd name="connsiteX1" fmla="*/ 396002 w 1072510"/>
                    <a:gd name="connsiteY1" fmla="*/ 0 h 723764"/>
                    <a:gd name="connsiteX2" fmla="*/ 368706 w 1072510"/>
                    <a:gd name="connsiteY2" fmla="*/ 234395 h 723764"/>
                    <a:gd name="connsiteX3" fmla="*/ 1072510 w 1072510"/>
                    <a:gd name="connsiteY3" fmla="*/ 184353 h 723764"/>
                    <a:gd name="connsiteX4" fmla="*/ 993050 w 1072510"/>
                    <a:gd name="connsiteY4" fmla="*/ 670430 h 723764"/>
                    <a:gd name="connsiteX5" fmla="*/ 359608 w 1072510"/>
                    <a:gd name="connsiteY5" fmla="*/ 543961 h 723764"/>
                    <a:gd name="connsiteX6" fmla="*/ 359608 w 1072510"/>
                    <a:gd name="connsiteY6" fmla="*/ 723764 h 723764"/>
                    <a:gd name="connsiteX7" fmla="*/ 0 w 1072510"/>
                    <a:gd name="connsiteY7" fmla="*/ 414198 h 723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2510" h="723764">
                      <a:moveTo>
                        <a:pt x="0" y="414198"/>
                      </a:moveTo>
                      <a:cubicBezTo>
                        <a:pt x="150198" y="194246"/>
                        <a:pt x="264001" y="138066"/>
                        <a:pt x="396002" y="0"/>
                      </a:cubicBezTo>
                      <a:cubicBezTo>
                        <a:pt x="361124" y="106944"/>
                        <a:pt x="380837" y="168395"/>
                        <a:pt x="368706" y="234395"/>
                      </a:cubicBezTo>
                      <a:cubicBezTo>
                        <a:pt x="604824" y="172222"/>
                        <a:pt x="877335" y="164640"/>
                        <a:pt x="1072510" y="184353"/>
                      </a:cubicBezTo>
                      <a:cubicBezTo>
                        <a:pt x="1047539" y="305435"/>
                        <a:pt x="963428" y="344631"/>
                        <a:pt x="993050" y="670430"/>
                      </a:cubicBezTo>
                      <a:cubicBezTo>
                        <a:pt x="851658" y="619175"/>
                        <a:pt x="764857" y="563371"/>
                        <a:pt x="359608" y="543961"/>
                      </a:cubicBezTo>
                      <a:cubicBezTo>
                        <a:pt x="345960" y="620576"/>
                        <a:pt x="359608" y="665346"/>
                        <a:pt x="359608" y="723764"/>
                      </a:cubicBezTo>
                      <a:cubicBezTo>
                        <a:pt x="239739" y="620575"/>
                        <a:pt x="151714" y="512838"/>
                        <a:pt x="0" y="414198"/>
                      </a:cubicBezTo>
                      <a:close/>
                    </a:path>
                  </a:pathLst>
                </a:custGeom>
                <a:solidFill>
                  <a:srgbClr val="ABC700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" name="Can 24"/>
              <p:cNvSpPr/>
              <p:nvPr/>
            </p:nvSpPr>
            <p:spPr>
              <a:xfrm>
                <a:off x="620575" y="1304989"/>
                <a:ext cx="354419" cy="217558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Can 25"/>
              <p:cNvSpPr/>
              <p:nvPr/>
            </p:nvSpPr>
            <p:spPr>
              <a:xfrm>
                <a:off x="1239609" y="1285145"/>
                <a:ext cx="354419" cy="217558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Can 26"/>
              <p:cNvSpPr/>
              <p:nvPr/>
            </p:nvSpPr>
            <p:spPr>
              <a:xfrm>
                <a:off x="2696269" y="1352485"/>
                <a:ext cx="220939" cy="136588"/>
              </a:xfrm>
              <a:prstGeom prst="can">
                <a:avLst>
                  <a:gd name="adj" fmla="val 31665"/>
                </a:avLst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220000" sx="95000" sy="95000" algn="ctr" rotWithShape="0">
                  <a:srgbClr val="557DB2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Can 27"/>
              <p:cNvSpPr/>
              <p:nvPr/>
            </p:nvSpPr>
            <p:spPr>
              <a:xfrm>
                <a:off x="2964888" y="1354723"/>
                <a:ext cx="220939" cy="136588"/>
              </a:xfrm>
              <a:prstGeom prst="can">
                <a:avLst>
                  <a:gd name="adj" fmla="val 31665"/>
                </a:avLst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220000" sx="95000" sy="95000" algn="ctr" rotWithShape="0">
                  <a:srgbClr val="557DB2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Block Arc 35"/>
              <p:cNvSpPr/>
              <p:nvPr/>
            </p:nvSpPr>
            <p:spPr>
              <a:xfrm>
                <a:off x="720514" y="849462"/>
                <a:ext cx="791458" cy="514704"/>
              </a:xfrm>
              <a:custGeom>
                <a:avLst/>
                <a:gdLst>
                  <a:gd name="connsiteX0" fmla="*/ 232 w 848629"/>
                  <a:gd name="connsiteY0" fmla="*/ 526756 h 1089500"/>
                  <a:gd name="connsiteX1" fmla="*/ 414021 w 848629"/>
                  <a:gd name="connsiteY1" fmla="*/ 161 h 1089500"/>
                  <a:gd name="connsiteX2" fmla="*/ 847801 w 848629"/>
                  <a:gd name="connsiteY2" fmla="*/ 510711 h 1089500"/>
                  <a:gd name="connsiteX3" fmla="*/ 677551 w 848629"/>
                  <a:gd name="connsiteY3" fmla="*/ 524395 h 1089500"/>
                  <a:gd name="connsiteX4" fmla="*/ 417246 w 848629"/>
                  <a:gd name="connsiteY4" fmla="*/ 170848 h 1089500"/>
                  <a:gd name="connsiteX5" fmla="*/ 170806 w 848629"/>
                  <a:gd name="connsiteY5" fmla="*/ 533994 h 1089500"/>
                  <a:gd name="connsiteX6" fmla="*/ 232 w 848629"/>
                  <a:gd name="connsiteY6" fmla="*/ 526756 h 1089500"/>
                  <a:gd name="connsiteX0" fmla="*/ 0 w 847569"/>
                  <a:gd name="connsiteY0" fmla="*/ 526758 h 547477"/>
                  <a:gd name="connsiteX1" fmla="*/ 413789 w 847569"/>
                  <a:gd name="connsiteY1" fmla="*/ 163 h 547477"/>
                  <a:gd name="connsiteX2" fmla="*/ 847569 w 847569"/>
                  <a:gd name="connsiteY2" fmla="*/ 510713 h 547477"/>
                  <a:gd name="connsiteX3" fmla="*/ 677319 w 847569"/>
                  <a:gd name="connsiteY3" fmla="*/ 524397 h 547477"/>
                  <a:gd name="connsiteX4" fmla="*/ 417014 w 847569"/>
                  <a:gd name="connsiteY4" fmla="*/ 170850 h 547477"/>
                  <a:gd name="connsiteX5" fmla="*/ 170574 w 847569"/>
                  <a:gd name="connsiteY5" fmla="*/ 533996 h 547477"/>
                  <a:gd name="connsiteX6" fmla="*/ 0 w 847569"/>
                  <a:gd name="connsiteY6" fmla="*/ 526758 h 547477"/>
                  <a:gd name="connsiteX0" fmla="*/ 0 w 847569"/>
                  <a:gd name="connsiteY0" fmla="*/ 526758 h 554366"/>
                  <a:gd name="connsiteX1" fmla="*/ 413789 w 847569"/>
                  <a:gd name="connsiteY1" fmla="*/ 163 h 554366"/>
                  <a:gd name="connsiteX2" fmla="*/ 847569 w 847569"/>
                  <a:gd name="connsiteY2" fmla="*/ 510713 h 554366"/>
                  <a:gd name="connsiteX3" fmla="*/ 677319 w 847569"/>
                  <a:gd name="connsiteY3" fmla="*/ 524397 h 554366"/>
                  <a:gd name="connsiteX4" fmla="*/ 417014 w 847569"/>
                  <a:gd name="connsiteY4" fmla="*/ 170850 h 554366"/>
                  <a:gd name="connsiteX5" fmla="*/ 170574 w 847569"/>
                  <a:gd name="connsiteY5" fmla="*/ 533996 h 554366"/>
                  <a:gd name="connsiteX6" fmla="*/ 0 w 847569"/>
                  <a:gd name="connsiteY6" fmla="*/ 526758 h 554366"/>
                  <a:gd name="connsiteX0" fmla="*/ 0 w 847569"/>
                  <a:gd name="connsiteY0" fmla="*/ 526758 h 554366"/>
                  <a:gd name="connsiteX1" fmla="*/ 413789 w 847569"/>
                  <a:gd name="connsiteY1" fmla="*/ 163 h 554366"/>
                  <a:gd name="connsiteX2" fmla="*/ 847569 w 847569"/>
                  <a:gd name="connsiteY2" fmla="*/ 510713 h 554366"/>
                  <a:gd name="connsiteX3" fmla="*/ 677319 w 847569"/>
                  <a:gd name="connsiteY3" fmla="*/ 524397 h 554366"/>
                  <a:gd name="connsiteX4" fmla="*/ 417014 w 847569"/>
                  <a:gd name="connsiteY4" fmla="*/ 170850 h 554366"/>
                  <a:gd name="connsiteX5" fmla="*/ 170574 w 847569"/>
                  <a:gd name="connsiteY5" fmla="*/ 533996 h 554366"/>
                  <a:gd name="connsiteX6" fmla="*/ 0 w 847569"/>
                  <a:gd name="connsiteY6" fmla="*/ 526758 h 554366"/>
                  <a:gd name="connsiteX0" fmla="*/ 0 w 847569"/>
                  <a:gd name="connsiteY0" fmla="*/ 526758 h 554366"/>
                  <a:gd name="connsiteX1" fmla="*/ 413789 w 847569"/>
                  <a:gd name="connsiteY1" fmla="*/ 163 h 554366"/>
                  <a:gd name="connsiteX2" fmla="*/ 847569 w 847569"/>
                  <a:gd name="connsiteY2" fmla="*/ 510713 h 554366"/>
                  <a:gd name="connsiteX3" fmla="*/ 677319 w 847569"/>
                  <a:gd name="connsiteY3" fmla="*/ 524397 h 554366"/>
                  <a:gd name="connsiteX4" fmla="*/ 417014 w 847569"/>
                  <a:gd name="connsiteY4" fmla="*/ 170850 h 554366"/>
                  <a:gd name="connsiteX5" fmla="*/ 170574 w 847569"/>
                  <a:gd name="connsiteY5" fmla="*/ 533996 h 554366"/>
                  <a:gd name="connsiteX6" fmla="*/ 0 w 847569"/>
                  <a:gd name="connsiteY6" fmla="*/ 526758 h 55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47569" h="554366">
                    <a:moveTo>
                      <a:pt x="0" y="526758"/>
                    </a:moveTo>
                    <a:cubicBezTo>
                      <a:pt x="7429" y="238178"/>
                      <a:pt x="188952" y="7168"/>
                      <a:pt x="413789" y="163"/>
                    </a:cubicBezTo>
                    <a:cubicBezTo>
                      <a:pt x="641749" y="-6940"/>
                      <a:pt x="833321" y="218536"/>
                      <a:pt x="847569" y="510713"/>
                    </a:cubicBezTo>
                    <a:cubicBezTo>
                      <a:pt x="804467" y="538020"/>
                      <a:pt x="752266" y="542582"/>
                      <a:pt x="677319" y="524397"/>
                    </a:cubicBezTo>
                    <a:cubicBezTo>
                      <a:pt x="669840" y="321987"/>
                      <a:pt x="554402" y="165200"/>
                      <a:pt x="417014" y="170850"/>
                    </a:cubicBezTo>
                    <a:cubicBezTo>
                      <a:pt x="282576" y="176378"/>
                      <a:pt x="174442" y="335722"/>
                      <a:pt x="170574" y="533996"/>
                    </a:cubicBezTo>
                    <a:cubicBezTo>
                      <a:pt x="131913" y="554330"/>
                      <a:pt x="75056" y="570114"/>
                      <a:pt x="0" y="526758"/>
                    </a:cubicBezTo>
                    <a:close/>
                  </a:path>
                </a:pathLst>
              </a:custGeom>
              <a:solidFill>
                <a:srgbClr val="528674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Freeform 29"/>
              <p:cNvSpPr/>
              <p:nvPr/>
            </p:nvSpPr>
            <p:spPr>
              <a:xfrm>
                <a:off x="2059728" y="1036198"/>
                <a:ext cx="237856" cy="415386"/>
              </a:xfrm>
              <a:custGeom>
                <a:avLst/>
                <a:gdLst>
                  <a:gd name="connsiteX0" fmla="*/ 113676 w 226304"/>
                  <a:gd name="connsiteY0" fmla="*/ 3873 h 503492"/>
                  <a:gd name="connsiteX1" fmla="*/ 1916 w 226304"/>
                  <a:gd name="connsiteY1" fmla="*/ 268033 h 503492"/>
                  <a:gd name="connsiteX2" fmla="*/ 52716 w 226304"/>
                  <a:gd name="connsiteY2" fmla="*/ 491553 h 503492"/>
                  <a:gd name="connsiteX3" fmla="*/ 174636 w 226304"/>
                  <a:gd name="connsiteY3" fmla="*/ 461073 h 503492"/>
                  <a:gd name="connsiteX4" fmla="*/ 144156 w 226304"/>
                  <a:gd name="connsiteY4" fmla="*/ 359473 h 503492"/>
                  <a:gd name="connsiteX5" fmla="*/ 164476 w 226304"/>
                  <a:gd name="connsiteY5" fmla="*/ 227393 h 503492"/>
                  <a:gd name="connsiteX6" fmla="*/ 225436 w 226304"/>
                  <a:gd name="connsiteY6" fmla="*/ 115633 h 503492"/>
                  <a:gd name="connsiteX7" fmla="*/ 113676 w 226304"/>
                  <a:gd name="connsiteY7" fmla="*/ 3873 h 503492"/>
                  <a:gd name="connsiteX0" fmla="*/ 75792 w 226138"/>
                  <a:gd name="connsiteY0" fmla="*/ 6261 h 455838"/>
                  <a:gd name="connsiteX1" fmla="*/ 426 w 226138"/>
                  <a:gd name="connsiteY1" fmla="*/ 220379 h 455838"/>
                  <a:gd name="connsiteX2" fmla="*/ 51226 w 226138"/>
                  <a:gd name="connsiteY2" fmla="*/ 443899 h 455838"/>
                  <a:gd name="connsiteX3" fmla="*/ 173146 w 226138"/>
                  <a:gd name="connsiteY3" fmla="*/ 413419 h 455838"/>
                  <a:gd name="connsiteX4" fmla="*/ 142666 w 226138"/>
                  <a:gd name="connsiteY4" fmla="*/ 311819 h 455838"/>
                  <a:gd name="connsiteX5" fmla="*/ 162986 w 226138"/>
                  <a:gd name="connsiteY5" fmla="*/ 179739 h 455838"/>
                  <a:gd name="connsiteX6" fmla="*/ 223946 w 226138"/>
                  <a:gd name="connsiteY6" fmla="*/ 67979 h 455838"/>
                  <a:gd name="connsiteX7" fmla="*/ 75792 w 226138"/>
                  <a:gd name="connsiteY7" fmla="*/ 6261 h 455838"/>
                  <a:gd name="connsiteX0" fmla="*/ 75792 w 226138"/>
                  <a:gd name="connsiteY0" fmla="*/ 9608 h 459185"/>
                  <a:gd name="connsiteX1" fmla="*/ 426 w 226138"/>
                  <a:gd name="connsiteY1" fmla="*/ 223726 h 459185"/>
                  <a:gd name="connsiteX2" fmla="*/ 51226 w 226138"/>
                  <a:gd name="connsiteY2" fmla="*/ 447246 h 459185"/>
                  <a:gd name="connsiteX3" fmla="*/ 173146 w 226138"/>
                  <a:gd name="connsiteY3" fmla="*/ 416766 h 459185"/>
                  <a:gd name="connsiteX4" fmla="*/ 142666 w 226138"/>
                  <a:gd name="connsiteY4" fmla="*/ 315166 h 459185"/>
                  <a:gd name="connsiteX5" fmla="*/ 162986 w 226138"/>
                  <a:gd name="connsiteY5" fmla="*/ 183086 h 459185"/>
                  <a:gd name="connsiteX6" fmla="*/ 223946 w 226138"/>
                  <a:gd name="connsiteY6" fmla="*/ 71326 h 459185"/>
                  <a:gd name="connsiteX7" fmla="*/ 75792 w 226138"/>
                  <a:gd name="connsiteY7" fmla="*/ 9608 h 459185"/>
                  <a:gd name="connsiteX0" fmla="*/ 75792 w 226138"/>
                  <a:gd name="connsiteY0" fmla="*/ 16800 h 466377"/>
                  <a:gd name="connsiteX1" fmla="*/ 426 w 226138"/>
                  <a:gd name="connsiteY1" fmla="*/ 230918 h 466377"/>
                  <a:gd name="connsiteX2" fmla="*/ 51226 w 226138"/>
                  <a:gd name="connsiteY2" fmla="*/ 454438 h 466377"/>
                  <a:gd name="connsiteX3" fmla="*/ 173146 w 226138"/>
                  <a:gd name="connsiteY3" fmla="*/ 423958 h 466377"/>
                  <a:gd name="connsiteX4" fmla="*/ 142666 w 226138"/>
                  <a:gd name="connsiteY4" fmla="*/ 322358 h 466377"/>
                  <a:gd name="connsiteX5" fmla="*/ 162986 w 226138"/>
                  <a:gd name="connsiteY5" fmla="*/ 190278 h 466377"/>
                  <a:gd name="connsiteX6" fmla="*/ 223946 w 226138"/>
                  <a:gd name="connsiteY6" fmla="*/ 78518 h 466377"/>
                  <a:gd name="connsiteX7" fmla="*/ 75792 w 226138"/>
                  <a:gd name="connsiteY7" fmla="*/ 16800 h 466377"/>
                  <a:gd name="connsiteX0" fmla="*/ 75792 w 226138"/>
                  <a:gd name="connsiteY0" fmla="*/ 32044 h 481621"/>
                  <a:gd name="connsiteX1" fmla="*/ 426 w 226138"/>
                  <a:gd name="connsiteY1" fmla="*/ 246162 h 481621"/>
                  <a:gd name="connsiteX2" fmla="*/ 51226 w 226138"/>
                  <a:gd name="connsiteY2" fmla="*/ 469682 h 481621"/>
                  <a:gd name="connsiteX3" fmla="*/ 173146 w 226138"/>
                  <a:gd name="connsiteY3" fmla="*/ 439202 h 481621"/>
                  <a:gd name="connsiteX4" fmla="*/ 142666 w 226138"/>
                  <a:gd name="connsiteY4" fmla="*/ 337602 h 481621"/>
                  <a:gd name="connsiteX5" fmla="*/ 162986 w 226138"/>
                  <a:gd name="connsiteY5" fmla="*/ 205522 h 481621"/>
                  <a:gd name="connsiteX6" fmla="*/ 223946 w 226138"/>
                  <a:gd name="connsiteY6" fmla="*/ 93762 h 481621"/>
                  <a:gd name="connsiteX7" fmla="*/ 75792 w 226138"/>
                  <a:gd name="connsiteY7" fmla="*/ 32044 h 481621"/>
                  <a:gd name="connsiteX0" fmla="*/ 75792 w 226138"/>
                  <a:gd name="connsiteY0" fmla="*/ 22431 h 472008"/>
                  <a:gd name="connsiteX1" fmla="*/ 426 w 226138"/>
                  <a:gd name="connsiteY1" fmla="*/ 236549 h 472008"/>
                  <a:gd name="connsiteX2" fmla="*/ 51226 w 226138"/>
                  <a:gd name="connsiteY2" fmla="*/ 460069 h 472008"/>
                  <a:gd name="connsiteX3" fmla="*/ 173146 w 226138"/>
                  <a:gd name="connsiteY3" fmla="*/ 429589 h 472008"/>
                  <a:gd name="connsiteX4" fmla="*/ 142666 w 226138"/>
                  <a:gd name="connsiteY4" fmla="*/ 327989 h 472008"/>
                  <a:gd name="connsiteX5" fmla="*/ 162986 w 226138"/>
                  <a:gd name="connsiteY5" fmla="*/ 195909 h 472008"/>
                  <a:gd name="connsiteX6" fmla="*/ 223946 w 226138"/>
                  <a:gd name="connsiteY6" fmla="*/ 84149 h 472008"/>
                  <a:gd name="connsiteX7" fmla="*/ 75792 w 226138"/>
                  <a:gd name="connsiteY7" fmla="*/ 22431 h 472008"/>
                  <a:gd name="connsiteX0" fmla="*/ 75792 w 204380"/>
                  <a:gd name="connsiteY0" fmla="*/ 16994 h 466571"/>
                  <a:gd name="connsiteX1" fmla="*/ 426 w 204380"/>
                  <a:gd name="connsiteY1" fmla="*/ 231112 h 466571"/>
                  <a:gd name="connsiteX2" fmla="*/ 51226 w 204380"/>
                  <a:gd name="connsiteY2" fmla="*/ 454632 h 466571"/>
                  <a:gd name="connsiteX3" fmla="*/ 173146 w 204380"/>
                  <a:gd name="connsiteY3" fmla="*/ 424152 h 466571"/>
                  <a:gd name="connsiteX4" fmla="*/ 142666 w 204380"/>
                  <a:gd name="connsiteY4" fmla="*/ 322552 h 466571"/>
                  <a:gd name="connsiteX5" fmla="*/ 162986 w 204380"/>
                  <a:gd name="connsiteY5" fmla="*/ 190472 h 466571"/>
                  <a:gd name="connsiteX6" fmla="*/ 201199 w 204380"/>
                  <a:gd name="connsiteY6" fmla="*/ 33219 h 466571"/>
                  <a:gd name="connsiteX7" fmla="*/ 75792 w 204380"/>
                  <a:gd name="connsiteY7" fmla="*/ 16994 h 466571"/>
                  <a:gd name="connsiteX0" fmla="*/ 75792 w 204380"/>
                  <a:gd name="connsiteY0" fmla="*/ 16994 h 466227"/>
                  <a:gd name="connsiteX1" fmla="*/ 426 w 204380"/>
                  <a:gd name="connsiteY1" fmla="*/ 231112 h 466227"/>
                  <a:gd name="connsiteX2" fmla="*/ 51226 w 204380"/>
                  <a:gd name="connsiteY2" fmla="*/ 454632 h 466227"/>
                  <a:gd name="connsiteX3" fmla="*/ 173146 w 204380"/>
                  <a:gd name="connsiteY3" fmla="*/ 424152 h 466227"/>
                  <a:gd name="connsiteX4" fmla="*/ 142666 w 204380"/>
                  <a:gd name="connsiteY4" fmla="*/ 336200 h 466227"/>
                  <a:gd name="connsiteX5" fmla="*/ 162986 w 204380"/>
                  <a:gd name="connsiteY5" fmla="*/ 190472 h 466227"/>
                  <a:gd name="connsiteX6" fmla="*/ 201199 w 204380"/>
                  <a:gd name="connsiteY6" fmla="*/ 33219 h 466227"/>
                  <a:gd name="connsiteX7" fmla="*/ 75792 w 204380"/>
                  <a:gd name="connsiteY7" fmla="*/ 16994 h 466227"/>
                  <a:gd name="connsiteX0" fmla="*/ 75792 w 204380"/>
                  <a:gd name="connsiteY0" fmla="*/ 16994 h 466227"/>
                  <a:gd name="connsiteX1" fmla="*/ 426 w 204380"/>
                  <a:gd name="connsiteY1" fmla="*/ 231112 h 466227"/>
                  <a:gd name="connsiteX2" fmla="*/ 51226 w 204380"/>
                  <a:gd name="connsiteY2" fmla="*/ 454632 h 466227"/>
                  <a:gd name="connsiteX3" fmla="*/ 173146 w 204380"/>
                  <a:gd name="connsiteY3" fmla="*/ 424152 h 466227"/>
                  <a:gd name="connsiteX4" fmla="*/ 142666 w 204380"/>
                  <a:gd name="connsiteY4" fmla="*/ 336200 h 466227"/>
                  <a:gd name="connsiteX5" fmla="*/ 162986 w 204380"/>
                  <a:gd name="connsiteY5" fmla="*/ 190472 h 466227"/>
                  <a:gd name="connsiteX6" fmla="*/ 201199 w 204380"/>
                  <a:gd name="connsiteY6" fmla="*/ 33219 h 466227"/>
                  <a:gd name="connsiteX7" fmla="*/ 75792 w 204380"/>
                  <a:gd name="connsiteY7" fmla="*/ 16994 h 466227"/>
                  <a:gd name="connsiteX0" fmla="*/ 75801 w 204389"/>
                  <a:gd name="connsiteY0" fmla="*/ 16994 h 471505"/>
                  <a:gd name="connsiteX1" fmla="*/ 435 w 204389"/>
                  <a:gd name="connsiteY1" fmla="*/ 231112 h 471505"/>
                  <a:gd name="connsiteX2" fmla="*/ 51235 w 204389"/>
                  <a:gd name="connsiteY2" fmla="*/ 454632 h 471505"/>
                  <a:gd name="connsiteX3" fmla="*/ 177705 w 204389"/>
                  <a:gd name="connsiteY3" fmla="*/ 442349 h 471505"/>
                  <a:gd name="connsiteX4" fmla="*/ 142675 w 204389"/>
                  <a:gd name="connsiteY4" fmla="*/ 336200 h 471505"/>
                  <a:gd name="connsiteX5" fmla="*/ 162995 w 204389"/>
                  <a:gd name="connsiteY5" fmla="*/ 190472 h 471505"/>
                  <a:gd name="connsiteX6" fmla="*/ 201208 w 204389"/>
                  <a:gd name="connsiteY6" fmla="*/ 33219 h 471505"/>
                  <a:gd name="connsiteX7" fmla="*/ 75801 w 204389"/>
                  <a:gd name="connsiteY7" fmla="*/ 16994 h 471505"/>
                  <a:gd name="connsiteX0" fmla="*/ 123029 w 204168"/>
                  <a:gd name="connsiteY0" fmla="*/ 19009 h 466486"/>
                  <a:gd name="connsiteX1" fmla="*/ 2401 w 204168"/>
                  <a:gd name="connsiteY1" fmla="*/ 226093 h 466486"/>
                  <a:gd name="connsiteX2" fmla="*/ 53201 w 204168"/>
                  <a:gd name="connsiteY2" fmla="*/ 449613 h 466486"/>
                  <a:gd name="connsiteX3" fmla="*/ 179671 w 204168"/>
                  <a:gd name="connsiteY3" fmla="*/ 437330 h 466486"/>
                  <a:gd name="connsiteX4" fmla="*/ 144641 w 204168"/>
                  <a:gd name="connsiteY4" fmla="*/ 331181 h 466486"/>
                  <a:gd name="connsiteX5" fmla="*/ 164961 w 204168"/>
                  <a:gd name="connsiteY5" fmla="*/ 185453 h 466486"/>
                  <a:gd name="connsiteX6" fmla="*/ 203174 w 204168"/>
                  <a:gd name="connsiteY6" fmla="*/ 28200 h 466486"/>
                  <a:gd name="connsiteX7" fmla="*/ 123029 w 204168"/>
                  <a:gd name="connsiteY7" fmla="*/ 19009 h 466486"/>
                  <a:gd name="connsiteX0" fmla="*/ 123029 w 236035"/>
                  <a:gd name="connsiteY0" fmla="*/ 7285 h 454762"/>
                  <a:gd name="connsiteX1" fmla="*/ 2401 w 236035"/>
                  <a:gd name="connsiteY1" fmla="*/ 214369 h 454762"/>
                  <a:gd name="connsiteX2" fmla="*/ 53201 w 236035"/>
                  <a:gd name="connsiteY2" fmla="*/ 437889 h 454762"/>
                  <a:gd name="connsiteX3" fmla="*/ 179671 w 236035"/>
                  <a:gd name="connsiteY3" fmla="*/ 425606 h 454762"/>
                  <a:gd name="connsiteX4" fmla="*/ 144641 w 236035"/>
                  <a:gd name="connsiteY4" fmla="*/ 319457 h 454762"/>
                  <a:gd name="connsiteX5" fmla="*/ 164961 w 236035"/>
                  <a:gd name="connsiteY5" fmla="*/ 173729 h 454762"/>
                  <a:gd name="connsiteX6" fmla="*/ 235504 w 236035"/>
                  <a:gd name="connsiteY6" fmla="*/ 58679 h 454762"/>
                  <a:gd name="connsiteX7" fmla="*/ 123029 w 236035"/>
                  <a:gd name="connsiteY7" fmla="*/ 7285 h 454762"/>
                  <a:gd name="connsiteX0" fmla="*/ 123029 w 236035"/>
                  <a:gd name="connsiteY0" fmla="*/ 7285 h 454762"/>
                  <a:gd name="connsiteX1" fmla="*/ 2401 w 236035"/>
                  <a:gd name="connsiteY1" fmla="*/ 214369 h 454762"/>
                  <a:gd name="connsiteX2" fmla="*/ 53201 w 236035"/>
                  <a:gd name="connsiteY2" fmla="*/ 437889 h 454762"/>
                  <a:gd name="connsiteX3" fmla="*/ 179671 w 236035"/>
                  <a:gd name="connsiteY3" fmla="*/ 425606 h 454762"/>
                  <a:gd name="connsiteX4" fmla="*/ 144641 w 236035"/>
                  <a:gd name="connsiteY4" fmla="*/ 319457 h 454762"/>
                  <a:gd name="connsiteX5" fmla="*/ 164961 w 236035"/>
                  <a:gd name="connsiteY5" fmla="*/ 173729 h 454762"/>
                  <a:gd name="connsiteX6" fmla="*/ 235504 w 236035"/>
                  <a:gd name="connsiteY6" fmla="*/ 58679 h 454762"/>
                  <a:gd name="connsiteX7" fmla="*/ 123029 w 236035"/>
                  <a:gd name="connsiteY7" fmla="*/ 7285 h 454762"/>
                  <a:gd name="connsiteX0" fmla="*/ 104992 w 217998"/>
                  <a:gd name="connsiteY0" fmla="*/ 6400 h 454918"/>
                  <a:gd name="connsiteX1" fmla="*/ 3763 w 217998"/>
                  <a:gd name="connsiteY1" fmla="*/ 199416 h 454918"/>
                  <a:gd name="connsiteX2" fmla="*/ 35164 w 217998"/>
                  <a:gd name="connsiteY2" fmla="*/ 437004 h 454918"/>
                  <a:gd name="connsiteX3" fmla="*/ 161634 w 217998"/>
                  <a:gd name="connsiteY3" fmla="*/ 424721 h 454918"/>
                  <a:gd name="connsiteX4" fmla="*/ 126604 w 217998"/>
                  <a:gd name="connsiteY4" fmla="*/ 318572 h 454918"/>
                  <a:gd name="connsiteX5" fmla="*/ 146924 w 217998"/>
                  <a:gd name="connsiteY5" fmla="*/ 172844 h 454918"/>
                  <a:gd name="connsiteX6" fmla="*/ 217467 w 217998"/>
                  <a:gd name="connsiteY6" fmla="*/ 57794 h 454918"/>
                  <a:gd name="connsiteX7" fmla="*/ 104992 w 217998"/>
                  <a:gd name="connsiteY7" fmla="*/ 6400 h 454918"/>
                  <a:gd name="connsiteX0" fmla="*/ 104992 w 243718"/>
                  <a:gd name="connsiteY0" fmla="*/ 4528 h 453046"/>
                  <a:gd name="connsiteX1" fmla="*/ 3763 w 243718"/>
                  <a:gd name="connsiteY1" fmla="*/ 197544 h 453046"/>
                  <a:gd name="connsiteX2" fmla="*/ 35164 w 243718"/>
                  <a:gd name="connsiteY2" fmla="*/ 435132 h 453046"/>
                  <a:gd name="connsiteX3" fmla="*/ 161634 w 243718"/>
                  <a:gd name="connsiteY3" fmla="*/ 422849 h 453046"/>
                  <a:gd name="connsiteX4" fmla="*/ 126604 w 243718"/>
                  <a:gd name="connsiteY4" fmla="*/ 316700 h 453046"/>
                  <a:gd name="connsiteX5" fmla="*/ 146924 w 243718"/>
                  <a:gd name="connsiteY5" fmla="*/ 170972 h 453046"/>
                  <a:gd name="connsiteX6" fmla="*/ 243332 w 243718"/>
                  <a:gd name="connsiteY6" fmla="*/ 69990 h 453046"/>
                  <a:gd name="connsiteX7" fmla="*/ 104992 w 243718"/>
                  <a:gd name="connsiteY7" fmla="*/ 4528 h 453046"/>
                  <a:gd name="connsiteX0" fmla="*/ 139538 w 245569"/>
                  <a:gd name="connsiteY0" fmla="*/ 3921 h 466506"/>
                  <a:gd name="connsiteX1" fmla="*/ 5979 w 245569"/>
                  <a:gd name="connsiteY1" fmla="*/ 211004 h 466506"/>
                  <a:gd name="connsiteX2" fmla="*/ 37380 w 245569"/>
                  <a:gd name="connsiteY2" fmla="*/ 448592 h 466506"/>
                  <a:gd name="connsiteX3" fmla="*/ 163850 w 245569"/>
                  <a:gd name="connsiteY3" fmla="*/ 436309 h 466506"/>
                  <a:gd name="connsiteX4" fmla="*/ 128820 w 245569"/>
                  <a:gd name="connsiteY4" fmla="*/ 330160 h 466506"/>
                  <a:gd name="connsiteX5" fmla="*/ 149140 w 245569"/>
                  <a:gd name="connsiteY5" fmla="*/ 184432 h 466506"/>
                  <a:gd name="connsiteX6" fmla="*/ 245548 w 245569"/>
                  <a:gd name="connsiteY6" fmla="*/ 83450 h 466506"/>
                  <a:gd name="connsiteX7" fmla="*/ 139538 w 245569"/>
                  <a:gd name="connsiteY7" fmla="*/ 3921 h 466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5569" h="466506">
                    <a:moveTo>
                      <a:pt x="139538" y="3921"/>
                    </a:moveTo>
                    <a:cubicBezTo>
                      <a:pt x="99610" y="25180"/>
                      <a:pt x="23005" y="136892"/>
                      <a:pt x="5979" y="211004"/>
                    </a:cubicBezTo>
                    <a:cubicBezTo>
                      <a:pt x="-11047" y="285116"/>
                      <a:pt x="11068" y="411041"/>
                      <a:pt x="37380" y="448592"/>
                    </a:cubicBezTo>
                    <a:cubicBezTo>
                      <a:pt x="63692" y="486143"/>
                      <a:pt x="148610" y="456048"/>
                      <a:pt x="163850" y="436309"/>
                    </a:cubicBezTo>
                    <a:cubicBezTo>
                      <a:pt x="179090" y="416570"/>
                      <a:pt x="131272" y="372140"/>
                      <a:pt x="128820" y="330160"/>
                    </a:cubicBezTo>
                    <a:cubicBezTo>
                      <a:pt x="126368" y="288180"/>
                      <a:pt x="135593" y="225072"/>
                      <a:pt x="149140" y="184432"/>
                    </a:cubicBezTo>
                    <a:cubicBezTo>
                      <a:pt x="162687" y="143792"/>
                      <a:pt x="247148" y="113535"/>
                      <a:pt x="245548" y="83450"/>
                    </a:cubicBezTo>
                    <a:cubicBezTo>
                      <a:pt x="243948" y="53365"/>
                      <a:pt x="179466" y="-17338"/>
                      <a:pt x="139538" y="3921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Stored Data 30"/>
              <p:cNvSpPr/>
              <p:nvPr/>
            </p:nvSpPr>
            <p:spPr>
              <a:xfrm rot="17416469">
                <a:off x="755082" y="1099549"/>
                <a:ext cx="154674" cy="148004"/>
              </a:xfrm>
              <a:prstGeom prst="flowChartOnlineStorage">
                <a:avLst/>
              </a:pr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Stored Data 83"/>
              <p:cNvSpPr/>
              <p:nvPr/>
            </p:nvSpPr>
            <p:spPr>
              <a:xfrm rot="19562736">
                <a:off x="902090" y="903172"/>
                <a:ext cx="160907" cy="163174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" fmla="*/ 1667 w 10403"/>
                  <a:gd name="connsiteY0" fmla="*/ 0 h 11025"/>
                  <a:gd name="connsiteX1" fmla="*/ 10000 w 10403"/>
                  <a:gd name="connsiteY1" fmla="*/ 0 h 11025"/>
                  <a:gd name="connsiteX2" fmla="*/ 8333 w 10403"/>
                  <a:gd name="connsiteY2" fmla="*/ 5000 h 11025"/>
                  <a:gd name="connsiteX3" fmla="*/ 10403 w 10403"/>
                  <a:gd name="connsiteY3" fmla="*/ 11025 h 11025"/>
                  <a:gd name="connsiteX4" fmla="*/ 1667 w 10403"/>
                  <a:gd name="connsiteY4" fmla="*/ 10000 h 11025"/>
                  <a:gd name="connsiteX5" fmla="*/ 0 w 10403"/>
                  <a:gd name="connsiteY5" fmla="*/ 5000 h 11025"/>
                  <a:gd name="connsiteX6" fmla="*/ 1667 w 10403"/>
                  <a:gd name="connsiteY6" fmla="*/ 0 h 11025"/>
                  <a:gd name="connsiteX0" fmla="*/ 1667 w 10403"/>
                  <a:gd name="connsiteY0" fmla="*/ 0 h 11025"/>
                  <a:gd name="connsiteX1" fmla="*/ 10000 w 10403"/>
                  <a:gd name="connsiteY1" fmla="*/ 0 h 11025"/>
                  <a:gd name="connsiteX2" fmla="*/ 8333 w 10403"/>
                  <a:gd name="connsiteY2" fmla="*/ 5000 h 11025"/>
                  <a:gd name="connsiteX3" fmla="*/ 10403 w 10403"/>
                  <a:gd name="connsiteY3" fmla="*/ 11025 h 11025"/>
                  <a:gd name="connsiteX4" fmla="*/ 1667 w 10403"/>
                  <a:gd name="connsiteY4" fmla="*/ 10000 h 11025"/>
                  <a:gd name="connsiteX5" fmla="*/ 0 w 10403"/>
                  <a:gd name="connsiteY5" fmla="*/ 5000 h 11025"/>
                  <a:gd name="connsiteX6" fmla="*/ 1667 w 10403"/>
                  <a:gd name="connsiteY6" fmla="*/ 0 h 11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3" h="11025">
                    <a:moveTo>
                      <a:pt x="1667" y="0"/>
                    </a:moveTo>
                    <a:lnTo>
                      <a:pt x="10000" y="0"/>
                    </a:lnTo>
                    <a:cubicBezTo>
                      <a:pt x="9079" y="0"/>
                      <a:pt x="8266" y="3163"/>
                      <a:pt x="8333" y="5000"/>
                    </a:cubicBezTo>
                    <a:cubicBezTo>
                      <a:pt x="8400" y="6837"/>
                      <a:pt x="9482" y="11025"/>
                      <a:pt x="10403" y="11025"/>
                    </a:cubicBezTo>
                    <a:cubicBezTo>
                      <a:pt x="8123" y="9152"/>
                      <a:pt x="4445" y="10000"/>
                      <a:pt x="1667" y="10000"/>
                    </a:cubicBezTo>
                    <a:cubicBezTo>
                      <a:pt x="746" y="10000"/>
                      <a:pt x="0" y="7761"/>
                      <a:pt x="0" y="5000"/>
                    </a:cubicBezTo>
                    <a:cubicBezTo>
                      <a:pt x="0" y="2239"/>
                      <a:pt x="746" y="0"/>
                      <a:pt x="1667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Stored Data 84"/>
              <p:cNvSpPr/>
              <p:nvPr/>
            </p:nvSpPr>
            <p:spPr>
              <a:xfrm rot="1246168">
                <a:off x="1161144" y="884268"/>
                <a:ext cx="180443" cy="182770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" fmla="*/ 1667 w 10000"/>
                  <a:gd name="connsiteY0" fmla="*/ 0 h 11695"/>
                  <a:gd name="connsiteX1" fmla="*/ 10000 w 10000"/>
                  <a:gd name="connsiteY1" fmla="*/ 0 h 11695"/>
                  <a:gd name="connsiteX2" fmla="*/ 8333 w 10000"/>
                  <a:gd name="connsiteY2" fmla="*/ 5000 h 11695"/>
                  <a:gd name="connsiteX3" fmla="*/ 9042 w 10000"/>
                  <a:gd name="connsiteY3" fmla="*/ 11695 h 11695"/>
                  <a:gd name="connsiteX4" fmla="*/ 1667 w 10000"/>
                  <a:gd name="connsiteY4" fmla="*/ 10000 h 11695"/>
                  <a:gd name="connsiteX5" fmla="*/ 0 w 10000"/>
                  <a:gd name="connsiteY5" fmla="*/ 5000 h 11695"/>
                  <a:gd name="connsiteX6" fmla="*/ 1667 w 10000"/>
                  <a:gd name="connsiteY6" fmla="*/ 0 h 11695"/>
                  <a:gd name="connsiteX0" fmla="*/ 1667 w 11621"/>
                  <a:gd name="connsiteY0" fmla="*/ 0 h 11695"/>
                  <a:gd name="connsiteX1" fmla="*/ 11621 w 11621"/>
                  <a:gd name="connsiteY1" fmla="*/ 1001 h 11695"/>
                  <a:gd name="connsiteX2" fmla="*/ 8333 w 11621"/>
                  <a:gd name="connsiteY2" fmla="*/ 5000 h 11695"/>
                  <a:gd name="connsiteX3" fmla="*/ 9042 w 11621"/>
                  <a:gd name="connsiteY3" fmla="*/ 11695 h 11695"/>
                  <a:gd name="connsiteX4" fmla="*/ 1667 w 11621"/>
                  <a:gd name="connsiteY4" fmla="*/ 10000 h 11695"/>
                  <a:gd name="connsiteX5" fmla="*/ 0 w 11621"/>
                  <a:gd name="connsiteY5" fmla="*/ 5000 h 11695"/>
                  <a:gd name="connsiteX6" fmla="*/ 1667 w 11621"/>
                  <a:gd name="connsiteY6" fmla="*/ 0 h 11695"/>
                  <a:gd name="connsiteX0" fmla="*/ 3362 w 11666"/>
                  <a:gd name="connsiteY0" fmla="*/ 0 h 12349"/>
                  <a:gd name="connsiteX1" fmla="*/ 11666 w 11666"/>
                  <a:gd name="connsiteY1" fmla="*/ 1655 h 12349"/>
                  <a:gd name="connsiteX2" fmla="*/ 8378 w 11666"/>
                  <a:gd name="connsiteY2" fmla="*/ 5654 h 12349"/>
                  <a:gd name="connsiteX3" fmla="*/ 9087 w 11666"/>
                  <a:gd name="connsiteY3" fmla="*/ 12349 h 12349"/>
                  <a:gd name="connsiteX4" fmla="*/ 1712 w 11666"/>
                  <a:gd name="connsiteY4" fmla="*/ 10654 h 12349"/>
                  <a:gd name="connsiteX5" fmla="*/ 45 w 11666"/>
                  <a:gd name="connsiteY5" fmla="*/ 5654 h 12349"/>
                  <a:gd name="connsiteX6" fmla="*/ 3362 w 11666"/>
                  <a:gd name="connsiteY6" fmla="*/ 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66" h="12349">
                    <a:moveTo>
                      <a:pt x="3362" y="0"/>
                    </a:moveTo>
                    <a:lnTo>
                      <a:pt x="11666" y="1655"/>
                    </a:lnTo>
                    <a:cubicBezTo>
                      <a:pt x="10745" y="1655"/>
                      <a:pt x="8808" y="3872"/>
                      <a:pt x="8378" y="5654"/>
                    </a:cubicBezTo>
                    <a:cubicBezTo>
                      <a:pt x="7948" y="7436"/>
                      <a:pt x="8166" y="12349"/>
                      <a:pt x="9087" y="12349"/>
                    </a:cubicBezTo>
                    <a:cubicBezTo>
                      <a:pt x="6309" y="12349"/>
                      <a:pt x="4490" y="10654"/>
                      <a:pt x="1712" y="10654"/>
                    </a:cubicBezTo>
                    <a:cubicBezTo>
                      <a:pt x="791" y="10654"/>
                      <a:pt x="-230" y="7430"/>
                      <a:pt x="45" y="5654"/>
                    </a:cubicBezTo>
                    <a:cubicBezTo>
                      <a:pt x="320" y="3878"/>
                      <a:pt x="2441" y="0"/>
                      <a:pt x="3362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Stored Data 84"/>
              <p:cNvSpPr/>
              <p:nvPr/>
            </p:nvSpPr>
            <p:spPr>
              <a:xfrm rot="3495027">
                <a:off x="1314334" y="1092058"/>
                <a:ext cx="180443" cy="182770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" fmla="*/ 1667 w 10000"/>
                  <a:gd name="connsiteY0" fmla="*/ 0 h 11695"/>
                  <a:gd name="connsiteX1" fmla="*/ 10000 w 10000"/>
                  <a:gd name="connsiteY1" fmla="*/ 0 h 11695"/>
                  <a:gd name="connsiteX2" fmla="*/ 8333 w 10000"/>
                  <a:gd name="connsiteY2" fmla="*/ 5000 h 11695"/>
                  <a:gd name="connsiteX3" fmla="*/ 9042 w 10000"/>
                  <a:gd name="connsiteY3" fmla="*/ 11695 h 11695"/>
                  <a:gd name="connsiteX4" fmla="*/ 1667 w 10000"/>
                  <a:gd name="connsiteY4" fmla="*/ 10000 h 11695"/>
                  <a:gd name="connsiteX5" fmla="*/ 0 w 10000"/>
                  <a:gd name="connsiteY5" fmla="*/ 5000 h 11695"/>
                  <a:gd name="connsiteX6" fmla="*/ 1667 w 10000"/>
                  <a:gd name="connsiteY6" fmla="*/ 0 h 11695"/>
                  <a:gd name="connsiteX0" fmla="*/ 1667 w 11621"/>
                  <a:gd name="connsiteY0" fmla="*/ 0 h 11695"/>
                  <a:gd name="connsiteX1" fmla="*/ 11621 w 11621"/>
                  <a:gd name="connsiteY1" fmla="*/ 1001 h 11695"/>
                  <a:gd name="connsiteX2" fmla="*/ 8333 w 11621"/>
                  <a:gd name="connsiteY2" fmla="*/ 5000 h 11695"/>
                  <a:gd name="connsiteX3" fmla="*/ 9042 w 11621"/>
                  <a:gd name="connsiteY3" fmla="*/ 11695 h 11695"/>
                  <a:gd name="connsiteX4" fmla="*/ 1667 w 11621"/>
                  <a:gd name="connsiteY4" fmla="*/ 10000 h 11695"/>
                  <a:gd name="connsiteX5" fmla="*/ 0 w 11621"/>
                  <a:gd name="connsiteY5" fmla="*/ 5000 h 11695"/>
                  <a:gd name="connsiteX6" fmla="*/ 1667 w 11621"/>
                  <a:gd name="connsiteY6" fmla="*/ 0 h 11695"/>
                  <a:gd name="connsiteX0" fmla="*/ 3362 w 11666"/>
                  <a:gd name="connsiteY0" fmla="*/ 0 h 12349"/>
                  <a:gd name="connsiteX1" fmla="*/ 11666 w 11666"/>
                  <a:gd name="connsiteY1" fmla="*/ 1655 h 12349"/>
                  <a:gd name="connsiteX2" fmla="*/ 8378 w 11666"/>
                  <a:gd name="connsiteY2" fmla="*/ 5654 h 12349"/>
                  <a:gd name="connsiteX3" fmla="*/ 9087 w 11666"/>
                  <a:gd name="connsiteY3" fmla="*/ 12349 h 12349"/>
                  <a:gd name="connsiteX4" fmla="*/ 1712 w 11666"/>
                  <a:gd name="connsiteY4" fmla="*/ 10654 h 12349"/>
                  <a:gd name="connsiteX5" fmla="*/ 45 w 11666"/>
                  <a:gd name="connsiteY5" fmla="*/ 5654 h 12349"/>
                  <a:gd name="connsiteX6" fmla="*/ 3362 w 11666"/>
                  <a:gd name="connsiteY6" fmla="*/ 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66" h="12349">
                    <a:moveTo>
                      <a:pt x="3362" y="0"/>
                    </a:moveTo>
                    <a:lnTo>
                      <a:pt x="11666" y="1655"/>
                    </a:lnTo>
                    <a:cubicBezTo>
                      <a:pt x="10745" y="1655"/>
                      <a:pt x="8808" y="3872"/>
                      <a:pt x="8378" y="5654"/>
                    </a:cubicBezTo>
                    <a:cubicBezTo>
                      <a:pt x="7948" y="7436"/>
                      <a:pt x="8166" y="12349"/>
                      <a:pt x="9087" y="12349"/>
                    </a:cubicBezTo>
                    <a:cubicBezTo>
                      <a:pt x="6309" y="12349"/>
                      <a:pt x="4490" y="10654"/>
                      <a:pt x="1712" y="10654"/>
                    </a:cubicBezTo>
                    <a:cubicBezTo>
                      <a:pt x="791" y="10654"/>
                      <a:pt x="-230" y="7430"/>
                      <a:pt x="45" y="5654"/>
                    </a:cubicBezTo>
                    <a:cubicBezTo>
                      <a:pt x="320" y="3878"/>
                      <a:pt x="2441" y="0"/>
                      <a:pt x="3362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reeform 34"/>
              <p:cNvSpPr/>
              <p:nvPr/>
            </p:nvSpPr>
            <p:spPr>
              <a:xfrm>
                <a:off x="3006612" y="1745350"/>
                <a:ext cx="703973" cy="318677"/>
              </a:xfrm>
              <a:custGeom>
                <a:avLst/>
                <a:gdLst>
                  <a:gd name="connsiteX0" fmla="*/ 53616 w 703973"/>
                  <a:gd name="connsiteY0" fmla="*/ 54609 h 266943"/>
                  <a:gd name="connsiteX1" fmla="*/ 3574 w 703973"/>
                  <a:gd name="connsiteY1" fmla="*/ 59158 h 266943"/>
                  <a:gd name="connsiteX2" fmla="*/ 21772 w 703973"/>
                  <a:gd name="connsiteY2" fmla="*/ 168340 h 266943"/>
                  <a:gd name="connsiteX3" fmla="*/ 162798 w 703973"/>
                  <a:gd name="connsiteY3" fmla="*/ 236579 h 266943"/>
                  <a:gd name="connsiteX4" fmla="*/ 453951 w 703973"/>
                  <a:gd name="connsiteY4" fmla="*/ 263875 h 266943"/>
                  <a:gd name="connsiteX5" fmla="*/ 681413 w 703973"/>
                  <a:gd name="connsiteY5" fmla="*/ 168340 h 266943"/>
                  <a:gd name="connsiteX6" fmla="*/ 658667 w 703973"/>
                  <a:gd name="connsiteY6" fmla="*/ 50060 h 266943"/>
                  <a:gd name="connsiteX7" fmla="*/ 353867 w 703973"/>
                  <a:gd name="connsiteY7" fmla="*/ 18 h 266943"/>
                  <a:gd name="connsiteX8" fmla="*/ 53616 w 703973"/>
                  <a:gd name="connsiteY8" fmla="*/ 54609 h 266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03973" h="266943">
                    <a:moveTo>
                      <a:pt x="53616" y="54609"/>
                    </a:moveTo>
                    <a:cubicBezTo>
                      <a:pt x="-4766" y="64466"/>
                      <a:pt x="8881" y="40203"/>
                      <a:pt x="3574" y="59158"/>
                    </a:cubicBezTo>
                    <a:cubicBezTo>
                      <a:pt x="-1733" y="78113"/>
                      <a:pt x="-4765" y="138770"/>
                      <a:pt x="21772" y="168340"/>
                    </a:cubicBezTo>
                    <a:cubicBezTo>
                      <a:pt x="48309" y="197910"/>
                      <a:pt x="90768" y="220657"/>
                      <a:pt x="162798" y="236579"/>
                    </a:cubicBezTo>
                    <a:cubicBezTo>
                      <a:pt x="234828" y="252501"/>
                      <a:pt x="367515" y="275248"/>
                      <a:pt x="453951" y="263875"/>
                    </a:cubicBezTo>
                    <a:cubicBezTo>
                      <a:pt x="540387" y="252502"/>
                      <a:pt x="647294" y="203976"/>
                      <a:pt x="681413" y="168340"/>
                    </a:cubicBezTo>
                    <a:cubicBezTo>
                      <a:pt x="715532" y="132704"/>
                      <a:pt x="713258" y="78114"/>
                      <a:pt x="658667" y="50060"/>
                    </a:cubicBezTo>
                    <a:cubicBezTo>
                      <a:pt x="604076" y="22006"/>
                      <a:pt x="452434" y="-740"/>
                      <a:pt x="353867" y="18"/>
                    </a:cubicBezTo>
                    <a:cubicBezTo>
                      <a:pt x="255300" y="776"/>
                      <a:pt x="111998" y="44752"/>
                      <a:pt x="53616" y="54609"/>
                    </a:cubicBezTo>
                    <a:close/>
                  </a:path>
                </a:pathLst>
              </a:custGeom>
              <a:solidFill>
                <a:srgbClr val="7AB901"/>
              </a:solidFill>
              <a:ln>
                <a:solidFill>
                  <a:srgbClr val="3B6243"/>
                </a:solidFill>
              </a:ln>
              <a:effectLst>
                <a:outerShdw dist="50800" dir="5400000" algn="ctr" rotWithShape="0">
                  <a:srgbClr val="495EB3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3018739" y="1687210"/>
                <a:ext cx="671505" cy="302754"/>
              </a:xfrm>
              <a:prstGeom prst="ellipse">
                <a:avLst/>
              </a:prstGeom>
              <a:solidFill>
                <a:srgbClr val="DBFC6E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Diagonal Stripe 36"/>
              <p:cNvSpPr/>
              <p:nvPr/>
            </p:nvSpPr>
            <p:spPr>
              <a:xfrm rot="2899455">
                <a:off x="1179469" y="1343919"/>
                <a:ext cx="1328183" cy="1481136"/>
              </a:xfrm>
              <a:prstGeom prst="diagStripe">
                <a:avLst>
                  <a:gd name="adj" fmla="val 97490"/>
                </a:avLst>
              </a:prstGeom>
              <a:solidFill>
                <a:srgbClr val="95BF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reeform 37"/>
              <p:cNvSpPr/>
              <p:nvPr/>
            </p:nvSpPr>
            <p:spPr>
              <a:xfrm>
                <a:off x="2692043" y="1380485"/>
                <a:ext cx="114719" cy="120207"/>
              </a:xfrm>
              <a:custGeom>
                <a:avLst/>
                <a:gdLst>
                  <a:gd name="connsiteX0" fmla="*/ 9835 w 114719"/>
                  <a:gd name="connsiteY0" fmla="*/ 3057 h 120207"/>
                  <a:gd name="connsiteX1" fmla="*/ 105369 w 114719"/>
                  <a:gd name="connsiteY1" fmla="*/ 30352 h 120207"/>
                  <a:gd name="connsiteX2" fmla="*/ 100820 w 114719"/>
                  <a:gd name="connsiteY2" fmla="*/ 116788 h 120207"/>
                  <a:gd name="connsiteX3" fmla="*/ 14384 w 114719"/>
                  <a:gd name="connsiteY3" fmla="*/ 94042 h 120207"/>
                  <a:gd name="connsiteX4" fmla="*/ 9835 w 114719"/>
                  <a:gd name="connsiteY4" fmla="*/ 3057 h 12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719" h="120207">
                    <a:moveTo>
                      <a:pt x="9835" y="3057"/>
                    </a:moveTo>
                    <a:cubicBezTo>
                      <a:pt x="24999" y="-7558"/>
                      <a:pt x="90205" y="11397"/>
                      <a:pt x="105369" y="30352"/>
                    </a:cubicBezTo>
                    <a:cubicBezTo>
                      <a:pt x="120533" y="49307"/>
                      <a:pt x="115984" y="106173"/>
                      <a:pt x="100820" y="116788"/>
                    </a:cubicBezTo>
                    <a:cubicBezTo>
                      <a:pt x="85656" y="127403"/>
                      <a:pt x="31065" y="111481"/>
                      <a:pt x="14384" y="94042"/>
                    </a:cubicBezTo>
                    <a:cubicBezTo>
                      <a:pt x="-2297" y="76603"/>
                      <a:pt x="-5329" y="13672"/>
                      <a:pt x="9835" y="3057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2963260" y="1388037"/>
                <a:ext cx="114719" cy="120207"/>
              </a:xfrm>
              <a:custGeom>
                <a:avLst/>
                <a:gdLst>
                  <a:gd name="connsiteX0" fmla="*/ 9835 w 114719"/>
                  <a:gd name="connsiteY0" fmla="*/ 3057 h 120207"/>
                  <a:gd name="connsiteX1" fmla="*/ 105369 w 114719"/>
                  <a:gd name="connsiteY1" fmla="*/ 30352 h 120207"/>
                  <a:gd name="connsiteX2" fmla="*/ 100820 w 114719"/>
                  <a:gd name="connsiteY2" fmla="*/ 116788 h 120207"/>
                  <a:gd name="connsiteX3" fmla="*/ 14384 w 114719"/>
                  <a:gd name="connsiteY3" fmla="*/ 94042 h 120207"/>
                  <a:gd name="connsiteX4" fmla="*/ 9835 w 114719"/>
                  <a:gd name="connsiteY4" fmla="*/ 3057 h 12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719" h="120207">
                    <a:moveTo>
                      <a:pt x="9835" y="3057"/>
                    </a:moveTo>
                    <a:cubicBezTo>
                      <a:pt x="24999" y="-7558"/>
                      <a:pt x="90205" y="11397"/>
                      <a:pt x="105369" y="30352"/>
                    </a:cubicBezTo>
                    <a:cubicBezTo>
                      <a:pt x="120533" y="49307"/>
                      <a:pt x="115984" y="106173"/>
                      <a:pt x="100820" y="116788"/>
                    </a:cubicBezTo>
                    <a:cubicBezTo>
                      <a:pt x="85656" y="127403"/>
                      <a:pt x="31065" y="111481"/>
                      <a:pt x="14384" y="94042"/>
                    </a:cubicBezTo>
                    <a:cubicBezTo>
                      <a:pt x="-2297" y="76603"/>
                      <a:pt x="-5329" y="13672"/>
                      <a:pt x="9835" y="3057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Stored Data 39"/>
              <p:cNvSpPr/>
              <p:nvPr/>
            </p:nvSpPr>
            <p:spPr>
              <a:xfrm rot="8421408">
                <a:off x="10011971" y="1091494"/>
                <a:ext cx="162745" cy="134088"/>
              </a:xfrm>
              <a:prstGeom prst="flowChartOnlineStorage">
                <a:avLst/>
              </a:prstGeom>
              <a:solidFill>
                <a:schemeClr val="dk1"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Stored Data 40"/>
              <p:cNvSpPr/>
              <p:nvPr/>
            </p:nvSpPr>
            <p:spPr>
              <a:xfrm rot="12321329">
                <a:off x="10243295" y="1099604"/>
                <a:ext cx="162745" cy="134088"/>
              </a:xfrm>
              <a:prstGeom prst="flowChartOnlineStorage">
                <a:avLst/>
              </a:prstGeom>
              <a:solidFill>
                <a:schemeClr val="dk1"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Stored Data 41"/>
              <p:cNvSpPr/>
              <p:nvPr/>
            </p:nvSpPr>
            <p:spPr>
              <a:xfrm rot="15048025">
                <a:off x="10379746" y="1283902"/>
                <a:ext cx="162745" cy="134088"/>
              </a:xfrm>
              <a:prstGeom prst="flowChartOnlineStorage">
                <a:avLst/>
              </a:prstGeom>
              <a:solidFill>
                <a:schemeClr val="dk1"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 42"/>
              <p:cNvSpPr/>
              <p:nvPr/>
            </p:nvSpPr>
            <p:spPr>
              <a:xfrm>
                <a:off x="7623953" y="1543825"/>
                <a:ext cx="824449" cy="974746"/>
              </a:xfrm>
              <a:custGeom>
                <a:avLst/>
                <a:gdLst>
                  <a:gd name="connsiteX0" fmla="*/ 823024 w 824449"/>
                  <a:gd name="connsiteY0" fmla="*/ 39540 h 974746"/>
                  <a:gd name="connsiteX1" fmla="*/ 658219 w 824449"/>
                  <a:gd name="connsiteY1" fmla="*/ 374466 h 974746"/>
                  <a:gd name="connsiteX2" fmla="*/ 153173 w 824449"/>
                  <a:gd name="connsiteY2" fmla="*/ 916726 h 974746"/>
                  <a:gd name="connsiteX3" fmla="*/ 14949 w 824449"/>
                  <a:gd name="connsiteY3" fmla="*/ 948624 h 974746"/>
                  <a:gd name="connsiteX4" fmla="*/ 41531 w 824449"/>
                  <a:gd name="connsiteY4" fmla="*/ 821033 h 974746"/>
                  <a:gd name="connsiteX5" fmla="*/ 349875 w 824449"/>
                  <a:gd name="connsiteY5" fmla="*/ 597749 h 974746"/>
                  <a:gd name="connsiteX6" fmla="*/ 636954 w 824449"/>
                  <a:gd name="connsiteY6" fmla="*/ 214977 h 974746"/>
                  <a:gd name="connsiteX7" fmla="*/ 732647 w 824449"/>
                  <a:gd name="connsiteY7" fmla="*/ 23591 h 974746"/>
                  <a:gd name="connsiteX8" fmla="*/ 823024 w 824449"/>
                  <a:gd name="connsiteY8" fmla="*/ 39540 h 974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4449" h="974746">
                    <a:moveTo>
                      <a:pt x="823024" y="39540"/>
                    </a:moveTo>
                    <a:cubicBezTo>
                      <a:pt x="810619" y="98019"/>
                      <a:pt x="769861" y="228268"/>
                      <a:pt x="658219" y="374466"/>
                    </a:cubicBezTo>
                    <a:cubicBezTo>
                      <a:pt x="546577" y="520664"/>
                      <a:pt x="260385" y="821033"/>
                      <a:pt x="153173" y="916726"/>
                    </a:cubicBezTo>
                    <a:cubicBezTo>
                      <a:pt x="45961" y="1012419"/>
                      <a:pt x="33556" y="964573"/>
                      <a:pt x="14949" y="948624"/>
                    </a:cubicBezTo>
                    <a:cubicBezTo>
                      <a:pt x="-3658" y="932675"/>
                      <a:pt x="-14290" y="879512"/>
                      <a:pt x="41531" y="821033"/>
                    </a:cubicBezTo>
                    <a:cubicBezTo>
                      <a:pt x="97352" y="762554"/>
                      <a:pt x="250638" y="698758"/>
                      <a:pt x="349875" y="597749"/>
                    </a:cubicBezTo>
                    <a:cubicBezTo>
                      <a:pt x="449112" y="496740"/>
                      <a:pt x="573159" y="310670"/>
                      <a:pt x="636954" y="214977"/>
                    </a:cubicBezTo>
                    <a:cubicBezTo>
                      <a:pt x="700749" y="119284"/>
                      <a:pt x="701635" y="49286"/>
                      <a:pt x="732647" y="23591"/>
                    </a:cubicBezTo>
                    <a:cubicBezTo>
                      <a:pt x="763659" y="-2104"/>
                      <a:pt x="835429" y="-18939"/>
                      <a:pt x="823024" y="39540"/>
                    </a:cubicBezTo>
                    <a:close/>
                  </a:path>
                </a:pathLst>
              </a:custGeom>
              <a:solidFill>
                <a:srgbClr val="2A59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 43"/>
              <p:cNvSpPr/>
              <p:nvPr/>
            </p:nvSpPr>
            <p:spPr>
              <a:xfrm>
                <a:off x="7605169" y="1437233"/>
                <a:ext cx="4334097" cy="985783"/>
              </a:xfrm>
              <a:custGeom>
                <a:avLst/>
                <a:gdLst>
                  <a:gd name="connsiteX0" fmla="*/ 18718 w 4334097"/>
                  <a:gd name="connsiteY0" fmla="*/ 902443 h 985783"/>
                  <a:gd name="connsiteX1" fmla="*/ 429844 w 4334097"/>
                  <a:gd name="connsiteY1" fmla="*/ 569290 h 985783"/>
                  <a:gd name="connsiteX2" fmla="*/ 656671 w 4334097"/>
                  <a:gd name="connsiteY2" fmla="*/ 165252 h 985783"/>
                  <a:gd name="connsiteX3" fmla="*/ 706290 w 4334097"/>
                  <a:gd name="connsiteY3" fmla="*/ 16397 h 985783"/>
                  <a:gd name="connsiteX4" fmla="*/ 777174 w 4334097"/>
                  <a:gd name="connsiteY4" fmla="*/ 2220 h 985783"/>
                  <a:gd name="connsiteX5" fmla="*/ 989825 w 4334097"/>
                  <a:gd name="connsiteY5" fmla="*/ 2220 h 985783"/>
                  <a:gd name="connsiteX6" fmla="*/ 2152318 w 4334097"/>
                  <a:gd name="connsiteY6" fmla="*/ 9308 h 985783"/>
                  <a:gd name="connsiteX7" fmla="*/ 3428225 w 4334097"/>
                  <a:gd name="connsiteY7" fmla="*/ 2220 h 985783"/>
                  <a:gd name="connsiteX8" fmla="*/ 3888969 w 4334097"/>
                  <a:gd name="connsiteY8" fmla="*/ 9308 h 985783"/>
                  <a:gd name="connsiteX9" fmla="*/ 4179592 w 4334097"/>
                  <a:gd name="connsiteY9" fmla="*/ 58927 h 985783"/>
                  <a:gd name="connsiteX10" fmla="*/ 4328448 w 4334097"/>
                  <a:gd name="connsiteY10" fmla="*/ 186518 h 985783"/>
                  <a:gd name="connsiteX11" fmla="*/ 4264653 w 4334097"/>
                  <a:gd name="connsiteY11" fmla="*/ 399169 h 985783"/>
                  <a:gd name="connsiteX12" fmla="*/ 3917323 w 4334097"/>
                  <a:gd name="connsiteY12" fmla="*/ 852825 h 985783"/>
                  <a:gd name="connsiteX13" fmla="*/ 3697583 w 4334097"/>
                  <a:gd name="connsiteY13" fmla="*/ 944973 h 985783"/>
                  <a:gd name="connsiteX14" fmla="*/ 3725937 w 4334097"/>
                  <a:gd name="connsiteY14" fmla="*/ 810294 h 985783"/>
                  <a:gd name="connsiteX15" fmla="*/ 3959853 w 4334097"/>
                  <a:gd name="connsiteY15" fmla="*/ 604732 h 985783"/>
                  <a:gd name="connsiteX16" fmla="*/ 4115797 w 4334097"/>
                  <a:gd name="connsiteY16" fmla="*/ 399169 h 985783"/>
                  <a:gd name="connsiteX17" fmla="*/ 4115797 w 4334097"/>
                  <a:gd name="connsiteY17" fmla="*/ 236136 h 985783"/>
                  <a:gd name="connsiteX18" fmla="*/ 4016560 w 4334097"/>
                  <a:gd name="connsiteY18" fmla="*/ 129811 h 985783"/>
                  <a:gd name="connsiteX19" fmla="*/ 3782644 w 4334097"/>
                  <a:gd name="connsiteY19" fmla="*/ 115634 h 985783"/>
                  <a:gd name="connsiteX20" fmla="*/ 2386234 w 4334097"/>
                  <a:gd name="connsiteY20" fmla="*/ 122722 h 985783"/>
                  <a:gd name="connsiteX21" fmla="*/ 1259183 w 4334097"/>
                  <a:gd name="connsiteY21" fmla="*/ 122722 h 985783"/>
                  <a:gd name="connsiteX22" fmla="*/ 918941 w 4334097"/>
                  <a:gd name="connsiteY22" fmla="*/ 122722 h 985783"/>
                  <a:gd name="connsiteX23" fmla="*/ 777174 w 4334097"/>
                  <a:gd name="connsiteY23" fmla="*/ 122722 h 985783"/>
                  <a:gd name="connsiteX24" fmla="*/ 770085 w 4334097"/>
                  <a:gd name="connsiteY24" fmla="*/ 172341 h 985783"/>
                  <a:gd name="connsiteX25" fmla="*/ 741732 w 4334097"/>
                  <a:gd name="connsiteY25" fmla="*/ 221959 h 985783"/>
                  <a:gd name="connsiteX26" fmla="*/ 557434 w 4334097"/>
                  <a:gd name="connsiteY26" fmla="*/ 548025 h 985783"/>
                  <a:gd name="connsiteX27" fmla="*/ 117955 w 4334097"/>
                  <a:gd name="connsiteY27" fmla="*/ 959150 h 985783"/>
                  <a:gd name="connsiteX28" fmla="*/ 18718 w 4334097"/>
                  <a:gd name="connsiteY28" fmla="*/ 902443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334097" h="985783">
                    <a:moveTo>
                      <a:pt x="18718" y="902443"/>
                    </a:moveTo>
                    <a:cubicBezTo>
                      <a:pt x="70700" y="837466"/>
                      <a:pt x="323519" y="692155"/>
                      <a:pt x="429844" y="569290"/>
                    </a:cubicBezTo>
                    <a:cubicBezTo>
                      <a:pt x="536169" y="446425"/>
                      <a:pt x="610597" y="257401"/>
                      <a:pt x="656671" y="165252"/>
                    </a:cubicBezTo>
                    <a:cubicBezTo>
                      <a:pt x="702745" y="73103"/>
                      <a:pt x="686206" y="43569"/>
                      <a:pt x="706290" y="16397"/>
                    </a:cubicBezTo>
                    <a:cubicBezTo>
                      <a:pt x="726374" y="-10775"/>
                      <a:pt x="729918" y="4583"/>
                      <a:pt x="777174" y="2220"/>
                    </a:cubicBezTo>
                    <a:cubicBezTo>
                      <a:pt x="824430" y="-143"/>
                      <a:pt x="989825" y="2220"/>
                      <a:pt x="989825" y="2220"/>
                    </a:cubicBezTo>
                    <a:lnTo>
                      <a:pt x="2152318" y="9308"/>
                    </a:lnTo>
                    <a:lnTo>
                      <a:pt x="3428225" y="2220"/>
                    </a:lnTo>
                    <a:cubicBezTo>
                      <a:pt x="3717667" y="2220"/>
                      <a:pt x="3763741" y="-143"/>
                      <a:pt x="3888969" y="9308"/>
                    </a:cubicBezTo>
                    <a:cubicBezTo>
                      <a:pt x="4014197" y="18759"/>
                      <a:pt x="4106345" y="29392"/>
                      <a:pt x="4179592" y="58927"/>
                    </a:cubicBezTo>
                    <a:cubicBezTo>
                      <a:pt x="4252839" y="88462"/>
                      <a:pt x="4314271" y="129811"/>
                      <a:pt x="4328448" y="186518"/>
                    </a:cubicBezTo>
                    <a:cubicBezTo>
                      <a:pt x="4342625" y="243225"/>
                      <a:pt x="4333174" y="288118"/>
                      <a:pt x="4264653" y="399169"/>
                    </a:cubicBezTo>
                    <a:cubicBezTo>
                      <a:pt x="4196132" y="510220"/>
                      <a:pt x="4011835" y="761858"/>
                      <a:pt x="3917323" y="852825"/>
                    </a:cubicBezTo>
                    <a:cubicBezTo>
                      <a:pt x="3822811" y="943792"/>
                      <a:pt x="3729481" y="952062"/>
                      <a:pt x="3697583" y="944973"/>
                    </a:cubicBezTo>
                    <a:cubicBezTo>
                      <a:pt x="3665685" y="937884"/>
                      <a:pt x="3682225" y="867001"/>
                      <a:pt x="3725937" y="810294"/>
                    </a:cubicBezTo>
                    <a:cubicBezTo>
                      <a:pt x="3769649" y="753587"/>
                      <a:pt x="3894876" y="673253"/>
                      <a:pt x="3959853" y="604732"/>
                    </a:cubicBezTo>
                    <a:cubicBezTo>
                      <a:pt x="4024830" y="536211"/>
                      <a:pt x="4089806" y="460602"/>
                      <a:pt x="4115797" y="399169"/>
                    </a:cubicBezTo>
                    <a:cubicBezTo>
                      <a:pt x="4141788" y="337736"/>
                      <a:pt x="4132337" y="281029"/>
                      <a:pt x="4115797" y="236136"/>
                    </a:cubicBezTo>
                    <a:cubicBezTo>
                      <a:pt x="4099258" y="191243"/>
                      <a:pt x="4072085" y="149895"/>
                      <a:pt x="4016560" y="129811"/>
                    </a:cubicBezTo>
                    <a:cubicBezTo>
                      <a:pt x="3961035" y="109727"/>
                      <a:pt x="3782644" y="115634"/>
                      <a:pt x="3782644" y="115634"/>
                    </a:cubicBezTo>
                    <a:lnTo>
                      <a:pt x="2386234" y="122722"/>
                    </a:lnTo>
                    <a:lnTo>
                      <a:pt x="1259183" y="122722"/>
                    </a:lnTo>
                    <a:lnTo>
                      <a:pt x="918941" y="122722"/>
                    </a:lnTo>
                    <a:cubicBezTo>
                      <a:pt x="838606" y="122722"/>
                      <a:pt x="801983" y="114452"/>
                      <a:pt x="777174" y="122722"/>
                    </a:cubicBezTo>
                    <a:cubicBezTo>
                      <a:pt x="752365" y="130992"/>
                      <a:pt x="775992" y="155802"/>
                      <a:pt x="770085" y="172341"/>
                    </a:cubicBezTo>
                    <a:cubicBezTo>
                      <a:pt x="764178" y="188880"/>
                      <a:pt x="741732" y="221959"/>
                      <a:pt x="741732" y="221959"/>
                    </a:cubicBezTo>
                    <a:cubicBezTo>
                      <a:pt x="706290" y="284573"/>
                      <a:pt x="661397" y="425160"/>
                      <a:pt x="557434" y="548025"/>
                    </a:cubicBezTo>
                    <a:cubicBezTo>
                      <a:pt x="453471" y="670890"/>
                      <a:pt x="205378" y="898899"/>
                      <a:pt x="117955" y="959150"/>
                    </a:cubicBezTo>
                    <a:cubicBezTo>
                      <a:pt x="30532" y="1019401"/>
                      <a:pt x="-33264" y="967420"/>
                      <a:pt x="18718" y="902443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 rot="1185350">
                <a:off x="1847334" y="611579"/>
                <a:ext cx="999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ln>
                      <a:solidFill>
                        <a:srgbClr val="1C4C3B"/>
                      </a:solidFill>
                    </a:ln>
                    <a:solidFill>
                      <a:srgbClr val="E7FD9D"/>
                    </a:solidFill>
                    <a:latin typeface="Matryoshka" charset="0"/>
                    <a:ea typeface="Matryoshka" charset="0"/>
                    <a:cs typeface="Matryoshka" charset="0"/>
                  </a:rPr>
                  <a:t>BACK</a:t>
                </a:r>
                <a:endParaRPr lang="en-US" sz="2400" dirty="0">
                  <a:ln>
                    <a:solidFill>
                      <a:srgbClr val="1C4C3B"/>
                    </a:solidFill>
                  </a:ln>
                  <a:solidFill>
                    <a:srgbClr val="E7FD9D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2991079" y="1677830"/>
                <a:ext cx="8381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i="1" dirty="0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Search</a:t>
                </a:r>
                <a:endParaRPr lang="en-US" sz="12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47" name="Freeform 46"/>
              <p:cNvSpPr/>
              <p:nvPr/>
            </p:nvSpPr>
            <p:spPr>
              <a:xfrm>
                <a:off x="4171324" y="1550254"/>
                <a:ext cx="1076927" cy="1014466"/>
              </a:xfrm>
              <a:custGeom>
                <a:avLst/>
                <a:gdLst>
                  <a:gd name="connsiteX0" fmla="*/ 222999 w 1076927"/>
                  <a:gd name="connsiteY0" fmla="*/ 10791 h 1014466"/>
                  <a:gd name="connsiteX1" fmla="*/ 11332 w 1076927"/>
                  <a:gd name="connsiteY1" fmla="*/ 10791 h 1014466"/>
                  <a:gd name="connsiteX2" fmla="*/ 36732 w 1076927"/>
                  <a:gd name="connsiteY2" fmla="*/ 44658 h 1014466"/>
                  <a:gd name="connsiteX3" fmla="*/ 104466 w 1076927"/>
                  <a:gd name="connsiteY3" fmla="*/ 222458 h 1014466"/>
                  <a:gd name="connsiteX4" fmla="*/ 256866 w 1076927"/>
                  <a:gd name="connsiteY4" fmla="*/ 535724 h 1014466"/>
                  <a:gd name="connsiteX5" fmla="*/ 688666 w 1076927"/>
                  <a:gd name="connsiteY5" fmla="*/ 840524 h 1014466"/>
                  <a:gd name="connsiteX6" fmla="*/ 1069666 w 1076927"/>
                  <a:gd name="connsiteY6" fmla="*/ 1009858 h 1014466"/>
                  <a:gd name="connsiteX7" fmla="*/ 934199 w 1076927"/>
                  <a:gd name="connsiteY7" fmla="*/ 662724 h 1014466"/>
                  <a:gd name="connsiteX8" fmla="*/ 874932 w 1076927"/>
                  <a:gd name="connsiteY8" fmla="*/ 662724 h 1014466"/>
                  <a:gd name="connsiteX9" fmla="*/ 595532 w 1076927"/>
                  <a:gd name="connsiteY9" fmla="*/ 578058 h 1014466"/>
                  <a:gd name="connsiteX10" fmla="*/ 434666 w 1076927"/>
                  <a:gd name="connsiteY10" fmla="*/ 366391 h 1014466"/>
                  <a:gd name="connsiteX11" fmla="*/ 239932 w 1076927"/>
                  <a:gd name="connsiteY11" fmla="*/ 137791 h 1014466"/>
                  <a:gd name="connsiteX12" fmla="*/ 222999 w 1076927"/>
                  <a:gd name="connsiteY12" fmla="*/ 10791 h 1014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6927" h="1014466">
                    <a:moveTo>
                      <a:pt x="222999" y="10791"/>
                    </a:moveTo>
                    <a:cubicBezTo>
                      <a:pt x="184899" y="-10376"/>
                      <a:pt x="42376" y="5146"/>
                      <a:pt x="11332" y="10791"/>
                    </a:cubicBezTo>
                    <a:cubicBezTo>
                      <a:pt x="-19713" y="16436"/>
                      <a:pt x="21210" y="9380"/>
                      <a:pt x="36732" y="44658"/>
                    </a:cubicBezTo>
                    <a:cubicBezTo>
                      <a:pt x="52254" y="79936"/>
                      <a:pt x="67777" y="140614"/>
                      <a:pt x="104466" y="222458"/>
                    </a:cubicBezTo>
                    <a:cubicBezTo>
                      <a:pt x="141155" y="304302"/>
                      <a:pt x="159499" y="432713"/>
                      <a:pt x="256866" y="535724"/>
                    </a:cubicBezTo>
                    <a:cubicBezTo>
                      <a:pt x="354233" y="638735"/>
                      <a:pt x="553199" y="761502"/>
                      <a:pt x="688666" y="840524"/>
                    </a:cubicBezTo>
                    <a:cubicBezTo>
                      <a:pt x="824133" y="919546"/>
                      <a:pt x="1028744" y="1039491"/>
                      <a:pt x="1069666" y="1009858"/>
                    </a:cubicBezTo>
                    <a:cubicBezTo>
                      <a:pt x="1110588" y="980225"/>
                      <a:pt x="966655" y="720580"/>
                      <a:pt x="934199" y="662724"/>
                    </a:cubicBezTo>
                    <a:cubicBezTo>
                      <a:pt x="901743" y="604868"/>
                      <a:pt x="931376" y="676835"/>
                      <a:pt x="874932" y="662724"/>
                    </a:cubicBezTo>
                    <a:cubicBezTo>
                      <a:pt x="818488" y="648613"/>
                      <a:pt x="668910" y="627447"/>
                      <a:pt x="595532" y="578058"/>
                    </a:cubicBezTo>
                    <a:cubicBezTo>
                      <a:pt x="522154" y="528669"/>
                      <a:pt x="493933" y="439769"/>
                      <a:pt x="434666" y="366391"/>
                    </a:cubicBezTo>
                    <a:cubicBezTo>
                      <a:pt x="375399" y="293013"/>
                      <a:pt x="278032" y="197058"/>
                      <a:pt x="239932" y="137791"/>
                    </a:cubicBezTo>
                    <a:cubicBezTo>
                      <a:pt x="201832" y="78524"/>
                      <a:pt x="261099" y="31958"/>
                      <a:pt x="222999" y="10791"/>
                    </a:cubicBezTo>
                    <a:close/>
                  </a:path>
                </a:pathLst>
              </a:custGeom>
              <a:solidFill>
                <a:srgbClr val="2947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reeform 47"/>
              <p:cNvSpPr/>
              <p:nvPr/>
            </p:nvSpPr>
            <p:spPr>
              <a:xfrm flipH="1">
                <a:off x="6822606" y="1550254"/>
                <a:ext cx="1121710" cy="1014466"/>
              </a:xfrm>
              <a:custGeom>
                <a:avLst/>
                <a:gdLst>
                  <a:gd name="connsiteX0" fmla="*/ 222999 w 1076927"/>
                  <a:gd name="connsiteY0" fmla="*/ 10791 h 1014466"/>
                  <a:gd name="connsiteX1" fmla="*/ 11332 w 1076927"/>
                  <a:gd name="connsiteY1" fmla="*/ 10791 h 1014466"/>
                  <a:gd name="connsiteX2" fmla="*/ 36732 w 1076927"/>
                  <a:gd name="connsiteY2" fmla="*/ 44658 h 1014466"/>
                  <a:gd name="connsiteX3" fmla="*/ 104466 w 1076927"/>
                  <a:gd name="connsiteY3" fmla="*/ 222458 h 1014466"/>
                  <a:gd name="connsiteX4" fmla="*/ 256866 w 1076927"/>
                  <a:gd name="connsiteY4" fmla="*/ 535724 h 1014466"/>
                  <a:gd name="connsiteX5" fmla="*/ 688666 w 1076927"/>
                  <a:gd name="connsiteY5" fmla="*/ 840524 h 1014466"/>
                  <a:gd name="connsiteX6" fmla="*/ 1069666 w 1076927"/>
                  <a:gd name="connsiteY6" fmla="*/ 1009858 h 1014466"/>
                  <a:gd name="connsiteX7" fmla="*/ 934199 w 1076927"/>
                  <a:gd name="connsiteY7" fmla="*/ 662724 h 1014466"/>
                  <a:gd name="connsiteX8" fmla="*/ 874932 w 1076927"/>
                  <a:gd name="connsiteY8" fmla="*/ 662724 h 1014466"/>
                  <a:gd name="connsiteX9" fmla="*/ 595532 w 1076927"/>
                  <a:gd name="connsiteY9" fmla="*/ 578058 h 1014466"/>
                  <a:gd name="connsiteX10" fmla="*/ 434666 w 1076927"/>
                  <a:gd name="connsiteY10" fmla="*/ 366391 h 1014466"/>
                  <a:gd name="connsiteX11" fmla="*/ 239932 w 1076927"/>
                  <a:gd name="connsiteY11" fmla="*/ 137791 h 1014466"/>
                  <a:gd name="connsiteX12" fmla="*/ 222999 w 1076927"/>
                  <a:gd name="connsiteY12" fmla="*/ 10791 h 1014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6927" h="1014466">
                    <a:moveTo>
                      <a:pt x="222999" y="10791"/>
                    </a:moveTo>
                    <a:cubicBezTo>
                      <a:pt x="184899" y="-10376"/>
                      <a:pt x="42376" y="5146"/>
                      <a:pt x="11332" y="10791"/>
                    </a:cubicBezTo>
                    <a:cubicBezTo>
                      <a:pt x="-19713" y="16436"/>
                      <a:pt x="21210" y="9380"/>
                      <a:pt x="36732" y="44658"/>
                    </a:cubicBezTo>
                    <a:cubicBezTo>
                      <a:pt x="52254" y="79936"/>
                      <a:pt x="67777" y="140614"/>
                      <a:pt x="104466" y="222458"/>
                    </a:cubicBezTo>
                    <a:cubicBezTo>
                      <a:pt x="141155" y="304302"/>
                      <a:pt x="159499" y="432713"/>
                      <a:pt x="256866" y="535724"/>
                    </a:cubicBezTo>
                    <a:cubicBezTo>
                      <a:pt x="354233" y="638735"/>
                      <a:pt x="553199" y="761502"/>
                      <a:pt x="688666" y="840524"/>
                    </a:cubicBezTo>
                    <a:cubicBezTo>
                      <a:pt x="824133" y="919546"/>
                      <a:pt x="1028744" y="1039491"/>
                      <a:pt x="1069666" y="1009858"/>
                    </a:cubicBezTo>
                    <a:cubicBezTo>
                      <a:pt x="1110588" y="980225"/>
                      <a:pt x="966655" y="720580"/>
                      <a:pt x="934199" y="662724"/>
                    </a:cubicBezTo>
                    <a:cubicBezTo>
                      <a:pt x="901743" y="604868"/>
                      <a:pt x="931376" y="676835"/>
                      <a:pt x="874932" y="662724"/>
                    </a:cubicBezTo>
                    <a:cubicBezTo>
                      <a:pt x="818488" y="648613"/>
                      <a:pt x="668910" y="627447"/>
                      <a:pt x="595532" y="578058"/>
                    </a:cubicBezTo>
                    <a:cubicBezTo>
                      <a:pt x="522154" y="528669"/>
                      <a:pt x="493933" y="439769"/>
                      <a:pt x="434666" y="366391"/>
                    </a:cubicBezTo>
                    <a:cubicBezTo>
                      <a:pt x="375399" y="293013"/>
                      <a:pt x="278032" y="197058"/>
                      <a:pt x="239932" y="137791"/>
                    </a:cubicBezTo>
                    <a:cubicBezTo>
                      <a:pt x="201832" y="78524"/>
                      <a:pt x="261099" y="31958"/>
                      <a:pt x="222999" y="10791"/>
                    </a:cubicBezTo>
                    <a:close/>
                  </a:path>
                </a:pathLst>
              </a:custGeom>
              <a:solidFill>
                <a:srgbClr val="2947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 48"/>
              <p:cNvSpPr/>
              <p:nvPr/>
            </p:nvSpPr>
            <p:spPr>
              <a:xfrm>
                <a:off x="4337422" y="1040909"/>
                <a:ext cx="1150585" cy="1366774"/>
              </a:xfrm>
              <a:custGeom>
                <a:avLst/>
                <a:gdLst>
                  <a:gd name="connsiteX0" fmla="*/ 422763 w 753503"/>
                  <a:gd name="connsiteY0" fmla="*/ 1086116 h 1161884"/>
                  <a:gd name="connsiteX1" fmla="*/ 139228 w 753503"/>
                  <a:gd name="connsiteY1" fmla="*/ 752963 h 1161884"/>
                  <a:gd name="connsiteX2" fmla="*/ 18725 w 753503"/>
                  <a:gd name="connsiteY2" fmla="*/ 526135 h 1161884"/>
                  <a:gd name="connsiteX3" fmla="*/ 4549 w 753503"/>
                  <a:gd name="connsiteY3" fmla="*/ 178804 h 1161884"/>
                  <a:gd name="connsiteX4" fmla="*/ 61256 w 753503"/>
                  <a:gd name="connsiteY4" fmla="*/ 58302 h 1161884"/>
                  <a:gd name="connsiteX5" fmla="*/ 174670 w 753503"/>
                  <a:gd name="connsiteY5" fmla="*/ 37037 h 1161884"/>
                  <a:gd name="connsiteX6" fmla="*/ 642502 w 753503"/>
                  <a:gd name="connsiteY6" fmla="*/ 561576 h 1161884"/>
                  <a:gd name="connsiteX7" fmla="*/ 741739 w 753503"/>
                  <a:gd name="connsiteY7" fmla="*/ 1114470 h 1161884"/>
                  <a:gd name="connsiteX8" fmla="*/ 422763 w 753503"/>
                  <a:gd name="connsiteY8" fmla="*/ 1086116 h 1161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3503" h="1161884">
                    <a:moveTo>
                      <a:pt x="422763" y="1086116"/>
                    </a:moveTo>
                    <a:cubicBezTo>
                      <a:pt x="322344" y="1025865"/>
                      <a:pt x="206568" y="846293"/>
                      <a:pt x="139228" y="752963"/>
                    </a:cubicBezTo>
                    <a:cubicBezTo>
                      <a:pt x="71888" y="659633"/>
                      <a:pt x="41172" y="621828"/>
                      <a:pt x="18725" y="526135"/>
                    </a:cubicBezTo>
                    <a:cubicBezTo>
                      <a:pt x="-3722" y="430442"/>
                      <a:pt x="-2539" y="256776"/>
                      <a:pt x="4549" y="178804"/>
                    </a:cubicBezTo>
                    <a:cubicBezTo>
                      <a:pt x="11637" y="100832"/>
                      <a:pt x="32903" y="81930"/>
                      <a:pt x="61256" y="58302"/>
                    </a:cubicBezTo>
                    <a:cubicBezTo>
                      <a:pt x="89609" y="34674"/>
                      <a:pt x="77796" y="-46842"/>
                      <a:pt x="174670" y="37037"/>
                    </a:cubicBezTo>
                    <a:cubicBezTo>
                      <a:pt x="271544" y="120916"/>
                      <a:pt x="547991" y="382004"/>
                      <a:pt x="642502" y="561576"/>
                    </a:cubicBezTo>
                    <a:cubicBezTo>
                      <a:pt x="737014" y="741148"/>
                      <a:pt x="774818" y="1022321"/>
                      <a:pt x="741739" y="1114470"/>
                    </a:cubicBezTo>
                    <a:cubicBezTo>
                      <a:pt x="708660" y="1206619"/>
                      <a:pt x="523182" y="1146367"/>
                      <a:pt x="422763" y="10861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Freeform 49"/>
              <p:cNvSpPr/>
              <p:nvPr/>
            </p:nvSpPr>
            <p:spPr>
              <a:xfrm>
                <a:off x="4408183" y="829408"/>
                <a:ext cx="3365059" cy="1499060"/>
              </a:xfrm>
              <a:custGeom>
                <a:avLst/>
                <a:gdLst>
                  <a:gd name="connsiteX0" fmla="*/ 18848 w 3365059"/>
                  <a:gd name="connsiteY0" fmla="*/ 425747 h 1484385"/>
                  <a:gd name="connsiteX1" fmla="*/ 203146 w 3365059"/>
                  <a:gd name="connsiteY1" fmla="*/ 886491 h 1484385"/>
                  <a:gd name="connsiteX2" fmla="*/ 812746 w 3365059"/>
                  <a:gd name="connsiteY2" fmla="*/ 1432296 h 1484385"/>
                  <a:gd name="connsiteX3" fmla="*/ 1535760 w 3365059"/>
                  <a:gd name="connsiteY3" fmla="*/ 1460650 h 1484385"/>
                  <a:gd name="connsiteX4" fmla="*/ 2655723 w 3365059"/>
                  <a:gd name="connsiteY4" fmla="*/ 1418119 h 1484385"/>
                  <a:gd name="connsiteX5" fmla="*/ 2981788 w 3365059"/>
                  <a:gd name="connsiteY5" fmla="*/ 1106231 h 1484385"/>
                  <a:gd name="connsiteX6" fmla="*/ 3350383 w 3365059"/>
                  <a:gd name="connsiteY6" fmla="*/ 532073 h 1484385"/>
                  <a:gd name="connsiteX7" fmla="*/ 3215704 w 3365059"/>
                  <a:gd name="connsiteY7" fmla="*/ 213096 h 1484385"/>
                  <a:gd name="connsiteX8" fmla="*/ 2528132 w 3365059"/>
                  <a:gd name="connsiteY8" fmla="*/ 50064 h 1484385"/>
                  <a:gd name="connsiteX9" fmla="*/ 1259313 w 3365059"/>
                  <a:gd name="connsiteY9" fmla="*/ 445 h 1484385"/>
                  <a:gd name="connsiteX10" fmla="*/ 522123 w 3365059"/>
                  <a:gd name="connsiteY10" fmla="*/ 71329 h 1484385"/>
                  <a:gd name="connsiteX11" fmla="*/ 61378 w 3365059"/>
                  <a:gd name="connsiteY11" fmla="*/ 262715 h 1484385"/>
                  <a:gd name="connsiteX12" fmla="*/ 18848 w 3365059"/>
                  <a:gd name="connsiteY12" fmla="*/ 425747 h 148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365059" h="1484385">
                    <a:moveTo>
                      <a:pt x="18848" y="425747"/>
                    </a:moveTo>
                    <a:cubicBezTo>
                      <a:pt x="42476" y="529710"/>
                      <a:pt x="70830" y="718733"/>
                      <a:pt x="203146" y="886491"/>
                    </a:cubicBezTo>
                    <a:cubicBezTo>
                      <a:pt x="335462" y="1054249"/>
                      <a:pt x="590644" y="1336603"/>
                      <a:pt x="812746" y="1432296"/>
                    </a:cubicBezTo>
                    <a:cubicBezTo>
                      <a:pt x="1034848" y="1527989"/>
                      <a:pt x="1228597" y="1463013"/>
                      <a:pt x="1535760" y="1460650"/>
                    </a:cubicBezTo>
                    <a:cubicBezTo>
                      <a:pt x="1842923" y="1458287"/>
                      <a:pt x="2414718" y="1477189"/>
                      <a:pt x="2655723" y="1418119"/>
                    </a:cubicBezTo>
                    <a:cubicBezTo>
                      <a:pt x="2896728" y="1359049"/>
                      <a:pt x="2866011" y="1253905"/>
                      <a:pt x="2981788" y="1106231"/>
                    </a:cubicBezTo>
                    <a:cubicBezTo>
                      <a:pt x="3097565" y="958557"/>
                      <a:pt x="3311397" y="680929"/>
                      <a:pt x="3350383" y="532073"/>
                    </a:cubicBezTo>
                    <a:cubicBezTo>
                      <a:pt x="3389369" y="383217"/>
                      <a:pt x="3352746" y="293431"/>
                      <a:pt x="3215704" y="213096"/>
                    </a:cubicBezTo>
                    <a:cubicBezTo>
                      <a:pt x="3078662" y="132761"/>
                      <a:pt x="2854197" y="85506"/>
                      <a:pt x="2528132" y="50064"/>
                    </a:cubicBezTo>
                    <a:cubicBezTo>
                      <a:pt x="2202067" y="14622"/>
                      <a:pt x="1593648" y="-3099"/>
                      <a:pt x="1259313" y="445"/>
                    </a:cubicBezTo>
                    <a:cubicBezTo>
                      <a:pt x="924978" y="3989"/>
                      <a:pt x="721779" y="27617"/>
                      <a:pt x="522123" y="71329"/>
                    </a:cubicBezTo>
                    <a:cubicBezTo>
                      <a:pt x="322467" y="115041"/>
                      <a:pt x="142894" y="198920"/>
                      <a:pt x="61378" y="262715"/>
                    </a:cubicBezTo>
                    <a:cubicBezTo>
                      <a:pt x="-20138" y="326510"/>
                      <a:pt x="-4780" y="321784"/>
                      <a:pt x="18848" y="425747"/>
                    </a:cubicBezTo>
                    <a:close/>
                  </a:path>
                </a:pathLst>
              </a:custGeom>
              <a:solidFill>
                <a:srgbClr val="9ED1C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Freeform 50"/>
              <p:cNvSpPr/>
              <p:nvPr/>
            </p:nvSpPr>
            <p:spPr>
              <a:xfrm>
                <a:off x="4409968" y="836144"/>
                <a:ext cx="3347100" cy="1568815"/>
              </a:xfrm>
              <a:custGeom>
                <a:avLst/>
                <a:gdLst>
                  <a:gd name="connsiteX0" fmla="*/ 845436 w 3347100"/>
                  <a:gd name="connsiteY0" fmla="*/ 1377250 h 1568815"/>
                  <a:gd name="connsiteX1" fmla="*/ 323538 w 3347100"/>
                  <a:gd name="connsiteY1" fmla="*/ 855352 h 1568815"/>
                  <a:gd name="connsiteX2" fmla="*/ 220021 w 3347100"/>
                  <a:gd name="connsiteY2" fmla="*/ 562054 h 1568815"/>
                  <a:gd name="connsiteX3" fmla="*/ 366670 w 3347100"/>
                  <a:gd name="connsiteY3" fmla="*/ 320514 h 1568815"/>
                  <a:gd name="connsiteX4" fmla="*/ 862689 w 3347100"/>
                  <a:gd name="connsiteY4" fmla="*/ 212684 h 1568815"/>
                  <a:gd name="connsiteX5" fmla="*/ 1419092 w 3347100"/>
                  <a:gd name="connsiteY5" fmla="*/ 143673 h 1568815"/>
                  <a:gd name="connsiteX6" fmla="*/ 2579345 w 3347100"/>
                  <a:gd name="connsiteY6" fmla="*/ 195431 h 1568815"/>
                  <a:gd name="connsiteX7" fmla="*/ 3049485 w 3347100"/>
                  <a:gd name="connsiteY7" fmla="*/ 329141 h 1568815"/>
                  <a:gd name="connsiteX8" fmla="*/ 3088304 w 3347100"/>
                  <a:gd name="connsiteY8" fmla="*/ 583620 h 1568815"/>
                  <a:gd name="connsiteX9" fmla="*/ 2958907 w 3347100"/>
                  <a:gd name="connsiteY9" fmla="*/ 902798 h 1568815"/>
                  <a:gd name="connsiteX10" fmla="*/ 2661296 w 3347100"/>
                  <a:gd name="connsiteY10" fmla="*/ 1286673 h 1568815"/>
                  <a:gd name="connsiteX11" fmla="*/ 2467202 w 3347100"/>
                  <a:gd name="connsiteY11" fmla="*/ 1493707 h 1568815"/>
                  <a:gd name="connsiteX12" fmla="*/ 2626790 w 3347100"/>
                  <a:gd name="connsiteY12" fmla="*/ 1528213 h 1568815"/>
                  <a:gd name="connsiteX13" fmla="*/ 3135749 w 3347100"/>
                  <a:gd name="connsiteY13" fmla="*/ 945930 h 1568815"/>
                  <a:gd name="connsiteX14" fmla="*/ 3347096 w 3347100"/>
                  <a:gd name="connsiteY14" fmla="*/ 501669 h 1568815"/>
                  <a:gd name="connsiteX15" fmla="*/ 3131436 w 3347100"/>
                  <a:gd name="connsiteY15" fmla="*/ 195431 h 1568815"/>
                  <a:gd name="connsiteX16" fmla="*/ 2165277 w 3347100"/>
                  <a:gd name="connsiteY16" fmla="*/ 18590 h 1568815"/>
                  <a:gd name="connsiteX17" fmla="*/ 703100 w 3347100"/>
                  <a:gd name="connsiteY17" fmla="*/ 27216 h 1568815"/>
                  <a:gd name="connsiteX18" fmla="*/ 146696 w 3347100"/>
                  <a:gd name="connsiteY18" fmla="*/ 212684 h 1568815"/>
                  <a:gd name="connsiteX19" fmla="*/ 47 w 3347100"/>
                  <a:gd name="connsiteY19" fmla="*/ 436971 h 1568815"/>
                  <a:gd name="connsiteX20" fmla="*/ 155323 w 3347100"/>
                  <a:gd name="connsiteY20" fmla="*/ 773401 h 1568815"/>
                  <a:gd name="connsiteX21" fmla="*/ 444307 w 3347100"/>
                  <a:gd name="connsiteY21" fmla="*/ 1144337 h 1568815"/>
                  <a:gd name="connsiteX22" fmla="*/ 776424 w 3347100"/>
                  <a:gd name="connsiteY22" fmla="*/ 1416069 h 1568815"/>
                  <a:gd name="connsiteX23" fmla="*/ 884255 w 3347100"/>
                  <a:gd name="connsiteY23" fmla="*/ 1454888 h 1568815"/>
                  <a:gd name="connsiteX24" fmla="*/ 845436 w 3347100"/>
                  <a:gd name="connsiteY24" fmla="*/ 1377250 h 1568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347100" h="1568815">
                    <a:moveTo>
                      <a:pt x="845436" y="1377250"/>
                    </a:moveTo>
                    <a:cubicBezTo>
                      <a:pt x="751983" y="1277327"/>
                      <a:pt x="427774" y="991218"/>
                      <a:pt x="323538" y="855352"/>
                    </a:cubicBezTo>
                    <a:cubicBezTo>
                      <a:pt x="219302" y="719486"/>
                      <a:pt x="212832" y="651194"/>
                      <a:pt x="220021" y="562054"/>
                    </a:cubicBezTo>
                    <a:cubicBezTo>
                      <a:pt x="227210" y="472914"/>
                      <a:pt x="259559" y="378742"/>
                      <a:pt x="366670" y="320514"/>
                    </a:cubicBezTo>
                    <a:cubicBezTo>
                      <a:pt x="473781" y="262286"/>
                      <a:pt x="687285" y="242157"/>
                      <a:pt x="862689" y="212684"/>
                    </a:cubicBezTo>
                    <a:cubicBezTo>
                      <a:pt x="1038093" y="183211"/>
                      <a:pt x="1132983" y="146548"/>
                      <a:pt x="1419092" y="143673"/>
                    </a:cubicBezTo>
                    <a:cubicBezTo>
                      <a:pt x="1705201" y="140797"/>
                      <a:pt x="2307613" y="164520"/>
                      <a:pt x="2579345" y="195431"/>
                    </a:cubicBezTo>
                    <a:cubicBezTo>
                      <a:pt x="2851077" y="226342"/>
                      <a:pt x="2964659" y="264443"/>
                      <a:pt x="3049485" y="329141"/>
                    </a:cubicBezTo>
                    <a:cubicBezTo>
                      <a:pt x="3134311" y="393839"/>
                      <a:pt x="3103400" y="488011"/>
                      <a:pt x="3088304" y="583620"/>
                    </a:cubicBezTo>
                    <a:cubicBezTo>
                      <a:pt x="3073208" y="679229"/>
                      <a:pt x="3030075" y="785623"/>
                      <a:pt x="2958907" y="902798"/>
                    </a:cubicBezTo>
                    <a:cubicBezTo>
                      <a:pt x="2887739" y="1019973"/>
                      <a:pt x="2743247" y="1188188"/>
                      <a:pt x="2661296" y="1286673"/>
                    </a:cubicBezTo>
                    <a:cubicBezTo>
                      <a:pt x="2579345" y="1385158"/>
                      <a:pt x="2472953" y="1453450"/>
                      <a:pt x="2467202" y="1493707"/>
                    </a:cubicBezTo>
                    <a:cubicBezTo>
                      <a:pt x="2461451" y="1533964"/>
                      <a:pt x="2515366" y="1619509"/>
                      <a:pt x="2626790" y="1528213"/>
                    </a:cubicBezTo>
                    <a:cubicBezTo>
                      <a:pt x="2738214" y="1436917"/>
                      <a:pt x="3015698" y="1117021"/>
                      <a:pt x="3135749" y="945930"/>
                    </a:cubicBezTo>
                    <a:cubicBezTo>
                      <a:pt x="3255800" y="774839"/>
                      <a:pt x="3347815" y="626752"/>
                      <a:pt x="3347096" y="501669"/>
                    </a:cubicBezTo>
                    <a:cubicBezTo>
                      <a:pt x="3346377" y="376586"/>
                      <a:pt x="3328406" y="275944"/>
                      <a:pt x="3131436" y="195431"/>
                    </a:cubicBezTo>
                    <a:cubicBezTo>
                      <a:pt x="2934466" y="114918"/>
                      <a:pt x="2570000" y="46626"/>
                      <a:pt x="2165277" y="18590"/>
                    </a:cubicBezTo>
                    <a:cubicBezTo>
                      <a:pt x="1760554" y="-9446"/>
                      <a:pt x="1039530" y="-5133"/>
                      <a:pt x="703100" y="27216"/>
                    </a:cubicBezTo>
                    <a:cubicBezTo>
                      <a:pt x="366670" y="59565"/>
                      <a:pt x="263871" y="144392"/>
                      <a:pt x="146696" y="212684"/>
                    </a:cubicBezTo>
                    <a:cubicBezTo>
                      <a:pt x="29521" y="280976"/>
                      <a:pt x="-1391" y="343518"/>
                      <a:pt x="47" y="436971"/>
                    </a:cubicBezTo>
                    <a:cubicBezTo>
                      <a:pt x="1485" y="530424"/>
                      <a:pt x="81280" y="655507"/>
                      <a:pt x="155323" y="773401"/>
                    </a:cubicBezTo>
                    <a:cubicBezTo>
                      <a:pt x="229366" y="891295"/>
                      <a:pt x="340790" y="1037226"/>
                      <a:pt x="444307" y="1144337"/>
                    </a:cubicBezTo>
                    <a:cubicBezTo>
                      <a:pt x="547824" y="1251448"/>
                      <a:pt x="703099" y="1364311"/>
                      <a:pt x="776424" y="1416069"/>
                    </a:cubicBezTo>
                    <a:cubicBezTo>
                      <a:pt x="849749" y="1467827"/>
                      <a:pt x="872753" y="1458482"/>
                      <a:pt x="884255" y="1454888"/>
                    </a:cubicBezTo>
                    <a:cubicBezTo>
                      <a:pt x="895757" y="1451294"/>
                      <a:pt x="938889" y="1477173"/>
                      <a:pt x="845436" y="1377250"/>
                    </a:cubicBezTo>
                    <a:close/>
                  </a:path>
                </a:pathLst>
              </a:custGeom>
              <a:solidFill>
                <a:srgbClr val="749A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 51"/>
              <p:cNvSpPr/>
              <p:nvPr/>
            </p:nvSpPr>
            <p:spPr>
              <a:xfrm>
                <a:off x="4399047" y="821565"/>
                <a:ext cx="3393877" cy="1097343"/>
              </a:xfrm>
              <a:custGeom>
                <a:avLst/>
                <a:gdLst>
                  <a:gd name="connsiteX0" fmla="*/ 134310 w 3393877"/>
                  <a:gd name="connsiteY0" fmla="*/ 702948 h 1097343"/>
                  <a:gd name="connsiteX1" fmla="*/ 105956 w 3393877"/>
                  <a:gd name="connsiteY1" fmla="*/ 497386 h 1097343"/>
                  <a:gd name="connsiteX2" fmla="*/ 141398 w 3393877"/>
                  <a:gd name="connsiteY2" fmla="*/ 376883 h 1097343"/>
                  <a:gd name="connsiteX3" fmla="*/ 233547 w 3393877"/>
                  <a:gd name="connsiteY3" fmla="*/ 306000 h 1097343"/>
                  <a:gd name="connsiteX4" fmla="*/ 424933 w 3393877"/>
                  <a:gd name="connsiteY4" fmla="*/ 213851 h 1097343"/>
                  <a:gd name="connsiteX5" fmla="*/ 977826 w 3393877"/>
                  <a:gd name="connsiteY5" fmla="*/ 128790 h 1097343"/>
                  <a:gd name="connsiteX6" fmla="*/ 1601603 w 3393877"/>
                  <a:gd name="connsiteY6" fmla="*/ 107525 h 1097343"/>
                  <a:gd name="connsiteX7" fmla="*/ 2402589 w 3393877"/>
                  <a:gd name="connsiteY7" fmla="*/ 135879 h 1097343"/>
                  <a:gd name="connsiteX8" fmla="*/ 2998012 w 3393877"/>
                  <a:gd name="connsiteY8" fmla="*/ 242204 h 1097343"/>
                  <a:gd name="connsiteX9" fmla="*/ 3224840 w 3393877"/>
                  <a:gd name="connsiteY9" fmla="*/ 419414 h 1097343"/>
                  <a:gd name="connsiteX10" fmla="*/ 3203575 w 3393877"/>
                  <a:gd name="connsiteY10" fmla="*/ 717125 h 1097343"/>
                  <a:gd name="connsiteX11" fmla="*/ 3061807 w 3393877"/>
                  <a:gd name="connsiteY11" fmla="*/ 1057367 h 1097343"/>
                  <a:gd name="connsiteX12" fmla="*/ 3189398 w 3393877"/>
                  <a:gd name="connsiteY12" fmla="*/ 1043190 h 1097343"/>
                  <a:gd name="connsiteX13" fmla="*/ 3387873 w 3393877"/>
                  <a:gd name="connsiteY13" fmla="*/ 632065 h 1097343"/>
                  <a:gd name="connsiteX14" fmla="*/ 3281547 w 3393877"/>
                  <a:gd name="connsiteY14" fmla="*/ 228027 h 1097343"/>
                  <a:gd name="connsiteX15" fmla="*/ 2700300 w 3393877"/>
                  <a:gd name="connsiteY15" fmla="*/ 72083 h 1097343"/>
                  <a:gd name="connsiteX16" fmla="*/ 1729193 w 3393877"/>
                  <a:gd name="connsiteY16" fmla="*/ 1200 h 1097343"/>
                  <a:gd name="connsiteX17" fmla="*/ 800617 w 3393877"/>
                  <a:gd name="connsiteY17" fmla="*/ 36641 h 1097343"/>
                  <a:gd name="connsiteX18" fmla="*/ 226459 w 3393877"/>
                  <a:gd name="connsiteY18" fmla="*/ 150055 h 1097343"/>
                  <a:gd name="connsiteX19" fmla="*/ 6719 w 3393877"/>
                  <a:gd name="connsiteY19" fmla="*/ 362707 h 1097343"/>
                  <a:gd name="connsiteX20" fmla="*/ 63426 w 3393877"/>
                  <a:gd name="connsiteY20" fmla="*/ 695860 h 1097343"/>
                  <a:gd name="connsiteX21" fmla="*/ 134310 w 3393877"/>
                  <a:gd name="connsiteY21" fmla="*/ 702948 h 109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93877" h="1097343">
                    <a:moveTo>
                      <a:pt x="134310" y="702948"/>
                    </a:moveTo>
                    <a:cubicBezTo>
                      <a:pt x="141398" y="669869"/>
                      <a:pt x="104775" y="551730"/>
                      <a:pt x="105956" y="497386"/>
                    </a:cubicBezTo>
                    <a:cubicBezTo>
                      <a:pt x="107137" y="443042"/>
                      <a:pt x="120133" y="408781"/>
                      <a:pt x="141398" y="376883"/>
                    </a:cubicBezTo>
                    <a:cubicBezTo>
                      <a:pt x="162663" y="344985"/>
                      <a:pt x="186291" y="333172"/>
                      <a:pt x="233547" y="306000"/>
                    </a:cubicBezTo>
                    <a:cubicBezTo>
                      <a:pt x="280803" y="278828"/>
                      <a:pt x="300887" y="243386"/>
                      <a:pt x="424933" y="213851"/>
                    </a:cubicBezTo>
                    <a:cubicBezTo>
                      <a:pt x="548979" y="184316"/>
                      <a:pt x="781714" y="146511"/>
                      <a:pt x="977826" y="128790"/>
                    </a:cubicBezTo>
                    <a:cubicBezTo>
                      <a:pt x="1173938" y="111069"/>
                      <a:pt x="1364143" y="106344"/>
                      <a:pt x="1601603" y="107525"/>
                    </a:cubicBezTo>
                    <a:cubicBezTo>
                      <a:pt x="1839063" y="108706"/>
                      <a:pt x="2169854" y="113432"/>
                      <a:pt x="2402589" y="135879"/>
                    </a:cubicBezTo>
                    <a:cubicBezTo>
                      <a:pt x="2635324" y="158325"/>
                      <a:pt x="2860970" y="194948"/>
                      <a:pt x="2998012" y="242204"/>
                    </a:cubicBezTo>
                    <a:cubicBezTo>
                      <a:pt x="3135054" y="289460"/>
                      <a:pt x="3190580" y="340261"/>
                      <a:pt x="3224840" y="419414"/>
                    </a:cubicBezTo>
                    <a:cubicBezTo>
                      <a:pt x="3259100" y="498567"/>
                      <a:pt x="3230747" y="610799"/>
                      <a:pt x="3203575" y="717125"/>
                    </a:cubicBezTo>
                    <a:cubicBezTo>
                      <a:pt x="3176403" y="823451"/>
                      <a:pt x="3064170" y="1003023"/>
                      <a:pt x="3061807" y="1057367"/>
                    </a:cubicBezTo>
                    <a:cubicBezTo>
                      <a:pt x="3059444" y="1111711"/>
                      <a:pt x="3135054" y="1114074"/>
                      <a:pt x="3189398" y="1043190"/>
                    </a:cubicBezTo>
                    <a:cubicBezTo>
                      <a:pt x="3243742" y="972306"/>
                      <a:pt x="3372515" y="767926"/>
                      <a:pt x="3387873" y="632065"/>
                    </a:cubicBezTo>
                    <a:cubicBezTo>
                      <a:pt x="3403231" y="496204"/>
                      <a:pt x="3396143" y="321357"/>
                      <a:pt x="3281547" y="228027"/>
                    </a:cubicBezTo>
                    <a:cubicBezTo>
                      <a:pt x="3166952" y="134697"/>
                      <a:pt x="2959026" y="109887"/>
                      <a:pt x="2700300" y="72083"/>
                    </a:cubicBezTo>
                    <a:cubicBezTo>
                      <a:pt x="2441574" y="34279"/>
                      <a:pt x="2045807" y="7107"/>
                      <a:pt x="1729193" y="1200"/>
                    </a:cubicBezTo>
                    <a:cubicBezTo>
                      <a:pt x="1412579" y="-4707"/>
                      <a:pt x="1051073" y="11832"/>
                      <a:pt x="800617" y="36641"/>
                    </a:cubicBezTo>
                    <a:cubicBezTo>
                      <a:pt x="550161" y="61450"/>
                      <a:pt x="358775" y="95711"/>
                      <a:pt x="226459" y="150055"/>
                    </a:cubicBezTo>
                    <a:cubicBezTo>
                      <a:pt x="94143" y="204399"/>
                      <a:pt x="33891" y="271740"/>
                      <a:pt x="6719" y="362707"/>
                    </a:cubicBezTo>
                    <a:cubicBezTo>
                      <a:pt x="-20453" y="453674"/>
                      <a:pt x="42161" y="637972"/>
                      <a:pt x="63426" y="695860"/>
                    </a:cubicBezTo>
                    <a:cubicBezTo>
                      <a:pt x="84691" y="753748"/>
                      <a:pt x="127222" y="736027"/>
                      <a:pt x="134310" y="702948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 52"/>
              <p:cNvSpPr/>
              <p:nvPr/>
            </p:nvSpPr>
            <p:spPr>
              <a:xfrm rot="345743">
                <a:off x="6912405" y="1042893"/>
                <a:ext cx="844658" cy="1511085"/>
              </a:xfrm>
              <a:custGeom>
                <a:avLst/>
                <a:gdLst>
                  <a:gd name="connsiteX0" fmla="*/ 496193 w 646528"/>
                  <a:gd name="connsiteY0" fmla="*/ 1313 h 1093726"/>
                  <a:gd name="connsiteX1" fmla="*/ 588341 w 646528"/>
                  <a:gd name="connsiteY1" fmla="*/ 86373 h 1093726"/>
                  <a:gd name="connsiteX2" fmla="*/ 602518 w 646528"/>
                  <a:gd name="connsiteY2" fmla="*/ 65108 h 1093726"/>
                  <a:gd name="connsiteX3" fmla="*/ 645048 w 646528"/>
                  <a:gd name="connsiteY3" fmla="*/ 185610 h 1093726"/>
                  <a:gd name="connsiteX4" fmla="*/ 630872 w 646528"/>
                  <a:gd name="connsiteY4" fmla="*/ 440792 h 1093726"/>
                  <a:gd name="connsiteX5" fmla="*/ 574165 w 646528"/>
                  <a:gd name="connsiteY5" fmla="*/ 603824 h 1093726"/>
                  <a:gd name="connsiteX6" fmla="*/ 375690 w 646528"/>
                  <a:gd name="connsiteY6" fmla="*/ 894448 h 1093726"/>
                  <a:gd name="connsiteX7" fmla="*/ 205569 w 646528"/>
                  <a:gd name="connsiteY7" fmla="*/ 1057480 h 1093726"/>
                  <a:gd name="connsiteX8" fmla="*/ 7 w 646528"/>
                  <a:gd name="connsiteY8" fmla="*/ 1064569 h 1093726"/>
                  <a:gd name="connsiteX9" fmla="*/ 212658 w 646528"/>
                  <a:gd name="connsiteY9" fmla="*/ 731415 h 1093726"/>
                  <a:gd name="connsiteX10" fmla="*/ 503281 w 646528"/>
                  <a:gd name="connsiteY10" fmla="*/ 164345 h 1093726"/>
                  <a:gd name="connsiteX11" fmla="*/ 496193 w 646528"/>
                  <a:gd name="connsiteY11" fmla="*/ 1313 h 1093726"/>
                  <a:gd name="connsiteX0" fmla="*/ 496193 w 646528"/>
                  <a:gd name="connsiteY0" fmla="*/ 13673 h 1106086"/>
                  <a:gd name="connsiteX1" fmla="*/ 588341 w 646528"/>
                  <a:gd name="connsiteY1" fmla="*/ 98733 h 1106086"/>
                  <a:gd name="connsiteX2" fmla="*/ 602518 w 646528"/>
                  <a:gd name="connsiteY2" fmla="*/ 77468 h 1106086"/>
                  <a:gd name="connsiteX3" fmla="*/ 645048 w 646528"/>
                  <a:gd name="connsiteY3" fmla="*/ 197970 h 1106086"/>
                  <a:gd name="connsiteX4" fmla="*/ 630872 w 646528"/>
                  <a:gd name="connsiteY4" fmla="*/ 453152 h 1106086"/>
                  <a:gd name="connsiteX5" fmla="*/ 574165 w 646528"/>
                  <a:gd name="connsiteY5" fmla="*/ 616184 h 1106086"/>
                  <a:gd name="connsiteX6" fmla="*/ 375690 w 646528"/>
                  <a:gd name="connsiteY6" fmla="*/ 906808 h 1106086"/>
                  <a:gd name="connsiteX7" fmla="*/ 205569 w 646528"/>
                  <a:gd name="connsiteY7" fmla="*/ 1069840 h 1106086"/>
                  <a:gd name="connsiteX8" fmla="*/ 7 w 646528"/>
                  <a:gd name="connsiteY8" fmla="*/ 1076929 h 1106086"/>
                  <a:gd name="connsiteX9" fmla="*/ 212658 w 646528"/>
                  <a:gd name="connsiteY9" fmla="*/ 743775 h 1106086"/>
                  <a:gd name="connsiteX10" fmla="*/ 543921 w 646528"/>
                  <a:gd name="connsiteY10" fmla="*/ 430705 h 1106086"/>
                  <a:gd name="connsiteX11" fmla="*/ 496193 w 646528"/>
                  <a:gd name="connsiteY11" fmla="*/ 13673 h 1106086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44017 w 646624"/>
                  <a:gd name="connsiteY10" fmla="*/ 430705 h 1100961"/>
                  <a:gd name="connsiteX11" fmla="*/ 496289 w 646624"/>
                  <a:gd name="connsiteY11" fmla="*/ 13673 h 1100961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13537 w 646624"/>
                  <a:gd name="connsiteY10" fmla="*/ 430705 h 1100961"/>
                  <a:gd name="connsiteX11" fmla="*/ 496289 w 646624"/>
                  <a:gd name="connsiteY11" fmla="*/ 13673 h 1100961"/>
                  <a:gd name="connsiteX0" fmla="*/ 597889 w 646624"/>
                  <a:gd name="connsiteY0" fmla="*/ 12416 h 1120024"/>
                  <a:gd name="connsiteX1" fmla="*/ 588437 w 646624"/>
                  <a:gd name="connsiteY1" fmla="*/ 117796 h 1120024"/>
                  <a:gd name="connsiteX2" fmla="*/ 602614 w 646624"/>
                  <a:gd name="connsiteY2" fmla="*/ 96531 h 1120024"/>
                  <a:gd name="connsiteX3" fmla="*/ 645144 w 646624"/>
                  <a:gd name="connsiteY3" fmla="*/ 217033 h 1120024"/>
                  <a:gd name="connsiteX4" fmla="*/ 630968 w 646624"/>
                  <a:gd name="connsiteY4" fmla="*/ 472215 h 1120024"/>
                  <a:gd name="connsiteX5" fmla="*/ 574261 w 646624"/>
                  <a:gd name="connsiteY5" fmla="*/ 635247 h 1120024"/>
                  <a:gd name="connsiteX6" fmla="*/ 375786 w 646624"/>
                  <a:gd name="connsiteY6" fmla="*/ 925871 h 1120024"/>
                  <a:gd name="connsiteX7" fmla="*/ 205665 w 646624"/>
                  <a:gd name="connsiteY7" fmla="*/ 1088903 h 1120024"/>
                  <a:gd name="connsiteX8" fmla="*/ 103 w 646624"/>
                  <a:gd name="connsiteY8" fmla="*/ 1095992 h 1120024"/>
                  <a:gd name="connsiteX9" fmla="*/ 233074 w 646624"/>
                  <a:gd name="connsiteY9" fmla="*/ 833958 h 1120024"/>
                  <a:gd name="connsiteX10" fmla="*/ 513537 w 646624"/>
                  <a:gd name="connsiteY10" fmla="*/ 449768 h 1120024"/>
                  <a:gd name="connsiteX11" fmla="*/ 597889 w 646624"/>
                  <a:gd name="connsiteY11" fmla="*/ 12416 h 112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6624" h="1120024">
                    <a:moveTo>
                      <a:pt x="597889" y="12416"/>
                    </a:moveTo>
                    <a:cubicBezTo>
                      <a:pt x="610372" y="-42913"/>
                      <a:pt x="587650" y="103777"/>
                      <a:pt x="588437" y="117796"/>
                    </a:cubicBezTo>
                    <a:cubicBezTo>
                      <a:pt x="589224" y="131815"/>
                      <a:pt x="593163" y="79992"/>
                      <a:pt x="602614" y="96531"/>
                    </a:cubicBezTo>
                    <a:cubicBezTo>
                      <a:pt x="612065" y="113071"/>
                      <a:pt x="640418" y="154419"/>
                      <a:pt x="645144" y="217033"/>
                    </a:cubicBezTo>
                    <a:cubicBezTo>
                      <a:pt x="649870" y="279647"/>
                      <a:pt x="642782" y="402513"/>
                      <a:pt x="630968" y="472215"/>
                    </a:cubicBezTo>
                    <a:cubicBezTo>
                      <a:pt x="619154" y="541917"/>
                      <a:pt x="616791" y="559638"/>
                      <a:pt x="574261" y="635247"/>
                    </a:cubicBezTo>
                    <a:cubicBezTo>
                      <a:pt x="531731" y="710856"/>
                      <a:pt x="437219" y="850262"/>
                      <a:pt x="375786" y="925871"/>
                    </a:cubicBezTo>
                    <a:cubicBezTo>
                      <a:pt x="314353" y="1001480"/>
                      <a:pt x="268279" y="1060550"/>
                      <a:pt x="205665" y="1088903"/>
                    </a:cubicBezTo>
                    <a:cubicBezTo>
                      <a:pt x="143051" y="1117257"/>
                      <a:pt x="-4465" y="1138483"/>
                      <a:pt x="103" y="1095992"/>
                    </a:cubicBezTo>
                    <a:cubicBezTo>
                      <a:pt x="4671" y="1053501"/>
                      <a:pt x="149195" y="983995"/>
                      <a:pt x="233074" y="833958"/>
                    </a:cubicBezTo>
                    <a:cubicBezTo>
                      <a:pt x="316953" y="683921"/>
                      <a:pt x="452735" y="586692"/>
                      <a:pt x="513537" y="449768"/>
                    </a:cubicBezTo>
                    <a:cubicBezTo>
                      <a:pt x="574339" y="312844"/>
                      <a:pt x="585406" y="67745"/>
                      <a:pt x="597889" y="124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53"/>
              <p:cNvSpPr/>
              <p:nvPr/>
            </p:nvSpPr>
            <p:spPr>
              <a:xfrm>
                <a:off x="4339411" y="796573"/>
                <a:ext cx="3472009" cy="1546511"/>
              </a:xfrm>
              <a:custGeom>
                <a:avLst/>
                <a:gdLst>
                  <a:gd name="connsiteX0" fmla="*/ 846076 w 3472009"/>
                  <a:gd name="connsiteY0" fmla="*/ 1486396 h 1546511"/>
                  <a:gd name="connsiteX1" fmla="*/ 498746 w 3472009"/>
                  <a:gd name="connsiteY1" fmla="*/ 1217038 h 1546511"/>
                  <a:gd name="connsiteX2" fmla="*/ 222299 w 3472009"/>
                  <a:gd name="connsiteY2" fmla="*/ 905150 h 1546511"/>
                  <a:gd name="connsiteX3" fmla="*/ 52178 w 3472009"/>
                  <a:gd name="connsiteY3" fmla="*/ 593261 h 1546511"/>
                  <a:gd name="connsiteX4" fmla="*/ 2560 w 3472009"/>
                  <a:gd name="connsiteY4" fmla="*/ 338080 h 1546511"/>
                  <a:gd name="connsiteX5" fmla="*/ 115974 w 3472009"/>
                  <a:gd name="connsiteY5" fmla="*/ 210489 h 1546511"/>
                  <a:gd name="connsiteX6" fmla="*/ 420774 w 3472009"/>
                  <a:gd name="connsiteY6" fmla="*/ 104164 h 1546511"/>
                  <a:gd name="connsiteX7" fmla="*/ 1051639 w 3472009"/>
                  <a:gd name="connsiteY7" fmla="*/ 12015 h 1546511"/>
                  <a:gd name="connsiteX8" fmla="*/ 1973127 w 3472009"/>
                  <a:gd name="connsiteY8" fmla="*/ 4926 h 1546511"/>
                  <a:gd name="connsiteX9" fmla="*/ 2575639 w 3472009"/>
                  <a:gd name="connsiteY9" fmla="*/ 47457 h 1546511"/>
                  <a:gd name="connsiteX10" fmla="*/ 3156885 w 3472009"/>
                  <a:gd name="connsiteY10" fmla="*/ 146694 h 1546511"/>
                  <a:gd name="connsiteX11" fmla="*/ 3461685 w 3472009"/>
                  <a:gd name="connsiteY11" fmla="*/ 345168 h 1546511"/>
                  <a:gd name="connsiteX12" fmla="*/ 3376625 w 3472009"/>
                  <a:gd name="connsiteY12" fmla="*/ 742117 h 1546511"/>
                  <a:gd name="connsiteX13" fmla="*/ 3142709 w 3472009"/>
                  <a:gd name="connsiteY13" fmla="*/ 1110712 h 1546511"/>
                  <a:gd name="connsiteX14" fmla="*/ 2866262 w 3472009"/>
                  <a:gd name="connsiteY14" fmla="*/ 1422601 h 1546511"/>
                  <a:gd name="connsiteX15" fmla="*/ 2767025 w 3472009"/>
                  <a:gd name="connsiteY15" fmla="*/ 1514750 h 1546511"/>
                  <a:gd name="connsiteX16" fmla="*/ 2696141 w 3472009"/>
                  <a:gd name="connsiteY16" fmla="*/ 1465131 h 1546511"/>
                  <a:gd name="connsiteX17" fmla="*/ 2937146 w 3472009"/>
                  <a:gd name="connsiteY17" fmla="*/ 1231215 h 1546511"/>
                  <a:gd name="connsiteX18" fmla="*/ 3241946 w 3472009"/>
                  <a:gd name="connsiteY18" fmla="*/ 848443 h 1546511"/>
                  <a:gd name="connsiteX19" fmla="*/ 3369536 w 3472009"/>
                  <a:gd name="connsiteY19" fmla="*/ 529466 h 1546511"/>
                  <a:gd name="connsiteX20" fmla="*/ 3319918 w 3472009"/>
                  <a:gd name="connsiteY20" fmla="*/ 330992 h 1546511"/>
                  <a:gd name="connsiteX21" fmla="*/ 3100178 w 3472009"/>
                  <a:gd name="connsiteY21" fmla="*/ 203401 h 1546511"/>
                  <a:gd name="connsiteX22" fmla="*/ 2674876 w 3472009"/>
                  <a:gd name="connsiteY22" fmla="*/ 104164 h 1546511"/>
                  <a:gd name="connsiteX23" fmla="*/ 1987304 w 3472009"/>
                  <a:gd name="connsiteY23" fmla="*/ 61633 h 1546511"/>
                  <a:gd name="connsiteX24" fmla="*/ 1079992 w 3472009"/>
                  <a:gd name="connsiteY24" fmla="*/ 68722 h 1546511"/>
                  <a:gd name="connsiteX25" fmla="*/ 470392 w 3472009"/>
                  <a:gd name="connsiteY25" fmla="*/ 146694 h 1546511"/>
                  <a:gd name="connsiteX26" fmla="*/ 158504 w 3472009"/>
                  <a:gd name="connsiteY26" fmla="*/ 323903 h 1546511"/>
                  <a:gd name="connsiteX27" fmla="*/ 130150 w 3472009"/>
                  <a:gd name="connsiteY27" fmla="*/ 515289 h 1546511"/>
                  <a:gd name="connsiteX28" fmla="*/ 215211 w 3472009"/>
                  <a:gd name="connsiteY28" fmla="*/ 713764 h 1546511"/>
                  <a:gd name="connsiteX29" fmla="*/ 434950 w 3472009"/>
                  <a:gd name="connsiteY29" fmla="*/ 1032740 h 1546511"/>
                  <a:gd name="connsiteX30" fmla="*/ 711397 w 3472009"/>
                  <a:gd name="connsiteY30" fmla="*/ 1302099 h 1546511"/>
                  <a:gd name="connsiteX31" fmla="*/ 945313 w 3472009"/>
                  <a:gd name="connsiteY31" fmla="*/ 1436778 h 1546511"/>
                  <a:gd name="connsiteX32" fmla="*/ 931136 w 3472009"/>
                  <a:gd name="connsiteY32" fmla="*/ 1543103 h 1546511"/>
                  <a:gd name="connsiteX33" fmla="*/ 846076 w 3472009"/>
                  <a:gd name="connsiteY33" fmla="*/ 1486396 h 1546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472009" h="1546511">
                    <a:moveTo>
                      <a:pt x="846076" y="1486396"/>
                    </a:moveTo>
                    <a:cubicBezTo>
                      <a:pt x="774011" y="1432052"/>
                      <a:pt x="602709" y="1313912"/>
                      <a:pt x="498746" y="1217038"/>
                    </a:cubicBezTo>
                    <a:cubicBezTo>
                      <a:pt x="394783" y="1120164"/>
                      <a:pt x="296727" y="1009113"/>
                      <a:pt x="222299" y="905150"/>
                    </a:cubicBezTo>
                    <a:cubicBezTo>
                      <a:pt x="147871" y="801187"/>
                      <a:pt x="88801" y="687773"/>
                      <a:pt x="52178" y="593261"/>
                    </a:cubicBezTo>
                    <a:cubicBezTo>
                      <a:pt x="15555" y="498749"/>
                      <a:pt x="-8073" y="401875"/>
                      <a:pt x="2560" y="338080"/>
                    </a:cubicBezTo>
                    <a:cubicBezTo>
                      <a:pt x="13193" y="274285"/>
                      <a:pt x="46272" y="249475"/>
                      <a:pt x="115974" y="210489"/>
                    </a:cubicBezTo>
                    <a:cubicBezTo>
                      <a:pt x="185676" y="171503"/>
                      <a:pt x="264830" y="137243"/>
                      <a:pt x="420774" y="104164"/>
                    </a:cubicBezTo>
                    <a:cubicBezTo>
                      <a:pt x="576718" y="71085"/>
                      <a:pt x="792914" y="28555"/>
                      <a:pt x="1051639" y="12015"/>
                    </a:cubicBezTo>
                    <a:cubicBezTo>
                      <a:pt x="1310364" y="-4525"/>
                      <a:pt x="1719127" y="-981"/>
                      <a:pt x="1973127" y="4926"/>
                    </a:cubicBezTo>
                    <a:cubicBezTo>
                      <a:pt x="2227127" y="10833"/>
                      <a:pt x="2378346" y="23829"/>
                      <a:pt x="2575639" y="47457"/>
                    </a:cubicBezTo>
                    <a:cubicBezTo>
                      <a:pt x="2772932" y="71085"/>
                      <a:pt x="3009211" y="97076"/>
                      <a:pt x="3156885" y="146694"/>
                    </a:cubicBezTo>
                    <a:cubicBezTo>
                      <a:pt x="3304559" y="196312"/>
                      <a:pt x="3425062" y="245931"/>
                      <a:pt x="3461685" y="345168"/>
                    </a:cubicBezTo>
                    <a:cubicBezTo>
                      <a:pt x="3498308" y="444405"/>
                      <a:pt x="3429788" y="614526"/>
                      <a:pt x="3376625" y="742117"/>
                    </a:cubicBezTo>
                    <a:cubicBezTo>
                      <a:pt x="3323462" y="869708"/>
                      <a:pt x="3227770" y="997298"/>
                      <a:pt x="3142709" y="1110712"/>
                    </a:cubicBezTo>
                    <a:cubicBezTo>
                      <a:pt x="3057649" y="1224126"/>
                      <a:pt x="2928876" y="1355261"/>
                      <a:pt x="2866262" y="1422601"/>
                    </a:cubicBezTo>
                    <a:cubicBezTo>
                      <a:pt x="2803648" y="1489941"/>
                      <a:pt x="2795378" y="1507662"/>
                      <a:pt x="2767025" y="1514750"/>
                    </a:cubicBezTo>
                    <a:cubicBezTo>
                      <a:pt x="2738672" y="1521838"/>
                      <a:pt x="2667788" y="1512387"/>
                      <a:pt x="2696141" y="1465131"/>
                    </a:cubicBezTo>
                    <a:cubicBezTo>
                      <a:pt x="2724494" y="1417875"/>
                      <a:pt x="2846179" y="1333996"/>
                      <a:pt x="2937146" y="1231215"/>
                    </a:cubicBezTo>
                    <a:cubicBezTo>
                      <a:pt x="3028114" y="1128434"/>
                      <a:pt x="3169881" y="965401"/>
                      <a:pt x="3241946" y="848443"/>
                    </a:cubicBezTo>
                    <a:cubicBezTo>
                      <a:pt x="3314011" y="731485"/>
                      <a:pt x="3356541" y="615708"/>
                      <a:pt x="3369536" y="529466"/>
                    </a:cubicBezTo>
                    <a:cubicBezTo>
                      <a:pt x="3382531" y="443224"/>
                      <a:pt x="3364811" y="385336"/>
                      <a:pt x="3319918" y="330992"/>
                    </a:cubicBezTo>
                    <a:cubicBezTo>
                      <a:pt x="3275025" y="276648"/>
                      <a:pt x="3207685" y="241206"/>
                      <a:pt x="3100178" y="203401"/>
                    </a:cubicBezTo>
                    <a:cubicBezTo>
                      <a:pt x="2992671" y="165596"/>
                      <a:pt x="2860355" y="127792"/>
                      <a:pt x="2674876" y="104164"/>
                    </a:cubicBezTo>
                    <a:cubicBezTo>
                      <a:pt x="2489397" y="80536"/>
                      <a:pt x="2253118" y="67540"/>
                      <a:pt x="1987304" y="61633"/>
                    </a:cubicBezTo>
                    <a:cubicBezTo>
                      <a:pt x="1721490" y="55726"/>
                      <a:pt x="1332811" y="54545"/>
                      <a:pt x="1079992" y="68722"/>
                    </a:cubicBezTo>
                    <a:cubicBezTo>
                      <a:pt x="827173" y="82899"/>
                      <a:pt x="623973" y="104164"/>
                      <a:pt x="470392" y="146694"/>
                    </a:cubicBezTo>
                    <a:cubicBezTo>
                      <a:pt x="316811" y="189224"/>
                      <a:pt x="215211" y="262470"/>
                      <a:pt x="158504" y="323903"/>
                    </a:cubicBezTo>
                    <a:cubicBezTo>
                      <a:pt x="101797" y="385335"/>
                      <a:pt x="120699" y="450312"/>
                      <a:pt x="130150" y="515289"/>
                    </a:cubicBezTo>
                    <a:cubicBezTo>
                      <a:pt x="139601" y="580266"/>
                      <a:pt x="164411" y="627522"/>
                      <a:pt x="215211" y="713764"/>
                    </a:cubicBezTo>
                    <a:cubicBezTo>
                      <a:pt x="266011" y="800006"/>
                      <a:pt x="352252" y="934684"/>
                      <a:pt x="434950" y="1032740"/>
                    </a:cubicBezTo>
                    <a:cubicBezTo>
                      <a:pt x="517648" y="1130796"/>
                      <a:pt x="626337" y="1234759"/>
                      <a:pt x="711397" y="1302099"/>
                    </a:cubicBezTo>
                    <a:cubicBezTo>
                      <a:pt x="796457" y="1369439"/>
                      <a:pt x="908690" y="1396611"/>
                      <a:pt x="945313" y="1436778"/>
                    </a:cubicBezTo>
                    <a:cubicBezTo>
                      <a:pt x="981936" y="1476945"/>
                      <a:pt x="947675" y="1532471"/>
                      <a:pt x="931136" y="1543103"/>
                    </a:cubicBezTo>
                    <a:cubicBezTo>
                      <a:pt x="914597" y="1553735"/>
                      <a:pt x="918141" y="1540740"/>
                      <a:pt x="846076" y="1486396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5533350" y="1406443"/>
                <a:ext cx="1123712" cy="793898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400000" algn="ctr" rotWithShape="0">
                  <a:schemeClr val="accent1">
                    <a:lumMod val="75000"/>
                    <a:alpha val="67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" name="Group 55"/>
              <p:cNvGrpSpPr/>
              <p:nvPr/>
            </p:nvGrpSpPr>
            <p:grpSpPr>
              <a:xfrm>
                <a:off x="4610863" y="1075412"/>
                <a:ext cx="876985" cy="481785"/>
                <a:chOff x="4483863" y="4313912"/>
                <a:chExt cx="876985" cy="481785"/>
              </a:xfrm>
              <a:effectLst>
                <a:outerShdw dist="508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80" name="Rectangle 60"/>
                <p:cNvSpPr/>
                <p:nvPr/>
              </p:nvSpPr>
              <p:spPr>
                <a:xfrm rot="3504256" flipV="1">
                  <a:off x="4358839" y="4561265"/>
                  <a:ext cx="359456" cy="109407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100698 w 363389"/>
                    <a:gd name="connsiteY0" fmla="*/ 14214 h 67896"/>
                    <a:gd name="connsiteX1" fmla="*/ 363389 w 363389"/>
                    <a:gd name="connsiteY1" fmla="*/ 0 h 67896"/>
                    <a:gd name="connsiteX2" fmla="*/ 363389 w 363389"/>
                    <a:gd name="connsiteY2" fmla="*/ 67896 h 67896"/>
                    <a:gd name="connsiteX3" fmla="*/ 0 w 363389"/>
                    <a:gd name="connsiteY3" fmla="*/ 62799 h 67896"/>
                    <a:gd name="connsiteX4" fmla="*/ 100698 w 363389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389" h="67896">
                      <a:moveTo>
                        <a:pt x="100698" y="14214"/>
                      </a:moveTo>
                      <a:cubicBezTo>
                        <a:pt x="217547" y="28226"/>
                        <a:pt x="275825" y="4738"/>
                        <a:pt x="363389" y="0"/>
                      </a:cubicBezTo>
                      <a:lnTo>
                        <a:pt x="363389" y="67896"/>
                      </a:lnTo>
                      <a:lnTo>
                        <a:pt x="0" y="62799"/>
                      </a:lnTo>
                      <a:cubicBezTo>
                        <a:pt x="21952" y="44905"/>
                        <a:pt x="78746" y="32108"/>
                        <a:pt x="100698" y="14214"/>
                      </a:cubicBez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59"/>
                <p:cNvSpPr/>
                <p:nvPr/>
              </p:nvSpPr>
              <p:spPr>
                <a:xfrm rot="21017226">
                  <a:off x="4567788" y="4544738"/>
                  <a:ext cx="793060" cy="180957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10"/>
                <p:cNvSpPr/>
                <p:nvPr/>
              </p:nvSpPr>
              <p:spPr>
                <a:xfrm rot="21004212">
                  <a:off x="4492182" y="4313912"/>
                  <a:ext cx="840193" cy="349189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7" name="Group 56"/>
              <p:cNvGrpSpPr/>
              <p:nvPr/>
            </p:nvGrpSpPr>
            <p:grpSpPr>
              <a:xfrm flipH="1">
                <a:off x="6660971" y="1140172"/>
                <a:ext cx="894098" cy="465671"/>
                <a:chOff x="4487392" y="4325436"/>
                <a:chExt cx="875402" cy="465671"/>
              </a:xfrm>
              <a:effectLst>
                <a:outerShdw dist="381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77" name="Rectangle 60"/>
                <p:cNvSpPr/>
                <p:nvPr/>
              </p:nvSpPr>
              <p:spPr>
                <a:xfrm rot="3504256" flipV="1">
                  <a:off x="4362614" y="4566645"/>
                  <a:ext cx="349240" cy="99683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548" h="67896">
                      <a:moveTo>
                        <a:pt x="65857" y="14214"/>
                      </a:moveTo>
                      <a:cubicBezTo>
                        <a:pt x="182706" y="28226"/>
                        <a:pt x="240984" y="4738"/>
                        <a:pt x="328548" y="0"/>
                      </a:cubicBezTo>
                      <a:lnTo>
                        <a:pt x="328548" y="67896"/>
                      </a:lnTo>
                      <a:lnTo>
                        <a:pt x="0" y="67896"/>
                      </a:lnTo>
                      <a:lnTo>
                        <a:pt x="65857" y="14214"/>
                      </a:ln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59"/>
                <p:cNvSpPr/>
                <p:nvPr/>
              </p:nvSpPr>
              <p:spPr>
                <a:xfrm rot="21017226">
                  <a:off x="4569734" y="4566823"/>
                  <a:ext cx="793060" cy="158713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10"/>
                <p:cNvSpPr/>
                <p:nvPr/>
              </p:nvSpPr>
              <p:spPr>
                <a:xfrm rot="21004212">
                  <a:off x="4491106" y="4325436"/>
                  <a:ext cx="840193" cy="342907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Oval 57"/>
              <p:cNvSpPr/>
              <p:nvPr/>
            </p:nvSpPr>
            <p:spPr>
              <a:xfrm>
                <a:off x="5546414" y="1376484"/>
                <a:ext cx="1082720" cy="759707"/>
              </a:xfrm>
              <a:prstGeom prst="ellipse">
                <a:avLst/>
              </a:pr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5468444" y="999539"/>
                <a:ext cx="1230148" cy="446476"/>
                <a:chOff x="5519806" y="1030818"/>
                <a:chExt cx="1160565" cy="390431"/>
              </a:xfrm>
            </p:grpSpPr>
            <p:sp>
              <p:nvSpPr>
                <p:cNvPr id="68" name="Manual Operation 15"/>
                <p:cNvSpPr/>
                <p:nvPr/>
              </p:nvSpPr>
              <p:spPr>
                <a:xfrm>
                  <a:off x="5557984" y="1030818"/>
                  <a:ext cx="1084470" cy="339546"/>
                </a:xfrm>
                <a:custGeom>
                  <a:avLst/>
                  <a:gdLst>
                    <a:gd name="connsiteX0" fmla="*/ 0 w 10000"/>
                    <a:gd name="connsiteY0" fmla="*/ 0 h 10000"/>
                    <a:gd name="connsiteX1" fmla="*/ 10000 w 10000"/>
                    <a:gd name="connsiteY1" fmla="*/ 0 h 10000"/>
                    <a:gd name="connsiteX2" fmla="*/ 8000 w 10000"/>
                    <a:gd name="connsiteY2" fmla="*/ 10000 h 10000"/>
                    <a:gd name="connsiteX3" fmla="*/ 2000 w 10000"/>
                    <a:gd name="connsiteY3" fmla="*/ 10000 h 10000"/>
                    <a:gd name="connsiteX4" fmla="*/ 0 w 10000"/>
                    <a:gd name="connsiteY4" fmla="*/ 0 h 10000"/>
                    <a:gd name="connsiteX0" fmla="*/ 0 w 10000"/>
                    <a:gd name="connsiteY0" fmla="*/ 0 h 12097"/>
                    <a:gd name="connsiteX1" fmla="*/ 10000 w 10000"/>
                    <a:gd name="connsiteY1" fmla="*/ 0 h 12097"/>
                    <a:gd name="connsiteX2" fmla="*/ 8000 w 10000"/>
                    <a:gd name="connsiteY2" fmla="*/ 10000 h 12097"/>
                    <a:gd name="connsiteX3" fmla="*/ 241 w 10000"/>
                    <a:gd name="connsiteY3" fmla="*/ 12097 h 12097"/>
                    <a:gd name="connsiteX4" fmla="*/ 0 w 10000"/>
                    <a:gd name="connsiteY4" fmla="*/ 0 h 12097"/>
                    <a:gd name="connsiteX0" fmla="*/ 0 w 10315"/>
                    <a:gd name="connsiteY0" fmla="*/ 0 h 12097"/>
                    <a:gd name="connsiteX1" fmla="*/ 10000 w 10315"/>
                    <a:gd name="connsiteY1" fmla="*/ 0 h 12097"/>
                    <a:gd name="connsiteX2" fmla="*/ 10315 w 10315"/>
                    <a:gd name="connsiteY2" fmla="*/ 11311 h 12097"/>
                    <a:gd name="connsiteX3" fmla="*/ 241 w 10315"/>
                    <a:gd name="connsiteY3" fmla="*/ 12097 h 12097"/>
                    <a:gd name="connsiteX4" fmla="*/ 0 w 10315"/>
                    <a:gd name="connsiteY4" fmla="*/ 0 h 12097"/>
                    <a:gd name="connsiteX0" fmla="*/ 0 w 12222"/>
                    <a:gd name="connsiteY0" fmla="*/ 524 h 12621"/>
                    <a:gd name="connsiteX1" fmla="*/ 12222 w 12222"/>
                    <a:gd name="connsiteY1" fmla="*/ 0 h 12621"/>
                    <a:gd name="connsiteX2" fmla="*/ 10315 w 12222"/>
                    <a:gd name="connsiteY2" fmla="*/ 11835 h 12621"/>
                    <a:gd name="connsiteX3" fmla="*/ 241 w 12222"/>
                    <a:gd name="connsiteY3" fmla="*/ 12621 h 12621"/>
                    <a:gd name="connsiteX4" fmla="*/ 0 w 12222"/>
                    <a:gd name="connsiteY4" fmla="*/ 524 h 12621"/>
                    <a:gd name="connsiteX0" fmla="*/ 0 w 13148"/>
                    <a:gd name="connsiteY0" fmla="*/ 524 h 12621"/>
                    <a:gd name="connsiteX1" fmla="*/ 13148 w 13148"/>
                    <a:gd name="connsiteY1" fmla="*/ 0 h 12621"/>
                    <a:gd name="connsiteX2" fmla="*/ 11241 w 13148"/>
                    <a:gd name="connsiteY2" fmla="*/ 11835 h 12621"/>
                    <a:gd name="connsiteX3" fmla="*/ 1167 w 13148"/>
                    <a:gd name="connsiteY3" fmla="*/ 12621 h 12621"/>
                    <a:gd name="connsiteX4" fmla="*/ 0 w 13148"/>
                    <a:gd name="connsiteY4" fmla="*/ 524 h 12621"/>
                    <a:gd name="connsiteX0" fmla="*/ 0 w 13148"/>
                    <a:gd name="connsiteY0" fmla="*/ 2044 h 14141"/>
                    <a:gd name="connsiteX1" fmla="*/ 13148 w 13148"/>
                    <a:gd name="connsiteY1" fmla="*/ 1520 h 14141"/>
                    <a:gd name="connsiteX2" fmla="*/ 11241 w 13148"/>
                    <a:gd name="connsiteY2" fmla="*/ 13355 h 14141"/>
                    <a:gd name="connsiteX3" fmla="*/ 1167 w 13148"/>
                    <a:gd name="connsiteY3" fmla="*/ 14141 h 14141"/>
                    <a:gd name="connsiteX4" fmla="*/ 0 w 13148"/>
                    <a:gd name="connsiteY4" fmla="*/ 2044 h 14141"/>
                    <a:gd name="connsiteX0" fmla="*/ 0 w 13611"/>
                    <a:gd name="connsiteY0" fmla="*/ 2208 h 13781"/>
                    <a:gd name="connsiteX1" fmla="*/ 13611 w 13611"/>
                    <a:gd name="connsiteY1" fmla="*/ 1160 h 13781"/>
                    <a:gd name="connsiteX2" fmla="*/ 11704 w 13611"/>
                    <a:gd name="connsiteY2" fmla="*/ 12995 h 13781"/>
                    <a:gd name="connsiteX3" fmla="*/ 1630 w 13611"/>
                    <a:gd name="connsiteY3" fmla="*/ 13781 h 13781"/>
                    <a:gd name="connsiteX4" fmla="*/ 0 w 13611"/>
                    <a:gd name="connsiteY4" fmla="*/ 2208 h 13781"/>
                    <a:gd name="connsiteX0" fmla="*/ 0 w 13611"/>
                    <a:gd name="connsiteY0" fmla="*/ 2208 h 13781"/>
                    <a:gd name="connsiteX1" fmla="*/ 13611 w 13611"/>
                    <a:gd name="connsiteY1" fmla="*/ 1160 h 13781"/>
                    <a:gd name="connsiteX2" fmla="*/ 11704 w 13611"/>
                    <a:gd name="connsiteY2" fmla="*/ 12995 h 13781"/>
                    <a:gd name="connsiteX3" fmla="*/ 1630 w 13611"/>
                    <a:gd name="connsiteY3" fmla="*/ 13781 h 13781"/>
                    <a:gd name="connsiteX4" fmla="*/ 0 w 13611"/>
                    <a:gd name="connsiteY4" fmla="*/ 2208 h 13781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704 w 13611"/>
                    <a:gd name="connsiteY2" fmla="*/ 12995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704 w 13611"/>
                    <a:gd name="connsiteY2" fmla="*/ 12995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889 w 13611"/>
                    <a:gd name="connsiteY2" fmla="*/ 13519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889 w 13611"/>
                    <a:gd name="connsiteY2" fmla="*/ 13519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305"/>
                    <a:gd name="connsiteX1" fmla="*/ 13611 w 13611"/>
                    <a:gd name="connsiteY1" fmla="*/ 1160 h 14305"/>
                    <a:gd name="connsiteX2" fmla="*/ 11889 w 13611"/>
                    <a:gd name="connsiteY2" fmla="*/ 13519 h 14305"/>
                    <a:gd name="connsiteX3" fmla="*/ 1074 w 13611"/>
                    <a:gd name="connsiteY3" fmla="*/ 14305 h 14305"/>
                    <a:gd name="connsiteX4" fmla="*/ 0 w 13611"/>
                    <a:gd name="connsiteY4" fmla="*/ 2208 h 14305"/>
                    <a:gd name="connsiteX0" fmla="*/ 0 w 13611"/>
                    <a:gd name="connsiteY0" fmla="*/ 2208 h 14305"/>
                    <a:gd name="connsiteX1" fmla="*/ 13611 w 13611"/>
                    <a:gd name="connsiteY1" fmla="*/ 1160 h 14305"/>
                    <a:gd name="connsiteX2" fmla="*/ 11889 w 13611"/>
                    <a:gd name="connsiteY2" fmla="*/ 13519 h 14305"/>
                    <a:gd name="connsiteX3" fmla="*/ 1074 w 13611"/>
                    <a:gd name="connsiteY3" fmla="*/ 14305 h 14305"/>
                    <a:gd name="connsiteX4" fmla="*/ 0 w 13611"/>
                    <a:gd name="connsiteY4" fmla="*/ 2208 h 14305"/>
                    <a:gd name="connsiteX0" fmla="*/ 0 w 13611"/>
                    <a:gd name="connsiteY0" fmla="*/ 2208 h 14305"/>
                    <a:gd name="connsiteX1" fmla="*/ 13611 w 13611"/>
                    <a:gd name="connsiteY1" fmla="*/ 1160 h 14305"/>
                    <a:gd name="connsiteX2" fmla="*/ 11889 w 13611"/>
                    <a:gd name="connsiteY2" fmla="*/ 13519 h 14305"/>
                    <a:gd name="connsiteX3" fmla="*/ 1074 w 13611"/>
                    <a:gd name="connsiteY3" fmla="*/ 14305 h 14305"/>
                    <a:gd name="connsiteX4" fmla="*/ 0 w 13611"/>
                    <a:gd name="connsiteY4" fmla="*/ 2208 h 14305"/>
                    <a:gd name="connsiteX0" fmla="*/ 0 w 13796"/>
                    <a:gd name="connsiteY0" fmla="*/ 1904 h 14001"/>
                    <a:gd name="connsiteX1" fmla="*/ 13796 w 13796"/>
                    <a:gd name="connsiteY1" fmla="*/ 1905 h 14001"/>
                    <a:gd name="connsiteX2" fmla="*/ 11889 w 13796"/>
                    <a:gd name="connsiteY2" fmla="*/ 13215 h 14001"/>
                    <a:gd name="connsiteX3" fmla="*/ 1074 w 13796"/>
                    <a:gd name="connsiteY3" fmla="*/ 14001 h 14001"/>
                    <a:gd name="connsiteX4" fmla="*/ 0 w 13796"/>
                    <a:gd name="connsiteY4" fmla="*/ 1904 h 14001"/>
                    <a:gd name="connsiteX0" fmla="*/ 0 w 13796"/>
                    <a:gd name="connsiteY0" fmla="*/ 2365 h 14462"/>
                    <a:gd name="connsiteX1" fmla="*/ 13796 w 13796"/>
                    <a:gd name="connsiteY1" fmla="*/ 2366 h 14462"/>
                    <a:gd name="connsiteX2" fmla="*/ 11889 w 13796"/>
                    <a:gd name="connsiteY2" fmla="*/ 13676 h 14462"/>
                    <a:gd name="connsiteX3" fmla="*/ 1074 w 13796"/>
                    <a:gd name="connsiteY3" fmla="*/ 14462 h 14462"/>
                    <a:gd name="connsiteX4" fmla="*/ 0 w 13796"/>
                    <a:gd name="connsiteY4" fmla="*/ 2365 h 14462"/>
                    <a:gd name="connsiteX0" fmla="*/ 0 w 14166"/>
                    <a:gd name="connsiteY0" fmla="*/ 2276 h 14635"/>
                    <a:gd name="connsiteX1" fmla="*/ 14166 w 14166"/>
                    <a:gd name="connsiteY1" fmla="*/ 2539 h 14635"/>
                    <a:gd name="connsiteX2" fmla="*/ 12259 w 14166"/>
                    <a:gd name="connsiteY2" fmla="*/ 13849 h 14635"/>
                    <a:gd name="connsiteX3" fmla="*/ 1444 w 14166"/>
                    <a:gd name="connsiteY3" fmla="*/ 14635 h 14635"/>
                    <a:gd name="connsiteX4" fmla="*/ 0 w 14166"/>
                    <a:gd name="connsiteY4" fmla="*/ 2276 h 14635"/>
                    <a:gd name="connsiteX0" fmla="*/ 0 w 14166"/>
                    <a:gd name="connsiteY0" fmla="*/ 2276 h 14635"/>
                    <a:gd name="connsiteX1" fmla="*/ 14166 w 14166"/>
                    <a:gd name="connsiteY1" fmla="*/ 2539 h 14635"/>
                    <a:gd name="connsiteX2" fmla="*/ 12444 w 14166"/>
                    <a:gd name="connsiteY2" fmla="*/ 14373 h 14635"/>
                    <a:gd name="connsiteX3" fmla="*/ 1444 w 14166"/>
                    <a:gd name="connsiteY3" fmla="*/ 14635 h 14635"/>
                    <a:gd name="connsiteX4" fmla="*/ 0 w 14166"/>
                    <a:gd name="connsiteY4" fmla="*/ 2276 h 14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66" h="14635">
                      <a:moveTo>
                        <a:pt x="0" y="2276"/>
                      </a:moveTo>
                      <a:cubicBezTo>
                        <a:pt x="7161" y="-2094"/>
                        <a:pt x="11450" y="879"/>
                        <a:pt x="14166" y="2539"/>
                      </a:cubicBezTo>
                      <a:lnTo>
                        <a:pt x="12444" y="14373"/>
                      </a:lnTo>
                      <a:cubicBezTo>
                        <a:pt x="9024" y="11927"/>
                        <a:pt x="4679" y="12363"/>
                        <a:pt x="1444" y="14635"/>
                      </a:cubicBezTo>
                      <a:cubicBezTo>
                        <a:pt x="901" y="10865"/>
                        <a:pt x="1191" y="8405"/>
                        <a:pt x="0" y="2276"/>
                      </a:cubicBezTo>
                      <a:close/>
                    </a:path>
                  </a:pathLst>
                </a:custGeom>
                <a:solidFill>
                  <a:srgbClr val="528674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519806" y="1044581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Oval 69"/>
                <p:cNvSpPr/>
                <p:nvPr/>
              </p:nvSpPr>
              <p:spPr>
                <a:xfrm>
                  <a:off x="5617205" y="1306151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>
                  <a:off x="6559379" y="1054584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Oval 71"/>
                <p:cNvSpPr/>
                <p:nvPr/>
              </p:nvSpPr>
              <p:spPr>
                <a:xfrm>
                  <a:off x="6458363" y="1300617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/>
                <p:cNvSpPr/>
                <p:nvPr/>
              </p:nvSpPr>
              <p:spPr>
                <a:xfrm>
                  <a:off x="5546142" y="1074445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/>
                <p:cNvSpPr/>
                <p:nvPr/>
              </p:nvSpPr>
              <p:spPr>
                <a:xfrm>
                  <a:off x="5650380" y="1335453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Oval 74"/>
                <p:cNvSpPr/>
                <p:nvPr/>
              </p:nvSpPr>
              <p:spPr>
                <a:xfrm>
                  <a:off x="6591890" y="1083470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Oval 75"/>
                <p:cNvSpPr/>
                <p:nvPr/>
              </p:nvSpPr>
              <p:spPr>
                <a:xfrm>
                  <a:off x="6492316" y="1324352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0" name="TextBox 59"/>
              <p:cNvSpPr txBox="1"/>
              <p:nvPr/>
            </p:nvSpPr>
            <p:spPr>
              <a:xfrm rot="20745131">
                <a:off x="4633797" y="1076384"/>
                <a:ext cx="838124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Upload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 rot="521128">
                <a:off x="6671121" y="1130167"/>
                <a:ext cx="921856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Webcast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 rot="172780">
                <a:off x="5636130" y="929061"/>
                <a:ext cx="999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ln>
                      <a:solidFill>
                        <a:srgbClr val="1C4C3B"/>
                      </a:solidFill>
                    </a:ln>
                    <a:solidFill>
                      <a:schemeClr val="bg1"/>
                    </a:solidFill>
                    <a:latin typeface="Matryoshka" charset="0"/>
                    <a:ea typeface="Matryoshka" charset="0"/>
                    <a:cs typeface="Matryoshka" charset="0"/>
                  </a:rPr>
                  <a:t>HOME</a:t>
                </a:r>
                <a:endParaRPr lang="en-US" sz="2400" dirty="0">
                  <a:ln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5815475" y="1617990"/>
                <a:ext cx="544275" cy="303596"/>
              </a:xfrm>
              <a:prstGeom prst="ellipse">
                <a:avLst/>
              </a:prstGeom>
              <a:solidFill>
                <a:srgbClr val="528674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Delay 38"/>
              <p:cNvSpPr/>
              <p:nvPr/>
            </p:nvSpPr>
            <p:spPr>
              <a:xfrm rot="16200000">
                <a:off x="5926085" y="1455422"/>
                <a:ext cx="317392" cy="494198"/>
              </a:xfrm>
              <a:custGeom>
                <a:avLst/>
                <a:gdLst>
                  <a:gd name="connsiteX0" fmla="*/ 0 w 381632"/>
                  <a:gd name="connsiteY0" fmla="*/ 0 h 451684"/>
                  <a:gd name="connsiteX1" fmla="*/ 190816 w 381632"/>
                  <a:gd name="connsiteY1" fmla="*/ 0 h 451684"/>
                  <a:gd name="connsiteX2" fmla="*/ 381632 w 381632"/>
                  <a:gd name="connsiteY2" fmla="*/ 225842 h 451684"/>
                  <a:gd name="connsiteX3" fmla="*/ 190816 w 381632"/>
                  <a:gd name="connsiteY3" fmla="*/ 451684 h 451684"/>
                  <a:gd name="connsiteX4" fmla="*/ 0 w 381632"/>
                  <a:gd name="connsiteY4" fmla="*/ 451684 h 451684"/>
                  <a:gd name="connsiteX5" fmla="*/ 0 w 381632"/>
                  <a:gd name="connsiteY5" fmla="*/ 0 h 451684"/>
                  <a:gd name="connsiteX0" fmla="*/ 56444 w 438076"/>
                  <a:gd name="connsiteY0" fmla="*/ 0 h 451684"/>
                  <a:gd name="connsiteX1" fmla="*/ 247260 w 438076"/>
                  <a:gd name="connsiteY1" fmla="*/ 0 h 451684"/>
                  <a:gd name="connsiteX2" fmla="*/ 438076 w 438076"/>
                  <a:gd name="connsiteY2" fmla="*/ 225842 h 451684"/>
                  <a:gd name="connsiteX3" fmla="*/ 247260 w 438076"/>
                  <a:gd name="connsiteY3" fmla="*/ 451684 h 451684"/>
                  <a:gd name="connsiteX4" fmla="*/ 56444 w 438076"/>
                  <a:gd name="connsiteY4" fmla="*/ 451684 h 451684"/>
                  <a:gd name="connsiteX5" fmla="*/ 56444 w 438076"/>
                  <a:gd name="connsiteY5" fmla="*/ 0 h 451684"/>
                  <a:gd name="connsiteX0" fmla="*/ 85987 w 467619"/>
                  <a:gd name="connsiteY0" fmla="*/ 0 h 451684"/>
                  <a:gd name="connsiteX1" fmla="*/ 276803 w 467619"/>
                  <a:gd name="connsiteY1" fmla="*/ 0 h 451684"/>
                  <a:gd name="connsiteX2" fmla="*/ 467619 w 467619"/>
                  <a:gd name="connsiteY2" fmla="*/ 225842 h 451684"/>
                  <a:gd name="connsiteX3" fmla="*/ 276803 w 467619"/>
                  <a:gd name="connsiteY3" fmla="*/ 451684 h 451684"/>
                  <a:gd name="connsiteX4" fmla="*/ 85987 w 467619"/>
                  <a:gd name="connsiteY4" fmla="*/ 451684 h 451684"/>
                  <a:gd name="connsiteX5" fmla="*/ 85987 w 467619"/>
                  <a:gd name="connsiteY5" fmla="*/ 0 h 451684"/>
                  <a:gd name="connsiteX0" fmla="*/ 82673 w 464305"/>
                  <a:gd name="connsiteY0" fmla="*/ 0 h 451684"/>
                  <a:gd name="connsiteX1" fmla="*/ 273489 w 464305"/>
                  <a:gd name="connsiteY1" fmla="*/ 0 h 451684"/>
                  <a:gd name="connsiteX2" fmla="*/ 464305 w 464305"/>
                  <a:gd name="connsiteY2" fmla="*/ 225842 h 451684"/>
                  <a:gd name="connsiteX3" fmla="*/ 273489 w 464305"/>
                  <a:gd name="connsiteY3" fmla="*/ 451684 h 451684"/>
                  <a:gd name="connsiteX4" fmla="*/ 82673 w 464305"/>
                  <a:gd name="connsiteY4" fmla="*/ 451684 h 451684"/>
                  <a:gd name="connsiteX5" fmla="*/ 82673 w 464305"/>
                  <a:gd name="connsiteY5" fmla="*/ 0 h 451684"/>
                  <a:gd name="connsiteX0" fmla="*/ 82673 w 472772"/>
                  <a:gd name="connsiteY0" fmla="*/ 0 h 451684"/>
                  <a:gd name="connsiteX1" fmla="*/ 273489 w 472772"/>
                  <a:gd name="connsiteY1" fmla="*/ 0 h 451684"/>
                  <a:gd name="connsiteX2" fmla="*/ 472772 w 472772"/>
                  <a:gd name="connsiteY2" fmla="*/ 217378 h 451684"/>
                  <a:gd name="connsiteX3" fmla="*/ 273489 w 472772"/>
                  <a:gd name="connsiteY3" fmla="*/ 451684 h 451684"/>
                  <a:gd name="connsiteX4" fmla="*/ 82673 w 472772"/>
                  <a:gd name="connsiteY4" fmla="*/ 451684 h 451684"/>
                  <a:gd name="connsiteX5" fmla="*/ 82673 w 472772"/>
                  <a:gd name="connsiteY5" fmla="*/ 0 h 451684"/>
                  <a:gd name="connsiteX0" fmla="*/ 111859 w 449757"/>
                  <a:gd name="connsiteY0" fmla="*/ 0 h 451684"/>
                  <a:gd name="connsiteX1" fmla="*/ 250474 w 449757"/>
                  <a:gd name="connsiteY1" fmla="*/ 0 h 451684"/>
                  <a:gd name="connsiteX2" fmla="*/ 449757 w 449757"/>
                  <a:gd name="connsiteY2" fmla="*/ 217378 h 451684"/>
                  <a:gd name="connsiteX3" fmla="*/ 250474 w 449757"/>
                  <a:gd name="connsiteY3" fmla="*/ 451684 h 451684"/>
                  <a:gd name="connsiteX4" fmla="*/ 59658 w 449757"/>
                  <a:gd name="connsiteY4" fmla="*/ 451684 h 451684"/>
                  <a:gd name="connsiteX5" fmla="*/ 111859 w 449757"/>
                  <a:gd name="connsiteY5" fmla="*/ 0 h 451684"/>
                  <a:gd name="connsiteX0" fmla="*/ 82673 w 420571"/>
                  <a:gd name="connsiteY0" fmla="*/ 0 h 451687"/>
                  <a:gd name="connsiteX1" fmla="*/ 221288 w 420571"/>
                  <a:gd name="connsiteY1" fmla="*/ 0 h 451687"/>
                  <a:gd name="connsiteX2" fmla="*/ 420571 w 420571"/>
                  <a:gd name="connsiteY2" fmla="*/ 217378 h 451687"/>
                  <a:gd name="connsiteX3" fmla="*/ 221288 w 420571"/>
                  <a:gd name="connsiteY3" fmla="*/ 451684 h 451687"/>
                  <a:gd name="connsiteX4" fmla="*/ 82671 w 420571"/>
                  <a:gd name="connsiteY4" fmla="*/ 451687 h 451687"/>
                  <a:gd name="connsiteX5" fmla="*/ 82673 w 420571"/>
                  <a:gd name="connsiteY5" fmla="*/ 0 h 451687"/>
                  <a:gd name="connsiteX0" fmla="*/ 106725 w 444623"/>
                  <a:gd name="connsiteY0" fmla="*/ 0 h 451687"/>
                  <a:gd name="connsiteX1" fmla="*/ 245340 w 444623"/>
                  <a:gd name="connsiteY1" fmla="*/ 0 h 451687"/>
                  <a:gd name="connsiteX2" fmla="*/ 444623 w 444623"/>
                  <a:gd name="connsiteY2" fmla="*/ 217378 h 451687"/>
                  <a:gd name="connsiteX3" fmla="*/ 245340 w 444623"/>
                  <a:gd name="connsiteY3" fmla="*/ 451684 h 451687"/>
                  <a:gd name="connsiteX4" fmla="*/ 106723 w 444623"/>
                  <a:gd name="connsiteY4" fmla="*/ 451687 h 451687"/>
                  <a:gd name="connsiteX5" fmla="*/ 106725 w 444623"/>
                  <a:gd name="connsiteY5" fmla="*/ 0 h 451687"/>
                  <a:gd name="connsiteX0" fmla="*/ 114061 w 451959"/>
                  <a:gd name="connsiteY0" fmla="*/ 0 h 451687"/>
                  <a:gd name="connsiteX1" fmla="*/ 252676 w 451959"/>
                  <a:gd name="connsiteY1" fmla="*/ 0 h 451687"/>
                  <a:gd name="connsiteX2" fmla="*/ 451959 w 451959"/>
                  <a:gd name="connsiteY2" fmla="*/ 217378 h 451687"/>
                  <a:gd name="connsiteX3" fmla="*/ 252676 w 451959"/>
                  <a:gd name="connsiteY3" fmla="*/ 451684 h 451687"/>
                  <a:gd name="connsiteX4" fmla="*/ 114059 w 451959"/>
                  <a:gd name="connsiteY4" fmla="*/ 451687 h 451687"/>
                  <a:gd name="connsiteX5" fmla="*/ 114061 w 451959"/>
                  <a:gd name="connsiteY5" fmla="*/ 0 h 451687"/>
                  <a:gd name="connsiteX0" fmla="*/ 114061 w 451970"/>
                  <a:gd name="connsiteY0" fmla="*/ 25126 h 476813"/>
                  <a:gd name="connsiteX1" fmla="*/ 259666 w 451970"/>
                  <a:gd name="connsiteY1" fmla="*/ 0 h 476813"/>
                  <a:gd name="connsiteX2" fmla="*/ 451959 w 451970"/>
                  <a:gd name="connsiteY2" fmla="*/ 242504 h 476813"/>
                  <a:gd name="connsiteX3" fmla="*/ 252676 w 451970"/>
                  <a:gd name="connsiteY3" fmla="*/ 476810 h 476813"/>
                  <a:gd name="connsiteX4" fmla="*/ 114059 w 451970"/>
                  <a:gd name="connsiteY4" fmla="*/ 476813 h 476813"/>
                  <a:gd name="connsiteX5" fmla="*/ 114061 w 451970"/>
                  <a:gd name="connsiteY5" fmla="*/ 25126 h 476813"/>
                  <a:gd name="connsiteX0" fmla="*/ 114061 w 486914"/>
                  <a:gd name="connsiteY0" fmla="*/ 25126 h 476813"/>
                  <a:gd name="connsiteX1" fmla="*/ 259666 w 486914"/>
                  <a:gd name="connsiteY1" fmla="*/ 0 h 476813"/>
                  <a:gd name="connsiteX2" fmla="*/ 486906 w 486914"/>
                  <a:gd name="connsiteY2" fmla="*/ 236223 h 476813"/>
                  <a:gd name="connsiteX3" fmla="*/ 252676 w 486914"/>
                  <a:gd name="connsiteY3" fmla="*/ 476810 h 476813"/>
                  <a:gd name="connsiteX4" fmla="*/ 114059 w 486914"/>
                  <a:gd name="connsiteY4" fmla="*/ 476813 h 476813"/>
                  <a:gd name="connsiteX5" fmla="*/ 114061 w 486914"/>
                  <a:gd name="connsiteY5" fmla="*/ 25126 h 476813"/>
                  <a:gd name="connsiteX0" fmla="*/ 114061 w 487717"/>
                  <a:gd name="connsiteY0" fmla="*/ 25126 h 476813"/>
                  <a:gd name="connsiteX1" fmla="*/ 259666 w 487717"/>
                  <a:gd name="connsiteY1" fmla="*/ 0 h 476813"/>
                  <a:gd name="connsiteX2" fmla="*/ 486906 w 487717"/>
                  <a:gd name="connsiteY2" fmla="*/ 236223 h 476813"/>
                  <a:gd name="connsiteX3" fmla="*/ 252676 w 487717"/>
                  <a:gd name="connsiteY3" fmla="*/ 476810 h 476813"/>
                  <a:gd name="connsiteX4" fmla="*/ 114059 w 487717"/>
                  <a:gd name="connsiteY4" fmla="*/ 476813 h 476813"/>
                  <a:gd name="connsiteX5" fmla="*/ 114061 w 487717"/>
                  <a:gd name="connsiteY5" fmla="*/ 25126 h 476813"/>
                  <a:gd name="connsiteX0" fmla="*/ 114061 w 486991"/>
                  <a:gd name="connsiteY0" fmla="*/ 25126 h 495657"/>
                  <a:gd name="connsiteX1" fmla="*/ 259666 w 486991"/>
                  <a:gd name="connsiteY1" fmla="*/ 0 h 495657"/>
                  <a:gd name="connsiteX2" fmla="*/ 486906 w 486991"/>
                  <a:gd name="connsiteY2" fmla="*/ 236223 h 495657"/>
                  <a:gd name="connsiteX3" fmla="*/ 280634 w 486991"/>
                  <a:gd name="connsiteY3" fmla="*/ 495657 h 495657"/>
                  <a:gd name="connsiteX4" fmla="*/ 114059 w 486991"/>
                  <a:gd name="connsiteY4" fmla="*/ 476813 h 495657"/>
                  <a:gd name="connsiteX5" fmla="*/ 114061 w 486991"/>
                  <a:gd name="connsiteY5" fmla="*/ 25126 h 495657"/>
                  <a:gd name="connsiteX0" fmla="*/ 114061 w 487043"/>
                  <a:gd name="connsiteY0" fmla="*/ 25126 h 495657"/>
                  <a:gd name="connsiteX1" fmla="*/ 259666 w 487043"/>
                  <a:gd name="connsiteY1" fmla="*/ 0 h 495657"/>
                  <a:gd name="connsiteX2" fmla="*/ 486906 w 487043"/>
                  <a:gd name="connsiteY2" fmla="*/ 236223 h 495657"/>
                  <a:gd name="connsiteX3" fmla="*/ 280634 w 487043"/>
                  <a:gd name="connsiteY3" fmla="*/ 495657 h 495657"/>
                  <a:gd name="connsiteX4" fmla="*/ 114059 w 487043"/>
                  <a:gd name="connsiteY4" fmla="*/ 476813 h 495657"/>
                  <a:gd name="connsiteX5" fmla="*/ 114061 w 487043"/>
                  <a:gd name="connsiteY5" fmla="*/ 25126 h 495657"/>
                  <a:gd name="connsiteX0" fmla="*/ 114061 w 487044"/>
                  <a:gd name="connsiteY0" fmla="*/ 25126 h 495657"/>
                  <a:gd name="connsiteX1" fmla="*/ 259666 w 487044"/>
                  <a:gd name="connsiteY1" fmla="*/ 0 h 495657"/>
                  <a:gd name="connsiteX2" fmla="*/ 486906 w 487044"/>
                  <a:gd name="connsiteY2" fmla="*/ 236223 h 495657"/>
                  <a:gd name="connsiteX3" fmla="*/ 280634 w 487044"/>
                  <a:gd name="connsiteY3" fmla="*/ 495657 h 495657"/>
                  <a:gd name="connsiteX4" fmla="*/ 114059 w 487044"/>
                  <a:gd name="connsiteY4" fmla="*/ 476813 h 495657"/>
                  <a:gd name="connsiteX5" fmla="*/ 114061 w 487044"/>
                  <a:gd name="connsiteY5" fmla="*/ 25126 h 495657"/>
                  <a:gd name="connsiteX0" fmla="*/ 114061 w 487938"/>
                  <a:gd name="connsiteY0" fmla="*/ 25126 h 495657"/>
                  <a:gd name="connsiteX1" fmla="*/ 259666 w 487938"/>
                  <a:gd name="connsiteY1" fmla="*/ 0 h 495657"/>
                  <a:gd name="connsiteX2" fmla="*/ 486906 w 487938"/>
                  <a:gd name="connsiteY2" fmla="*/ 236223 h 495657"/>
                  <a:gd name="connsiteX3" fmla="*/ 280634 w 487938"/>
                  <a:gd name="connsiteY3" fmla="*/ 495657 h 495657"/>
                  <a:gd name="connsiteX4" fmla="*/ 114059 w 487938"/>
                  <a:gd name="connsiteY4" fmla="*/ 476813 h 495657"/>
                  <a:gd name="connsiteX5" fmla="*/ 114061 w 487938"/>
                  <a:gd name="connsiteY5" fmla="*/ 25126 h 49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7938" h="495657">
                    <a:moveTo>
                      <a:pt x="114061" y="25126"/>
                    </a:moveTo>
                    <a:lnTo>
                      <a:pt x="259666" y="0"/>
                    </a:lnTo>
                    <a:cubicBezTo>
                      <a:pt x="365051" y="0"/>
                      <a:pt x="476422" y="65669"/>
                      <a:pt x="486906" y="236223"/>
                    </a:cubicBezTo>
                    <a:cubicBezTo>
                      <a:pt x="497390" y="406777"/>
                      <a:pt x="427954" y="489378"/>
                      <a:pt x="280634" y="495657"/>
                    </a:cubicBezTo>
                    <a:lnTo>
                      <a:pt x="114059" y="476813"/>
                    </a:lnTo>
                    <a:cubicBezTo>
                      <a:pt x="-50182" y="343015"/>
                      <a:pt x="-25353" y="149603"/>
                      <a:pt x="114061" y="25126"/>
                    </a:cubicBezTo>
                    <a:close/>
                  </a:path>
                </a:pathLst>
              </a:custGeom>
              <a:solidFill>
                <a:srgbClr val="E7FD9D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64"/>
              <p:cNvSpPr/>
              <p:nvPr/>
            </p:nvSpPr>
            <p:spPr>
              <a:xfrm>
                <a:off x="5940750" y="1419242"/>
                <a:ext cx="751146" cy="707055"/>
              </a:xfrm>
              <a:custGeom>
                <a:avLst/>
                <a:gdLst>
                  <a:gd name="connsiteX0" fmla="*/ 252186 w 678658"/>
                  <a:gd name="connsiteY0" fmla="*/ 27340 h 620007"/>
                  <a:gd name="connsiteX1" fmla="*/ 243719 w 678658"/>
                  <a:gd name="connsiteY1" fmla="*/ 315207 h 620007"/>
                  <a:gd name="connsiteX2" fmla="*/ 48986 w 678658"/>
                  <a:gd name="connsiteY2" fmla="*/ 425273 h 620007"/>
                  <a:gd name="connsiteX3" fmla="*/ 286052 w 678658"/>
                  <a:gd name="connsiteY3" fmla="*/ 442207 h 620007"/>
                  <a:gd name="connsiteX4" fmla="*/ 328386 w 678658"/>
                  <a:gd name="connsiteY4" fmla="*/ 577673 h 620007"/>
                  <a:gd name="connsiteX5" fmla="*/ 48986 w 678658"/>
                  <a:gd name="connsiteY5" fmla="*/ 586140 h 620007"/>
                  <a:gd name="connsiteX6" fmla="*/ 32052 w 678658"/>
                  <a:gd name="connsiteY6" fmla="*/ 620007 h 620007"/>
                  <a:gd name="connsiteX7" fmla="*/ 379186 w 678658"/>
                  <a:gd name="connsiteY7" fmla="*/ 603073 h 620007"/>
                  <a:gd name="connsiteX8" fmla="*/ 658586 w 678658"/>
                  <a:gd name="connsiteY8" fmla="*/ 433740 h 620007"/>
                  <a:gd name="connsiteX9" fmla="*/ 633186 w 678658"/>
                  <a:gd name="connsiteY9" fmla="*/ 196673 h 620007"/>
                  <a:gd name="connsiteX10" fmla="*/ 446919 w 678658"/>
                  <a:gd name="connsiteY10" fmla="*/ 35807 h 620007"/>
                  <a:gd name="connsiteX11" fmla="*/ 252186 w 678658"/>
                  <a:gd name="connsiteY11" fmla="*/ 27340 h 620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78658" h="620007">
                    <a:moveTo>
                      <a:pt x="252186" y="27340"/>
                    </a:moveTo>
                    <a:cubicBezTo>
                      <a:pt x="218319" y="73906"/>
                      <a:pt x="277586" y="248885"/>
                      <a:pt x="243719" y="315207"/>
                    </a:cubicBezTo>
                    <a:cubicBezTo>
                      <a:pt x="209852" y="381529"/>
                      <a:pt x="41931" y="404106"/>
                      <a:pt x="48986" y="425273"/>
                    </a:cubicBezTo>
                    <a:cubicBezTo>
                      <a:pt x="56041" y="446440"/>
                      <a:pt x="239485" y="416807"/>
                      <a:pt x="286052" y="442207"/>
                    </a:cubicBezTo>
                    <a:cubicBezTo>
                      <a:pt x="332619" y="467607"/>
                      <a:pt x="367897" y="553684"/>
                      <a:pt x="328386" y="577673"/>
                    </a:cubicBezTo>
                    <a:cubicBezTo>
                      <a:pt x="288875" y="601662"/>
                      <a:pt x="98375" y="579084"/>
                      <a:pt x="48986" y="586140"/>
                    </a:cubicBezTo>
                    <a:cubicBezTo>
                      <a:pt x="-403" y="593196"/>
                      <a:pt x="-22981" y="617185"/>
                      <a:pt x="32052" y="620007"/>
                    </a:cubicBezTo>
                    <a:lnTo>
                      <a:pt x="379186" y="603073"/>
                    </a:lnTo>
                    <a:cubicBezTo>
                      <a:pt x="483608" y="572029"/>
                      <a:pt x="616253" y="501473"/>
                      <a:pt x="658586" y="433740"/>
                    </a:cubicBezTo>
                    <a:cubicBezTo>
                      <a:pt x="700919" y="366007"/>
                      <a:pt x="668464" y="262995"/>
                      <a:pt x="633186" y="196673"/>
                    </a:cubicBezTo>
                    <a:cubicBezTo>
                      <a:pt x="597908" y="130351"/>
                      <a:pt x="510419" y="71085"/>
                      <a:pt x="446919" y="35807"/>
                    </a:cubicBezTo>
                    <a:cubicBezTo>
                      <a:pt x="383419" y="529"/>
                      <a:pt x="286053" y="-19226"/>
                      <a:pt x="252186" y="27340"/>
                    </a:cubicBezTo>
                    <a:close/>
                  </a:path>
                </a:pathLst>
              </a:custGeom>
              <a:solidFill>
                <a:schemeClr val="dk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9076233" y="1983985"/>
                <a:ext cx="2216627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 smtClean="0">
                    <a:ln w="0">
                      <a:noFill/>
                    </a:ln>
                    <a:solidFill>
                      <a:schemeClr val="bg1"/>
                    </a:solidFill>
                    <a:ea typeface="Abadi MT Condensed Light" charset="0"/>
                    <a:cs typeface="Abadi MT Condensed Light" charset="0"/>
                  </a:rPr>
                  <a:t>BIILD-IT- </a:t>
                </a:r>
                <a:r>
                  <a:rPr lang="en-US" sz="1100" b="1" smtClean="0">
                    <a:ln w="0">
                      <a:noFill/>
                    </a:ln>
                    <a:solidFill>
                      <a:schemeClr val="bg1"/>
                    </a:solidFill>
                    <a:ea typeface="Abadi MT Condensed Light" charset="0"/>
                    <a:cs typeface="Abadi MT Condensed Light" charset="0"/>
                  </a:rPr>
                  <a:t>YOURSELF LAB</a:t>
                </a:r>
                <a:endParaRPr lang="en-US" sz="1100" b="1" dirty="0">
                  <a:ln w="0">
                    <a:noFill/>
                  </a:ln>
                  <a:solidFill>
                    <a:schemeClr val="bg1"/>
                  </a:solidFill>
                  <a:ea typeface="Abadi MT Condensed Light" charset="0"/>
                  <a:cs typeface="Abadi MT Condensed Light" charset="0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 rot="21448507">
                <a:off x="5790286" y="1542831"/>
                <a:ext cx="9218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Login</a:t>
                </a:r>
                <a:endParaRPr lang="en-US" sz="11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8843444" y="6316909"/>
              <a:ext cx="2124205" cy="314243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00286A"/>
              </a:solidFill>
            </a:ln>
            <a:effectLst>
              <a:outerShdw dir="5160000" sx="108000" sy="108000" algn="ctr" rotWithShape="0">
                <a:srgbClr val="000000">
                  <a:alpha val="14000"/>
                </a:srgbClr>
              </a:outerShdw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897771" y="6319896"/>
              <a:ext cx="2137283" cy="311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00B050"/>
                  </a:solidFill>
                </a:rPr>
                <a:t>Total:9999   Online:677</a:t>
              </a:r>
              <a:endParaRPr lang="en-US" sz="1400" dirty="0">
                <a:solidFill>
                  <a:srgbClr val="00B050"/>
                </a:solidFill>
              </a:endParaRPr>
            </a:p>
          </p:txBody>
        </p:sp>
        <p:sp>
          <p:nvSpPr>
            <p:cNvPr id="7" name="Triangle 6"/>
            <p:cNvSpPr/>
            <p:nvPr/>
          </p:nvSpPr>
          <p:spPr>
            <a:xfrm>
              <a:off x="6005664" y="6020587"/>
              <a:ext cx="156278" cy="94133"/>
            </a:xfrm>
            <a:prstGeom prst="triangle">
              <a:avLst/>
            </a:prstGeom>
            <a:solidFill>
              <a:srgbClr val="E7FD9D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/>
            <p:cNvSpPr/>
            <p:nvPr/>
          </p:nvSpPr>
          <p:spPr>
            <a:xfrm rot="5400000">
              <a:off x="6427216" y="6249855"/>
              <a:ext cx="190245" cy="165415"/>
            </a:xfrm>
            <a:prstGeom prst="triangle">
              <a:avLst/>
            </a:prstGeom>
            <a:solidFill>
              <a:srgbClr val="E7FD9D"/>
            </a:solidFill>
            <a:ln>
              <a:solidFill>
                <a:srgbClr val="1C4C3B"/>
              </a:solidFill>
            </a:ln>
            <a:effectLst>
              <a:outerShdw dist="25400" dir="5400000" algn="ctr" rotWithShape="0">
                <a:srgbClr val="000000">
                  <a:alpha val="6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/>
            <p:cNvSpPr/>
            <p:nvPr/>
          </p:nvSpPr>
          <p:spPr>
            <a:xfrm rot="5400000" flipV="1">
              <a:off x="5606345" y="6253478"/>
              <a:ext cx="198740" cy="180281"/>
            </a:xfrm>
            <a:prstGeom prst="triangle">
              <a:avLst>
                <a:gd name="adj" fmla="val 51669"/>
              </a:avLst>
            </a:prstGeom>
            <a:solidFill>
              <a:srgbClr val="E7FD9D"/>
            </a:solidFill>
            <a:ln>
              <a:solidFill>
                <a:srgbClr val="1C4C3B"/>
              </a:solidFill>
            </a:ln>
            <a:effectLst>
              <a:outerShdw dist="25400" dir="5400000" algn="ctr" rotWithShape="0">
                <a:srgbClr val="000000">
                  <a:alpha val="6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/>
            <p:cNvSpPr/>
            <p:nvPr/>
          </p:nvSpPr>
          <p:spPr>
            <a:xfrm flipV="1">
              <a:off x="5999665" y="6579267"/>
              <a:ext cx="206054" cy="127288"/>
            </a:xfrm>
            <a:prstGeom prst="triangle">
              <a:avLst/>
            </a:prstGeom>
            <a:solidFill>
              <a:srgbClr val="E7FD9D"/>
            </a:solidFill>
            <a:ln>
              <a:solidFill>
                <a:srgbClr val="1C4C3B"/>
              </a:solidFill>
            </a:ln>
            <a:effectLst>
              <a:outerShdw dist="254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8" name="Rectangle 87"/>
          <p:cNvSpPr/>
          <p:nvPr/>
        </p:nvSpPr>
        <p:spPr>
          <a:xfrm>
            <a:off x="-94129" y="6852176"/>
            <a:ext cx="12451976" cy="112193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9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093976" y="405857"/>
            <a:ext cx="10591805" cy="6046286"/>
            <a:chOff x="-2065526" y="229955"/>
            <a:chExt cx="10591805" cy="6046286"/>
          </a:xfrm>
        </p:grpSpPr>
        <p:sp>
          <p:nvSpPr>
            <p:cNvPr id="4" name="Freeform 3"/>
            <p:cNvSpPr/>
            <p:nvPr/>
          </p:nvSpPr>
          <p:spPr>
            <a:xfrm>
              <a:off x="3157054" y="4771485"/>
              <a:ext cx="4401320" cy="1223231"/>
            </a:xfrm>
            <a:custGeom>
              <a:avLst/>
              <a:gdLst>
                <a:gd name="connsiteX0" fmla="*/ 0 w 4340827"/>
                <a:gd name="connsiteY0" fmla="*/ 424409 h 909381"/>
                <a:gd name="connsiteX1" fmla="*/ 160256 w 4340827"/>
                <a:gd name="connsiteY1" fmla="*/ 612945 h 909381"/>
                <a:gd name="connsiteX2" fmla="*/ 452487 w 4340827"/>
                <a:gd name="connsiteY2" fmla="*/ 782628 h 909381"/>
                <a:gd name="connsiteX3" fmla="*/ 650450 w 4340827"/>
                <a:gd name="connsiteY3" fmla="*/ 839188 h 909381"/>
                <a:gd name="connsiteX4" fmla="*/ 1564850 w 4340827"/>
                <a:gd name="connsiteY4" fmla="*/ 905176 h 909381"/>
                <a:gd name="connsiteX5" fmla="*/ 3714161 w 4340827"/>
                <a:gd name="connsiteY5" fmla="*/ 895749 h 909381"/>
                <a:gd name="connsiteX6" fmla="*/ 3478491 w 4340827"/>
                <a:gd name="connsiteY6" fmla="*/ 839188 h 909381"/>
                <a:gd name="connsiteX7" fmla="*/ 4025246 w 4340827"/>
                <a:gd name="connsiteY7" fmla="*/ 801481 h 909381"/>
                <a:gd name="connsiteX8" fmla="*/ 4308050 w 4340827"/>
                <a:gd name="connsiteY8" fmla="*/ 396129 h 909381"/>
                <a:gd name="connsiteX9" fmla="*/ 4128941 w 4340827"/>
                <a:gd name="connsiteY9" fmla="*/ 203 h 909381"/>
                <a:gd name="connsiteX10" fmla="*/ 2479250 w 4340827"/>
                <a:gd name="connsiteY10" fmla="*/ 339568 h 909381"/>
                <a:gd name="connsiteX11" fmla="*/ 933254 w 4340827"/>
                <a:gd name="connsiteY11" fmla="*/ 169885 h 909381"/>
                <a:gd name="connsiteX12" fmla="*/ 160256 w 4340827"/>
                <a:gd name="connsiteY12" fmla="*/ 292434 h 909381"/>
                <a:gd name="connsiteX13" fmla="*/ 0 w 4340827"/>
                <a:gd name="connsiteY13" fmla="*/ 424409 h 909381"/>
                <a:gd name="connsiteX0" fmla="*/ 0 w 4424184"/>
                <a:gd name="connsiteY0" fmla="*/ 94895 h 909381"/>
                <a:gd name="connsiteX1" fmla="*/ 243613 w 4424184"/>
                <a:gd name="connsiteY1" fmla="*/ 612945 h 909381"/>
                <a:gd name="connsiteX2" fmla="*/ 535844 w 4424184"/>
                <a:gd name="connsiteY2" fmla="*/ 782628 h 909381"/>
                <a:gd name="connsiteX3" fmla="*/ 733807 w 4424184"/>
                <a:gd name="connsiteY3" fmla="*/ 839188 h 909381"/>
                <a:gd name="connsiteX4" fmla="*/ 1648207 w 4424184"/>
                <a:gd name="connsiteY4" fmla="*/ 905176 h 909381"/>
                <a:gd name="connsiteX5" fmla="*/ 3797518 w 4424184"/>
                <a:gd name="connsiteY5" fmla="*/ 895749 h 909381"/>
                <a:gd name="connsiteX6" fmla="*/ 3561848 w 4424184"/>
                <a:gd name="connsiteY6" fmla="*/ 839188 h 909381"/>
                <a:gd name="connsiteX7" fmla="*/ 4108603 w 4424184"/>
                <a:gd name="connsiteY7" fmla="*/ 801481 h 909381"/>
                <a:gd name="connsiteX8" fmla="*/ 4391407 w 4424184"/>
                <a:gd name="connsiteY8" fmla="*/ 396129 h 909381"/>
                <a:gd name="connsiteX9" fmla="*/ 4212298 w 4424184"/>
                <a:gd name="connsiteY9" fmla="*/ 203 h 909381"/>
                <a:gd name="connsiteX10" fmla="*/ 2562607 w 4424184"/>
                <a:gd name="connsiteY10" fmla="*/ 339568 h 909381"/>
                <a:gd name="connsiteX11" fmla="*/ 1016611 w 4424184"/>
                <a:gd name="connsiteY11" fmla="*/ 169885 h 909381"/>
                <a:gd name="connsiteX12" fmla="*/ 243613 w 4424184"/>
                <a:gd name="connsiteY12" fmla="*/ 292434 h 909381"/>
                <a:gd name="connsiteX13" fmla="*/ 0 w 4424184"/>
                <a:gd name="connsiteY13" fmla="*/ 94895 h 909381"/>
                <a:gd name="connsiteX0" fmla="*/ 72 w 4424256"/>
                <a:gd name="connsiteY0" fmla="*/ 94895 h 909381"/>
                <a:gd name="connsiteX1" fmla="*/ 260357 w 4424256"/>
                <a:gd name="connsiteY1" fmla="*/ 637658 h 909381"/>
                <a:gd name="connsiteX2" fmla="*/ 535916 w 4424256"/>
                <a:gd name="connsiteY2" fmla="*/ 782628 h 909381"/>
                <a:gd name="connsiteX3" fmla="*/ 733879 w 4424256"/>
                <a:gd name="connsiteY3" fmla="*/ 839188 h 909381"/>
                <a:gd name="connsiteX4" fmla="*/ 1648279 w 4424256"/>
                <a:gd name="connsiteY4" fmla="*/ 905176 h 909381"/>
                <a:gd name="connsiteX5" fmla="*/ 3797590 w 4424256"/>
                <a:gd name="connsiteY5" fmla="*/ 895749 h 909381"/>
                <a:gd name="connsiteX6" fmla="*/ 3561920 w 4424256"/>
                <a:gd name="connsiteY6" fmla="*/ 839188 h 909381"/>
                <a:gd name="connsiteX7" fmla="*/ 4108675 w 4424256"/>
                <a:gd name="connsiteY7" fmla="*/ 801481 h 909381"/>
                <a:gd name="connsiteX8" fmla="*/ 4391479 w 4424256"/>
                <a:gd name="connsiteY8" fmla="*/ 396129 h 909381"/>
                <a:gd name="connsiteX9" fmla="*/ 4212370 w 4424256"/>
                <a:gd name="connsiteY9" fmla="*/ 203 h 909381"/>
                <a:gd name="connsiteX10" fmla="*/ 2562679 w 4424256"/>
                <a:gd name="connsiteY10" fmla="*/ 339568 h 909381"/>
                <a:gd name="connsiteX11" fmla="*/ 1016683 w 4424256"/>
                <a:gd name="connsiteY11" fmla="*/ 169885 h 909381"/>
                <a:gd name="connsiteX12" fmla="*/ 243685 w 4424256"/>
                <a:gd name="connsiteY12" fmla="*/ 292434 h 909381"/>
                <a:gd name="connsiteX13" fmla="*/ 72 w 4424256"/>
                <a:gd name="connsiteY13" fmla="*/ 94895 h 909381"/>
                <a:gd name="connsiteX0" fmla="*/ 607 w 4424791"/>
                <a:gd name="connsiteY0" fmla="*/ 256348 h 1070834"/>
                <a:gd name="connsiteX1" fmla="*/ 260892 w 4424791"/>
                <a:gd name="connsiteY1" fmla="*/ 799111 h 1070834"/>
                <a:gd name="connsiteX2" fmla="*/ 536451 w 4424791"/>
                <a:gd name="connsiteY2" fmla="*/ 944081 h 1070834"/>
                <a:gd name="connsiteX3" fmla="*/ 734414 w 4424791"/>
                <a:gd name="connsiteY3" fmla="*/ 1000641 h 1070834"/>
                <a:gd name="connsiteX4" fmla="*/ 1648814 w 4424791"/>
                <a:gd name="connsiteY4" fmla="*/ 1066629 h 1070834"/>
                <a:gd name="connsiteX5" fmla="*/ 3798125 w 4424791"/>
                <a:gd name="connsiteY5" fmla="*/ 1057202 h 1070834"/>
                <a:gd name="connsiteX6" fmla="*/ 3562455 w 4424791"/>
                <a:gd name="connsiteY6" fmla="*/ 1000641 h 1070834"/>
                <a:gd name="connsiteX7" fmla="*/ 4109210 w 4424791"/>
                <a:gd name="connsiteY7" fmla="*/ 962934 h 1070834"/>
                <a:gd name="connsiteX8" fmla="*/ 4392014 w 4424791"/>
                <a:gd name="connsiteY8" fmla="*/ 557582 h 1070834"/>
                <a:gd name="connsiteX9" fmla="*/ 4212905 w 4424791"/>
                <a:gd name="connsiteY9" fmla="*/ 161656 h 1070834"/>
                <a:gd name="connsiteX10" fmla="*/ 2563214 w 4424791"/>
                <a:gd name="connsiteY10" fmla="*/ 501021 h 1070834"/>
                <a:gd name="connsiteX11" fmla="*/ 1017218 w 4424791"/>
                <a:gd name="connsiteY11" fmla="*/ 331338 h 1070834"/>
                <a:gd name="connsiteX12" fmla="*/ 335912 w 4424791"/>
                <a:gd name="connsiteY12" fmla="*/ 806 h 1070834"/>
                <a:gd name="connsiteX13" fmla="*/ 607 w 4424791"/>
                <a:gd name="connsiteY13" fmla="*/ 256348 h 1070834"/>
                <a:gd name="connsiteX0" fmla="*/ 607 w 4424791"/>
                <a:gd name="connsiteY0" fmla="*/ 346126 h 1160612"/>
                <a:gd name="connsiteX1" fmla="*/ 260892 w 4424791"/>
                <a:gd name="connsiteY1" fmla="*/ 888889 h 1160612"/>
                <a:gd name="connsiteX2" fmla="*/ 536451 w 4424791"/>
                <a:gd name="connsiteY2" fmla="*/ 1033859 h 1160612"/>
                <a:gd name="connsiteX3" fmla="*/ 734414 w 4424791"/>
                <a:gd name="connsiteY3" fmla="*/ 1090419 h 1160612"/>
                <a:gd name="connsiteX4" fmla="*/ 1648814 w 4424791"/>
                <a:gd name="connsiteY4" fmla="*/ 1156407 h 1160612"/>
                <a:gd name="connsiteX5" fmla="*/ 3798125 w 4424791"/>
                <a:gd name="connsiteY5" fmla="*/ 1146980 h 1160612"/>
                <a:gd name="connsiteX6" fmla="*/ 3562455 w 4424791"/>
                <a:gd name="connsiteY6" fmla="*/ 1090419 h 1160612"/>
                <a:gd name="connsiteX7" fmla="*/ 4109210 w 4424791"/>
                <a:gd name="connsiteY7" fmla="*/ 1052712 h 1160612"/>
                <a:gd name="connsiteX8" fmla="*/ 4392014 w 4424791"/>
                <a:gd name="connsiteY8" fmla="*/ 647360 h 1160612"/>
                <a:gd name="connsiteX9" fmla="*/ 4212905 w 4424791"/>
                <a:gd name="connsiteY9" fmla="*/ 251434 h 1160612"/>
                <a:gd name="connsiteX10" fmla="*/ 2563214 w 4424791"/>
                <a:gd name="connsiteY10" fmla="*/ 590799 h 1160612"/>
                <a:gd name="connsiteX11" fmla="*/ 1083902 w 4424791"/>
                <a:gd name="connsiteY11" fmla="*/ 986 h 1160612"/>
                <a:gd name="connsiteX12" fmla="*/ 335912 w 4424791"/>
                <a:gd name="connsiteY12" fmla="*/ 90584 h 1160612"/>
                <a:gd name="connsiteX13" fmla="*/ 607 w 4424791"/>
                <a:gd name="connsiteY13" fmla="*/ 346126 h 1160612"/>
                <a:gd name="connsiteX0" fmla="*/ 607 w 4417853"/>
                <a:gd name="connsiteY0" fmla="*/ 400366 h 1214852"/>
                <a:gd name="connsiteX1" fmla="*/ 260892 w 4417853"/>
                <a:gd name="connsiteY1" fmla="*/ 943129 h 1214852"/>
                <a:gd name="connsiteX2" fmla="*/ 536451 w 4417853"/>
                <a:gd name="connsiteY2" fmla="*/ 1088099 h 1214852"/>
                <a:gd name="connsiteX3" fmla="*/ 734414 w 4417853"/>
                <a:gd name="connsiteY3" fmla="*/ 1144659 h 1214852"/>
                <a:gd name="connsiteX4" fmla="*/ 1648814 w 4417853"/>
                <a:gd name="connsiteY4" fmla="*/ 1210647 h 1214852"/>
                <a:gd name="connsiteX5" fmla="*/ 3798125 w 4417853"/>
                <a:gd name="connsiteY5" fmla="*/ 1201220 h 1214852"/>
                <a:gd name="connsiteX6" fmla="*/ 3562455 w 4417853"/>
                <a:gd name="connsiteY6" fmla="*/ 1144659 h 1214852"/>
                <a:gd name="connsiteX7" fmla="*/ 4109210 w 4417853"/>
                <a:gd name="connsiteY7" fmla="*/ 1106952 h 1214852"/>
                <a:gd name="connsiteX8" fmla="*/ 4392014 w 4417853"/>
                <a:gd name="connsiteY8" fmla="*/ 701600 h 1214852"/>
                <a:gd name="connsiteX9" fmla="*/ 4212905 w 4417853"/>
                <a:gd name="connsiteY9" fmla="*/ 305674 h 1214852"/>
                <a:gd name="connsiteX10" fmla="*/ 2696584 w 4417853"/>
                <a:gd name="connsiteY10" fmla="*/ 10725 h 1214852"/>
                <a:gd name="connsiteX11" fmla="*/ 1083902 w 4417853"/>
                <a:gd name="connsiteY11" fmla="*/ 55226 h 1214852"/>
                <a:gd name="connsiteX12" fmla="*/ 335912 w 4417853"/>
                <a:gd name="connsiteY12" fmla="*/ 144824 h 1214852"/>
                <a:gd name="connsiteX13" fmla="*/ 607 w 4417853"/>
                <a:gd name="connsiteY13" fmla="*/ 400366 h 1214852"/>
                <a:gd name="connsiteX0" fmla="*/ 607 w 4461975"/>
                <a:gd name="connsiteY0" fmla="*/ 400366 h 1214852"/>
                <a:gd name="connsiteX1" fmla="*/ 260892 w 4461975"/>
                <a:gd name="connsiteY1" fmla="*/ 943129 h 1214852"/>
                <a:gd name="connsiteX2" fmla="*/ 536451 w 4461975"/>
                <a:gd name="connsiteY2" fmla="*/ 1088099 h 1214852"/>
                <a:gd name="connsiteX3" fmla="*/ 734414 w 4461975"/>
                <a:gd name="connsiteY3" fmla="*/ 1144659 h 1214852"/>
                <a:gd name="connsiteX4" fmla="*/ 1648814 w 4461975"/>
                <a:gd name="connsiteY4" fmla="*/ 1210647 h 1214852"/>
                <a:gd name="connsiteX5" fmla="*/ 3798125 w 4461975"/>
                <a:gd name="connsiteY5" fmla="*/ 1201220 h 1214852"/>
                <a:gd name="connsiteX6" fmla="*/ 3562455 w 4461975"/>
                <a:gd name="connsiteY6" fmla="*/ 1144659 h 1214852"/>
                <a:gd name="connsiteX7" fmla="*/ 4109210 w 4461975"/>
                <a:gd name="connsiteY7" fmla="*/ 1106952 h 1214852"/>
                <a:gd name="connsiteX8" fmla="*/ 4450363 w 4461975"/>
                <a:gd name="connsiteY8" fmla="*/ 545081 h 1214852"/>
                <a:gd name="connsiteX9" fmla="*/ 4212905 w 4461975"/>
                <a:gd name="connsiteY9" fmla="*/ 305674 h 1214852"/>
                <a:gd name="connsiteX10" fmla="*/ 2696584 w 4461975"/>
                <a:gd name="connsiteY10" fmla="*/ 10725 h 1214852"/>
                <a:gd name="connsiteX11" fmla="*/ 1083902 w 4461975"/>
                <a:gd name="connsiteY11" fmla="*/ 55226 h 1214852"/>
                <a:gd name="connsiteX12" fmla="*/ 335912 w 4461975"/>
                <a:gd name="connsiteY12" fmla="*/ 144824 h 1214852"/>
                <a:gd name="connsiteX13" fmla="*/ 607 w 4461975"/>
                <a:gd name="connsiteY13" fmla="*/ 400366 h 1214852"/>
                <a:gd name="connsiteX0" fmla="*/ 607 w 4469295"/>
                <a:gd name="connsiteY0" fmla="*/ 400366 h 1214852"/>
                <a:gd name="connsiteX1" fmla="*/ 260892 w 4469295"/>
                <a:gd name="connsiteY1" fmla="*/ 943129 h 1214852"/>
                <a:gd name="connsiteX2" fmla="*/ 536451 w 4469295"/>
                <a:gd name="connsiteY2" fmla="*/ 1088099 h 1214852"/>
                <a:gd name="connsiteX3" fmla="*/ 734414 w 4469295"/>
                <a:gd name="connsiteY3" fmla="*/ 1144659 h 1214852"/>
                <a:gd name="connsiteX4" fmla="*/ 1648814 w 4469295"/>
                <a:gd name="connsiteY4" fmla="*/ 1210647 h 1214852"/>
                <a:gd name="connsiteX5" fmla="*/ 3798125 w 4469295"/>
                <a:gd name="connsiteY5" fmla="*/ 1201220 h 1214852"/>
                <a:gd name="connsiteX6" fmla="*/ 3562455 w 4469295"/>
                <a:gd name="connsiteY6" fmla="*/ 1144659 h 1214852"/>
                <a:gd name="connsiteX7" fmla="*/ 4109210 w 4469295"/>
                <a:gd name="connsiteY7" fmla="*/ 1106952 h 1214852"/>
                <a:gd name="connsiteX8" fmla="*/ 4450363 w 4469295"/>
                <a:gd name="connsiteY8" fmla="*/ 545081 h 1214852"/>
                <a:gd name="connsiteX9" fmla="*/ 4212905 w 4469295"/>
                <a:gd name="connsiteY9" fmla="*/ 305674 h 1214852"/>
                <a:gd name="connsiteX10" fmla="*/ 2696584 w 4469295"/>
                <a:gd name="connsiteY10" fmla="*/ 10725 h 1214852"/>
                <a:gd name="connsiteX11" fmla="*/ 1083902 w 4469295"/>
                <a:gd name="connsiteY11" fmla="*/ 55226 h 1214852"/>
                <a:gd name="connsiteX12" fmla="*/ 335912 w 4469295"/>
                <a:gd name="connsiteY12" fmla="*/ 144824 h 1214852"/>
                <a:gd name="connsiteX13" fmla="*/ 607 w 4469295"/>
                <a:gd name="connsiteY13" fmla="*/ 400366 h 1214852"/>
                <a:gd name="connsiteX0" fmla="*/ 607 w 4453573"/>
                <a:gd name="connsiteY0" fmla="*/ 408745 h 1223231"/>
                <a:gd name="connsiteX1" fmla="*/ 260892 w 4453573"/>
                <a:gd name="connsiteY1" fmla="*/ 951508 h 1223231"/>
                <a:gd name="connsiteX2" fmla="*/ 536451 w 4453573"/>
                <a:gd name="connsiteY2" fmla="*/ 1096478 h 1223231"/>
                <a:gd name="connsiteX3" fmla="*/ 734414 w 4453573"/>
                <a:gd name="connsiteY3" fmla="*/ 1153038 h 1223231"/>
                <a:gd name="connsiteX4" fmla="*/ 1648814 w 4453573"/>
                <a:gd name="connsiteY4" fmla="*/ 1219026 h 1223231"/>
                <a:gd name="connsiteX5" fmla="*/ 3798125 w 4453573"/>
                <a:gd name="connsiteY5" fmla="*/ 1209599 h 1223231"/>
                <a:gd name="connsiteX6" fmla="*/ 3562455 w 4453573"/>
                <a:gd name="connsiteY6" fmla="*/ 1153038 h 1223231"/>
                <a:gd name="connsiteX7" fmla="*/ 4109210 w 4453573"/>
                <a:gd name="connsiteY7" fmla="*/ 1115331 h 1223231"/>
                <a:gd name="connsiteX8" fmla="*/ 4450363 w 4453573"/>
                <a:gd name="connsiteY8" fmla="*/ 553460 h 1223231"/>
                <a:gd name="connsiteX9" fmla="*/ 4171227 w 4453573"/>
                <a:gd name="connsiteY9" fmla="*/ 50442 h 1223231"/>
                <a:gd name="connsiteX10" fmla="*/ 2696584 w 4453573"/>
                <a:gd name="connsiteY10" fmla="*/ 19104 h 1223231"/>
                <a:gd name="connsiteX11" fmla="*/ 1083902 w 4453573"/>
                <a:gd name="connsiteY11" fmla="*/ 63605 h 1223231"/>
                <a:gd name="connsiteX12" fmla="*/ 335912 w 4453573"/>
                <a:gd name="connsiteY12" fmla="*/ 153203 h 1223231"/>
                <a:gd name="connsiteX13" fmla="*/ 607 w 4453573"/>
                <a:gd name="connsiteY13" fmla="*/ 408745 h 122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53573" h="1223231">
                  <a:moveTo>
                    <a:pt x="607" y="408745"/>
                  </a:moveTo>
                  <a:cubicBezTo>
                    <a:pt x="-11896" y="541796"/>
                    <a:pt x="171585" y="836886"/>
                    <a:pt x="260892" y="951508"/>
                  </a:cubicBezTo>
                  <a:cubicBezTo>
                    <a:pt x="350199" y="1066130"/>
                    <a:pt x="457531" y="1062890"/>
                    <a:pt x="536451" y="1096478"/>
                  </a:cubicBezTo>
                  <a:cubicBezTo>
                    <a:pt x="615371" y="1130066"/>
                    <a:pt x="549020" y="1132613"/>
                    <a:pt x="734414" y="1153038"/>
                  </a:cubicBezTo>
                  <a:cubicBezTo>
                    <a:pt x="919808" y="1173463"/>
                    <a:pt x="1138196" y="1209599"/>
                    <a:pt x="1648814" y="1219026"/>
                  </a:cubicBezTo>
                  <a:cubicBezTo>
                    <a:pt x="2159432" y="1228453"/>
                    <a:pt x="3479185" y="1220597"/>
                    <a:pt x="3798125" y="1209599"/>
                  </a:cubicBezTo>
                  <a:cubicBezTo>
                    <a:pt x="4117065" y="1198601"/>
                    <a:pt x="3510608" y="1168749"/>
                    <a:pt x="3562455" y="1153038"/>
                  </a:cubicBezTo>
                  <a:cubicBezTo>
                    <a:pt x="3614302" y="1137327"/>
                    <a:pt x="3961225" y="1215261"/>
                    <a:pt x="4109210" y="1115331"/>
                  </a:cubicBezTo>
                  <a:cubicBezTo>
                    <a:pt x="4257195" y="1015401"/>
                    <a:pt x="4440027" y="730942"/>
                    <a:pt x="4450363" y="553460"/>
                  </a:cubicBezTo>
                  <a:cubicBezTo>
                    <a:pt x="4460699" y="375978"/>
                    <a:pt x="4463523" y="139501"/>
                    <a:pt x="4171227" y="50442"/>
                  </a:cubicBezTo>
                  <a:cubicBezTo>
                    <a:pt x="3878931" y="-38617"/>
                    <a:pt x="3211138" y="16910"/>
                    <a:pt x="2696584" y="19104"/>
                  </a:cubicBezTo>
                  <a:cubicBezTo>
                    <a:pt x="2182030" y="21298"/>
                    <a:pt x="1470401" y="71461"/>
                    <a:pt x="1083902" y="63605"/>
                  </a:cubicBezTo>
                  <a:cubicBezTo>
                    <a:pt x="697403" y="55749"/>
                    <a:pt x="516461" y="95680"/>
                    <a:pt x="335912" y="153203"/>
                  </a:cubicBezTo>
                  <a:cubicBezTo>
                    <a:pt x="155363" y="210726"/>
                    <a:pt x="13110" y="275694"/>
                    <a:pt x="607" y="408745"/>
                  </a:cubicBezTo>
                  <a:close/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-2065526" y="2969601"/>
              <a:ext cx="5403309" cy="282366"/>
              <a:chOff x="-1029457" y="4912929"/>
              <a:chExt cx="5403309" cy="282366"/>
            </a:xfrm>
          </p:grpSpPr>
          <p:grpSp>
            <p:nvGrpSpPr>
              <p:cNvPr id="50" name="Group 49"/>
              <p:cNvGrpSpPr/>
              <p:nvPr/>
            </p:nvGrpSpPr>
            <p:grpSpPr>
              <a:xfrm>
                <a:off x="-936826" y="4912929"/>
                <a:ext cx="5310678" cy="282366"/>
                <a:chOff x="164640" y="5071658"/>
                <a:chExt cx="5310678" cy="282366"/>
              </a:xfrm>
            </p:grpSpPr>
            <p:sp>
              <p:nvSpPr>
                <p:cNvPr id="52" name="Can 51"/>
                <p:cNvSpPr/>
                <p:nvPr/>
              </p:nvSpPr>
              <p:spPr>
                <a:xfrm rot="5400000">
                  <a:off x="1625044" y="3616264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53" name="Can 52"/>
                <p:cNvSpPr/>
                <p:nvPr/>
              </p:nvSpPr>
              <p:spPr>
                <a:xfrm rot="5400000">
                  <a:off x="2130810" y="3613763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54" name="Can 53"/>
                <p:cNvSpPr/>
                <p:nvPr/>
              </p:nvSpPr>
              <p:spPr>
                <a:xfrm rot="5400000">
                  <a:off x="2670650" y="3614298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55" name="Can 54"/>
                <p:cNvSpPr/>
                <p:nvPr/>
              </p:nvSpPr>
              <p:spPr>
                <a:xfrm rot="5400000">
                  <a:off x="3157706" y="3615591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56" name="Can 55"/>
                <p:cNvSpPr/>
                <p:nvPr/>
              </p:nvSpPr>
              <p:spPr>
                <a:xfrm rot="5400000">
                  <a:off x="3155656" y="4106410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57" name="Can 56"/>
                <p:cNvSpPr/>
                <p:nvPr/>
              </p:nvSpPr>
              <p:spPr>
                <a:xfrm rot="5400000">
                  <a:off x="3600204" y="4159491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58" name="Can 57"/>
                <p:cNvSpPr/>
                <p:nvPr/>
              </p:nvSpPr>
              <p:spPr>
                <a:xfrm rot="5400000">
                  <a:off x="3672793" y="4581971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59" name="Can 58"/>
                <p:cNvSpPr/>
                <p:nvPr/>
              </p:nvSpPr>
              <p:spPr>
                <a:xfrm rot="5400000">
                  <a:off x="4176418" y="4576923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0" name="Can 59"/>
                <p:cNvSpPr/>
                <p:nvPr/>
              </p:nvSpPr>
              <p:spPr>
                <a:xfrm rot="5400000">
                  <a:off x="4703265" y="4576923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sp>
            <p:nvSpPr>
              <p:cNvPr id="51" name="Rectangle 50"/>
              <p:cNvSpPr/>
              <p:nvPr/>
            </p:nvSpPr>
            <p:spPr>
              <a:xfrm>
                <a:off x="-1029457" y="5077798"/>
                <a:ext cx="5219952" cy="114744"/>
              </a:xfrm>
              <a:prstGeom prst="rect">
                <a:avLst/>
              </a:prstGeom>
              <a:solidFill>
                <a:schemeClr val="dk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475742" y="2789742"/>
              <a:ext cx="1159619" cy="696795"/>
              <a:chOff x="3885794" y="4791617"/>
              <a:chExt cx="1159619" cy="696795"/>
            </a:xfrm>
            <a:solidFill>
              <a:srgbClr val="2A5A95"/>
            </a:solidFill>
          </p:grpSpPr>
          <p:sp>
            <p:nvSpPr>
              <p:cNvPr id="47" name="Can 46"/>
              <p:cNvSpPr/>
              <p:nvPr/>
            </p:nvSpPr>
            <p:spPr>
              <a:xfrm rot="5400000">
                <a:off x="4001363" y="4723943"/>
                <a:ext cx="533155" cy="764293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an 47"/>
              <p:cNvSpPr/>
              <p:nvPr/>
            </p:nvSpPr>
            <p:spPr>
              <a:xfrm rot="5400000">
                <a:off x="4127845" y="4721001"/>
                <a:ext cx="628942" cy="8164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an 48"/>
              <p:cNvSpPr/>
              <p:nvPr/>
            </p:nvSpPr>
            <p:spPr>
              <a:xfrm rot="5400000">
                <a:off x="4270490" y="4713490"/>
                <a:ext cx="696795" cy="8530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/>
            <p:cNvSpPr/>
            <p:nvPr/>
          </p:nvSpPr>
          <p:spPr>
            <a:xfrm rot="247517">
              <a:off x="7953146" y="2523515"/>
              <a:ext cx="502381" cy="207901"/>
            </a:xfrm>
            <a:custGeom>
              <a:avLst/>
              <a:gdLst>
                <a:gd name="connsiteX0" fmla="*/ 41388 w 502381"/>
                <a:gd name="connsiteY0" fmla="*/ 87211 h 235862"/>
                <a:gd name="connsiteX1" fmla="*/ 281231 w 502381"/>
                <a:gd name="connsiteY1" fmla="*/ 94706 h 235862"/>
                <a:gd name="connsiteX2" fmla="*/ 371172 w 502381"/>
                <a:gd name="connsiteY2" fmla="*/ 222122 h 235862"/>
                <a:gd name="connsiteX3" fmla="*/ 491093 w 502381"/>
                <a:gd name="connsiteY3" fmla="*/ 214627 h 235862"/>
                <a:gd name="connsiteX4" fmla="*/ 476103 w 502381"/>
                <a:gd name="connsiteY4" fmla="*/ 64726 h 235862"/>
                <a:gd name="connsiteX5" fmla="*/ 303716 w 502381"/>
                <a:gd name="connsiteY5" fmla="*/ 4765 h 235862"/>
                <a:gd name="connsiteX6" fmla="*/ 26398 w 502381"/>
                <a:gd name="connsiteY6" fmla="*/ 12260 h 235862"/>
                <a:gd name="connsiteX7" fmla="*/ 41388 w 502381"/>
                <a:gd name="connsiteY7" fmla="*/ 87211 h 235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381" h="235862">
                  <a:moveTo>
                    <a:pt x="41388" y="87211"/>
                  </a:moveTo>
                  <a:cubicBezTo>
                    <a:pt x="83860" y="100952"/>
                    <a:pt x="226267" y="72221"/>
                    <a:pt x="281231" y="94706"/>
                  </a:cubicBezTo>
                  <a:cubicBezTo>
                    <a:pt x="336195" y="117191"/>
                    <a:pt x="336195" y="202135"/>
                    <a:pt x="371172" y="222122"/>
                  </a:cubicBezTo>
                  <a:cubicBezTo>
                    <a:pt x="406149" y="242109"/>
                    <a:pt x="473605" y="240860"/>
                    <a:pt x="491093" y="214627"/>
                  </a:cubicBezTo>
                  <a:cubicBezTo>
                    <a:pt x="508581" y="188394"/>
                    <a:pt x="507333" y="99703"/>
                    <a:pt x="476103" y="64726"/>
                  </a:cubicBezTo>
                  <a:cubicBezTo>
                    <a:pt x="444873" y="29749"/>
                    <a:pt x="378667" y="13509"/>
                    <a:pt x="303716" y="4765"/>
                  </a:cubicBezTo>
                  <a:cubicBezTo>
                    <a:pt x="228765" y="-3979"/>
                    <a:pt x="71369" y="-232"/>
                    <a:pt x="26398" y="12260"/>
                  </a:cubicBezTo>
                  <a:cubicBezTo>
                    <a:pt x="-18573" y="24752"/>
                    <a:pt x="-1084" y="73470"/>
                    <a:pt x="41388" y="87211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an 7"/>
            <p:cNvSpPr/>
            <p:nvPr/>
          </p:nvSpPr>
          <p:spPr>
            <a:xfrm rot="11239780">
              <a:off x="8184903" y="2650073"/>
              <a:ext cx="282120" cy="672217"/>
            </a:xfrm>
            <a:prstGeom prst="can">
              <a:avLst>
                <a:gd name="adj" fmla="val 46240"/>
              </a:avLst>
            </a:prstGeom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an 8"/>
            <p:cNvSpPr/>
            <p:nvPr/>
          </p:nvSpPr>
          <p:spPr>
            <a:xfrm rot="11197606">
              <a:off x="8127469" y="2712758"/>
              <a:ext cx="368956" cy="687482"/>
            </a:xfrm>
            <a:prstGeom prst="can">
              <a:avLst>
                <a:gd name="adj" fmla="val 31330"/>
              </a:avLst>
            </a:pr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7645909" y="3331078"/>
              <a:ext cx="658495" cy="188172"/>
            </a:xfrm>
            <a:custGeom>
              <a:avLst/>
              <a:gdLst>
                <a:gd name="connsiteX0" fmla="*/ 558912 w 658495"/>
                <a:gd name="connsiteY0" fmla="*/ 12158 h 188172"/>
                <a:gd name="connsiteX1" fmla="*/ 480189 w 658495"/>
                <a:gd name="connsiteY1" fmla="*/ 96937 h 188172"/>
                <a:gd name="connsiteX2" fmla="*/ 153185 w 658495"/>
                <a:gd name="connsiteY2" fmla="*/ 66659 h 188172"/>
                <a:gd name="connsiteX3" fmla="*/ 98684 w 658495"/>
                <a:gd name="connsiteY3" fmla="*/ 54548 h 188172"/>
                <a:gd name="connsiteX4" fmla="*/ 26017 w 658495"/>
                <a:gd name="connsiteY4" fmla="*/ 72715 h 188172"/>
                <a:gd name="connsiteX5" fmla="*/ 38128 w 658495"/>
                <a:gd name="connsiteY5" fmla="*/ 145382 h 188172"/>
                <a:gd name="connsiteX6" fmla="*/ 455966 w 658495"/>
                <a:gd name="connsiteY6" fmla="*/ 187771 h 188172"/>
                <a:gd name="connsiteX7" fmla="*/ 613413 w 658495"/>
                <a:gd name="connsiteY7" fmla="*/ 121160 h 188172"/>
                <a:gd name="connsiteX8" fmla="*/ 655802 w 658495"/>
                <a:gd name="connsiteY8" fmla="*/ 12158 h 188172"/>
                <a:gd name="connsiteX9" fmla="*/ 558912 w 658495"/>
                <a:gd name="connsiteY9" fmla="*/ 12158 h 18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8495" h="188172">
                  <a:moveTo>
                    <a:pt x="558912" y="12158"/>
                  </a:moveTo>
                  <a:cubicBezTo>
                    <a:pt x="529643" y="26288"/>
                    <a:pt x="547810" y="87853"/>
                    <a:pt x="480189" y="96937"/>
                  </a:cubicBezTo>
                  <a:cubicBezTo>
                    <a:pt x="412568" y="106021"/>
                    <a:pt x="216769" y="73724"/>
                    <a:pt x="153185" y="66659"/>
                  </a:cubicBezTo>
                  <a:cubicBezTo>
                    <a:pt x="89601" y="59594"/>
                    <a:pt x="119879" y="53539"/>
                    <a:pt x="98684" y="54548"/>
                  </a:cubicBezTo>
                  <a:cubicBezTo>
                    <a:pt x="77489" y="55557"/>
                    <a:pt x="36110" y="57576"/>
                    <a:pt x="26017" y="72715"/>
                  </a:cubicBezTo>
                  <a:cubicBezTo>
                    <a:pt x="15924" y="87854"/>
                    <a:pt x="-33530" y="126206"/>
                    <a:pt x="38128" y="145382"/>
                  </a:cubicBezTo>
                  <a:cubicBezTo>
                    <a:pt x="109786" y="164558"/>
                    <a:pt x="360085" y="191808"/>
                    <a:pt x="455966" y="187771"/>
                  </a:cubicBezTo>
                  <a:cubicBezTo>
                    <a:pt x="551847" y="183734"/>
                    <a:pt x="580107" y="150429"/>
                    <a:pt x="613413" y="121160"/>
                  </a:cubicBezTo>
                  <a:cubicBezTo>
                    <a:pt x="646719" y="91891"/>
                    <a:pt x="665895" y="30325"/>
                    <a:pt x="655802" y="12158"/>
                  </a:cubicBezTo>
                  <a:cubicBezTo>
                    <a:pt x="645709" y="-6009"/>
                    <a:pt x="588181" y="-1972"/>
                    <a:pt x="558912" y="12158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an 10"/>
            <p:cNvSpPr/>
            <p:nvPr/>
          </p:nvSpPr>
          <p:spPr>
            <a:xfrm rot="17058193">
              <a:off x="7563578" y="3261513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an 11"/>
            <p:cNvSpPr/>
            <p:nvPr/>
          </p:nvSpPr>
          <p:spPr>
            <a:xfrm rot="17087545">
              <a:off x="7487429" y="3247174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an 12"/>
            <p:cNvSpPr/>
            <p:nvPr/>
          </p:nvSpPr>
          <p:spPr>
            <a:xfrm rot="16415523">
              <a:off x="7778383" y="2414277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an 13"/>
            <p:cNvSpPr/>
            <p:nvPr/>
          </p:nvSpPr>
          <p:spPr>
            <a:xfrm rot="16444875">
              <a:off x="7702234" y="2399938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2721228" y="229955"/>
              <a:ext cx="5289117" cy="5353609"/>
            </a:xfrm>
            <a:custGeom>
              <a:avLst/>
              <a:gdLst>
                <a:gd name="connsiteX0" fmla="*/ 504185 w 5195064"/>
                <a:gd name="connsiteY0" fmla="*/ 9160 h 1730530"/>
                <a:gd name="connsiteX1" fmla="*/ 46985 w 5195064"/>
                <a:gd name="connsiteY1" fmla="*/ 84111 h 1730530"/>
                <a:gd name="connsiteX2" fmla="*/ 46985 w 5195064"/>
                <a:gd name="connsiteY2" fmla="*/ 488846 h 1730530"/>
                <a:gd name="connsiteX3" fmla="*/ 331798 w 5195064"/>
                <a:gd name="connsiteY3" fmla="*/ 1440721 h 1730530"/>
                <a:gd name="connsiteX4" fmla="*/ 639096 w 5195064"/>
                <a:gd name="connsiteY4" fmla="*/ 1710544 h 1730530"/>
                <a:gd name="connsiteX5" fmla="*/ 1201227 w 5195064"/>
                <a:gd name="connsiteY5" fmla="*/ 1710544 h 1730530"/>
                <a:gd name="connsiteX6" fmla="*/ 2790185 w 5195064"/>
                <a:gd name="connsiteY6" fmla="*/ 1703049 h 1730530"/>
                <a:gd name="connsiteX7" fmla="*/ 4229241 w 5195064"/>
                <a:gd name="connsiteY7" fmla="*/ 1703049 h 1730530"/>
                <a:gd name="connsiteX8" fmla="*/ 4656460 w 5195064"/>
                <a:gd name="connsiteY8" fmla="*/ 1695554 h 1730530"/>
                <a:gd name="connsiteX9" fmla="*/ 4866323 w 5195064"/>
                <a:gd name="connsiteY9" fmla="*/ 1448216 h 1730530"/>
                <a:gd name="connsiteX10" fmla="*/ 5181116 w 5195064"/>
                <a:gd name="connsiteY10" fmla="*/ 361429 h 1730530"/>
                <a:gd name="connsiteX11" fmla="*/ 5083680 w 5195064"/>
                <a:gd name="connsiteY11" fmla="*/ 46636 h 1730530"/>
                <a:gd name="connsiteX12" fmla="*/ 4589005 w 5195064"/>
                <a:gd name="connsiteY12" fmla="*/ 1665 h 1730530"/>
                <a:gd name="connsiteX13" fmla="*/ 504185 w 5195064"/>
                <a:gd name="connsiteY13" fmla="*/ 9160 h 1730530"/>
                <a:gd name="connsiteX0" fmla="*/ 504185 w 5195064"/>
                <a:gd name="connsiteY0" fmla="*/ 9160 h 1716261"/>
                <a:gd name="connsiteX1" fmla="*/ 46985 w 5195064"/>
                <a:gd name="connsiteY1" fmla="*/ 84111 h 1716261"/>
                <a:gd name="connsiteX2" fmla="*/ 46985 w 5195064"/>
                <a:gd name="connsiteY2" fmla="*/ 488846 h 1716261"/>
                <a:gd name="connsiteX3" fmla="*/ 331798 w 5195064"/>
                <a:gd name="connsiteY3" fmla="*/ 1440721 h 1716261"/>
                <a:gd name="connsiteX4" fmla="*/ 598542 w 5195064"/>
                <a:gd name="connsiteY4" fmla="*/ 1684072 h 1716261"/>
                <a:gd name="connsiteX5" fmla="*/ 1201227 w 5195064"/>
                <a:gd name="connsiteY5" fmla="*/ 1710544 h 1716261"/>
                <a:gd name="connsiteX6" fmla="*/ 2790185 w 5195064"/>
                <a:gd name="connsiteY6" fmla="*/ 1703049 h 1716261"/>
                <a:gd name="connsiteX7" fmla="*/ 4229241 w 5195064"/>
                <a:gd name="connsiteY7" fmla="*/ 1703049 h 1716261"/>
                <a:gd name="connsiteX8" fmla="*/ 4656460 w 5195064"/>
                <a:gd name="connsiteY8" fmla="*/ 1695554 h 1716261"/>
                <a:gd name="connsiteX9" fmla="*/ 4866323 w 5195064"/>
                <a:gd name="connsiteY9" fmla="*/ 1448216 h 1716261"/>
                <a:gd name="connsiteX10" fmla="*/ 5181116 w 5195064"/>
                <a:gd name="connsiteY10" fmla="*/ 361429 h 1716261"/>
                <a:gd name="connsiteX11" fmla="*/ 5083680 w 5195064"/>
                <a:gd name="connsiteY11" fmla="*/ 46636 h 1716261"/>
                <a:gd name="connsiteX12" fmla="*/ 4589005 w 5195064"/>
                <a:gd name="connsiteY12" fmla="*/ 1665 h 1716261"/>
                <a:gd name="connsiteX13" fmla="*/ 504185 w 5195064"/>
                <a:gd name="connsiteY13" fmla="*/ 9160 h 1716261"/>
                <a:gd name="connsiteX0" fmla="*/ 504185 w 5195064"/>
                <a:gd name="connsiteY0" fmla="*/ 9160 h 1716285"/>
                <a:gd name="connsiteX1" fmla="*/ 46985 w 5195064"/>
                <a:gd name="connsiteY1" fmla="*/ 84111 h 1716285"/>
                <a:gd name="connsiteX2" fmla="*/ 46985 w 5195064"/>
                <a:gd name="connsiteY2" fmla="*/ 488846 h 1716285"/>
                <a:gd name="connsiteX3" fmla="*/ 331798 w 5195064"/>
                <a:gd name="connsiteY3" fmla="*/ 1440721 h 1716285"/>
                <a:gd name="connsiteX4" fmla="*/ 598542 w 5195064"/>
                <a:gd name="connsiteY4" fmla="*/ 1684072 h 1716285"/>
                <a:gd name="connsiteX5" fmla="*/ 1201227 w 5195064"/>
                <a:gd name="connsiteY5" fmla="*/ 1710544 h 1716285"/>
                <a:gd name="connsiteX6" fmla="*/ 2814518 w 5195064"/>
                <a:gd name="connsiteY6" fmla="*/ 1716285 h 1716285"/>
                <a:gd name="connsiteX7" fmla="*/ 4229241 w 5195064"/>
                <a:gd name="connsiteY7" fmla="*/ 1703049 h 1716285"/>
                <a:gd name="connsiteX8" fmla="*/ 4656460 w 5195064"/>
                <a:gd name="connsiteY8" fmla="*/ 1695554 h 1716285"/>
                <a:gd name="connsiteX9" fmla="*/ 4866323 w 5195064"/>
                <a:gd name="connsiteY9" fmla="*/ 1448216 h 1716285"/>
                <a:gd name="connsiteX10" fmla="*/ 5181116 w 5195064"/>
                <a:gd name="connsiteY10" fmla="*/ 361429 h 1716285"/>
                <a:gd name="connsiteX11" fmla="*/ 5083680 w 5195064"/>
                <a:gd name="connsiteY11" fmla="*/ 46636 h 1716285"/>
                <a:gd name="connsiteX12" fmla="*/ 4589005 w 5195064"/>
                <a:gd name="connsiteY12" fmla="*/ 1665 h 1716285"/>
                <a:gd name="connsiteX13" fmla="*/ 504185 w 5195064"/>
                <a:gd name="connsiteY13" fmla="*/ 9160 h 1716285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656460 w 5195064"/>
                <a:gd name="connsiteY8" fmla="*/ 1695554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4489"/>
                <a:gd name="connsiteY0" fmla="*/ 9160 h 1721962"/>
                <a:gd name="connsiteX1" fmla="*/ 46985 w 5194489"/>
                <a:gd name="connsiteY1" fmla="*/ 84111 h 1721962"/>
                <a:gd name="connsiteX2" fmla="*/ 46985 w 5194489"/>
                <a:gd name="connsiteY2" fmla="*/ 488846 h 1721962"/>
                <a:gd name="connsiteX3" fmla="*/ 331798 w 5194489"/>
                <a:gd name="connsiteY3" fmla="*/ 1440721 h 1721962"/>
                <a:gd name="connsiteX4" fmla="*/ 598542 w 5194489"/>
                <a:gd name="connsiteY4" fmla="*/ 1684072 h 1721962"/>
                <a:gd name="connsiteX5" fmla="*/ 1193116 w 5194489"/>
                <a:gd name="connsiteY5" fmla="*/ 1721133 h 1721962"/>
                <a:gd name="connsiteX6" fmla="*/ 2814518 w 5194489"/>
                <a:gd name="connsiteY6" fmla="*/ 1716285 h 1721962"/>
                <a:gd name="connsiteX7" fmla="*/ 4277904 w 5194489"/>
                <a:gd name="connsiteY7" fmla="*/ 1713638 h 1721962"/>
                <a:gd name="connsiteX8" fmla="*/ 4721345 w 5194489"/>
                <a:gd name="connsiteY8" fmla="*/ 1637315 h 1721962"/>
                <a:gd name="connsiteX9" fmla="*/ 4874434 w 5194489"/>
                <a:gd name="connsiteY9" fmla="*/ 1434980 h 1721962"/>
                <a:gd name="connsiteX10" fmla="*/ 5181116 w 5194489"/>
                <a:gd name="connsiteY10" fmla="*/ 361429 h 1721962"/>
                <a:gd name="connsiteX11" fmla="*/ 5083680 w 5194489"/>
                <a:gd name="connsiteY11" fmla="*/ 46636 h 1721962"/>
                <a:gd name="connsiteX12" fmla="*/ 4589005 w 5194489"/>
                <a:gd name="connsiteY12" fmla="*/ 1665 h 1721962"/>
                <a:gd name="connsiteX13" fmla="*/ 504185 w 5194489"/>
                <a:gd name="connsiteY13" fmla="*/ 9160 h 1721962"/>
                <a:gd name="connsiteX0" fmla="*/ 504185 w 5196515"/>
                <a:gd name="connsiteY0" fmla="*/ 7568 h 1720370"/>
                <a:gd name="connsiteX1" fmla="*/ 46985 w 5196515"/>
                <a:gd name="connsiteY1" fmla="*/ 82519 h 1720370"/>
                <a:gd name="connsiteX2" fmla="*/ 46985 w 5196515"/>
                <a:gd name="connsiteY2" fmla="*/ 487254 h 1720370"/>
                <a:gd name="connsiteX3" fmla="*/ 331798 w 5196515"/>
                <a:gd name="connsiteY3" fmla="*/ 1439129 h 1720370"/>
                <a:gd name="connsiteX4" fmla="*/ 598542 w 5196515"/>
                <a:gd name="connsiteY4" fmla="*/ 1682480 h 1720370"/>
                <a:gd name="connsiteX5" fmla="*/ 1193116 w 5196515"/>
                <a:gd name="connsiteY5" fmla="*/ 1719541 h 1720370"/>
                <a:gd name="connsiteX6" fmla="*/ 2814518 w 5196515"/>
                <a:gd name="connsiteY6" fmla="*/ 1714693 h 1720370"/>
                <a:gd name="connsiteX7" fmla="*/ 4277904 w 5196515"/>
                <a:gd name="connsiteY7" fmla="*/ 1712046 h 1720370"/>
                <a:gd name="connsiteX8" fmla="*/ 4721345 w 5196515"/>
                <a:gd name="connsiteY8" fmla="*/ 1635723 h 1720370"/>
                <a:gd name="connsiteX9" fmla="*/ 4874434 w 5196515"/>
                <a:gd name="connsiteY9" fmla="*/ 1433388 h 1720370"/>
                <a:gd name="connsiteX10" fmla="*/ 5181116 w 5196515"/>
                <a:gd name="connsiteY10" fmla="*/ 359837 h 1720370"/>
                <a:gd name="connsiteX11" fmla="*/ 5091791 w 5196515"/>
                <a:gd name="connsiteY11" fmla="*/ 55633 h 1720370"/>
                <a:gd name="connsiteX12" fmla="*/ 4589005 w 5196515"/>
                <a:gd name="connsiteY12" fmla="*/ 73 h 1720370"/>
                <a:gd name="connsiteX13" fmla="*/ 504185 w 5196515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32247 w 5207417"/>
                <a:gd name="connsiteY8" fmla="*/ 1635723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7417" h="1720370">
                  <a:moveTo>
                    <a:pt x="515087" y="7568"/>
                  </a:moveTo>
                  <a:cubicBezTo>
                    <a:pt x="324587" y="5069"/>
                    <a:pt x="117865" y="34337"/>
                    <a:pt x="41665" y="114285"/>
                  </a:cubicBezTo>
                  <a:cubicBezTo>
                    <a:pt x="-34535" y="194233"/>
                    <a:pt x="7714" y="266447"/>
                    <a:pt x="57887" y="487254"/>
                  </a:cubicBezTo>
                  <a:cubicBezTo>
                    <a:pt x="108060" y="708061"/>
                    <a:pt x="250774" y="1239925"/>
                    <a:pt x="342700" y="1439129"/>
                  </a:cubicBezTo>
                  <a:cubicBezTo>
                    <a:pt x="434626" y="1638333"/>
                    <a:pt x="465891" y="1635745"/>
                    <a:pt x="609444" y="1682480"/>
                  </a:cubicBezTo>
                  <a:cubicBezTo>
                    <a:pt x="752997" y="1729215"/>
                    <a:pt x="1204018" y="1719541"/>
                    <a:pt x="1204018" y="1719541"/>
                  </a:cubicBezTo>
                  <a:lnTo>
                    <a:pt x="2825420" y="1714693"/>
                  </a:lnTo>
                  <a:lnTo>
                    <a:pt x="4288806" y="1712046"/>
                  </a:lnTo>
                  <a:cubicBezTo>
                    <a:pt x="4599852" y="1710797"/>
                    <a:pt x="4657156" y="1679518"/>
                    <a:pt x="4716026" y="1651606"/>
                  </a:cubicBezTo>
                  <a:cubicBezTo>
                    <a:pt x="4774896" y="1623694"/>
                    <a:pt x="4806004" y="1648683"/>
                    <a:pt x="4885336" y="1433388"/>
                  </a:cubicBezTo>
                  <a:cubicBezTo>
                    <a:pt x="4964668" y="1218093"/>
                    <a:pt x="5155792" y="589463"/>
                    <a:pt x="5192018" y="359837"/>
                  </a:cubicBezTo>
                  <a:cubicBezTo>
                    <a:pt x="5228244" y="130211"/>
                    <a:pt x="5201378" y="115594"/>
                    <a:pt x="5102693" y="55633"/>
                  </a:cubicBezTo>
                  <a:cubicBezTo>
                    <a:pt x="5004008" y="-4328"/>
                    <a:pt x="4599907" y="73"/>
                    <a:pt x="4599907" y="73"/>
                  </a:cubicBezTo>
                  <a:lnTo>
                    <a:pt x="515087" y="7568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2858938" y="378623"/>
              <a:ext cx="4959498" cy="5056404"/>
            </a:xfrm>
            <a:custGeom>
              <a:avLst/>
              <a:gdLst>
                <a:gd name="connsiteX0" fmla="*/ 272098 w 5015826"/>
                <a:gd name="connsiteY0" fmla="*/ 12916 h 1576894"/>
                <a:gd name="connsiteX1" fmla="*/ 54741 w 5015826"/>
                <a:gd name="connsiteY1" fmla="*/ 80372 h 1576894"/>
                <a:gd name="connsiteX2" fmla="*/ 2275 w 5015826"/>
                <a:gd name="connsiteY2" fmla="*/ 275244 h 1576894"/>
                <a:gd name="connsiteX3" fmla="*/ 107206 w 5015826"/>
                <a:gd name="connsiteY3" fmla="*/ 664988 h 1576894"/>
                <a:gd name="connsiteX4" fmla="*/ 317069 w 5015826"/>
                <a:gd name="connsiteY4" fmla="*/ 1317060 h 1576894"/>
                <a:gd name="connsiteX5" fmla="*/ 541921 w 5015826"/>
                <a:gd name="connsiteY5" fmla="*/ 1549408 h 1576894"/>
                <a:gd name="connsiteX6" fmla="*/ 879200 w 5015826"/>
                <a:gd name="connsiteY6" fmla="*/ 1571893 h 1576894"/>
                <a:gd name="connsiteX7" fmla="*/ 2595574 w 5015826"/>
                <a:gd name="connsiteY7" fmla="*/ 1564398 h 1576894"/>
                <a:gd name="connsiteX8" fmla="*/ 4296957 w 5015826"/>
                <a:gd name="connsiteY8" fmla="*/ 1564398 h 1576894"/>
                <a:gd name="connsiteX9" fmla="*/ 4664216 w 5015826"/>
                <a:gd name="connsiteY9" fmla="*/ 1392011 h 1576894"/>
                <a:gd name="connsiteX10" fmla="*/ 4934039 w 5015826"/>
                <a:gd name="connsiteY10" fmla="*/ 657493 h 1576894"/>
                <a:gd name="connsiteX11" fmla="*/ 5008990 w 5015826"/>
                <a:gd name="connsiteY11" fmla="*/ 147828 h 1576894"/>
                <a:gd name="connsiteX12" fmla="*/ 4791633 w 5015826"/>
                <a:gd name="connsiteY12" fmla="*/ 12916 h 1576894"/>
                <a:gd name="connsiteX13" fmla="*/ 4716682 w 5015826"/>
                <a:gd name="connsiteY13" fmla="*/ 5421 h 1576894"/>
                <a:gd name="connsiteX14" fmla="*/ 3427528 w 5015826"/>
                <a:gd name="connsiteY14" fmla="*/ 12916 h 1576894"/>
                <a:gd name="connsiteX15" fmla="*/ 272098 w 5015826"/>
                <a:gd name="connsiteY15" fmla="*/ 12916 h 1576894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716682 w 5015826"/>
                <a:gd name="connsiteY13" fmla="*/ 53391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667352 w 5015826"/>
                <a:gd name="connsiteY13" fmla="*/ 3094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1018"/>
                <a:gd name="connsiteY0" fmla="*/ 5294 h 1624864"/>
                <a:gd name="connsiteX1" fmla="*/ 54741 w 5011018"/>
                <a:gd name="connsiteY1" fmla="*/ 128342 h 1624864"/>
                <a:gd name="connsiteX2" fmla="*/ 2275 w 5011018"/>
                <a:gd name="connsiteY2" fmla="*/ 323214 h 1624864"/>
                <a:gd name="connsiteX3" fmla="*/ 107206 w 5011018"/>
                <a:gd name="connsiteY3" fmla="*/ 712958 h 1624864"/>
                <a:gd name="connsiteX4" fmla="*/ 317069 w 5011018"/>
                <a:gd name="connsiteY4" fmla="*/ 1365030 h 1624864"/>
                <a:gd name="connsiteX5" fmla="*/ 541921 w 5011018"/>
                <a:gd name="connsiteY5" fmla="*/ 1597378 h 1624864"/>
                <a:gd name="connsiteX6" fmla="*/ 879200 w 5011018"/>
                <a:gd name="connsiteY6" fmla="*/ 1619863 h 1624864"/>
                <a:gd name="connsiteX7" fmla="*/ 2595574 w 5011018"/>
                <a:gd name="connsiteY7" fmla="*/ 1612368 h 1624864"/>
                <a:gd name="connsiteX8" fmla="*/ 4296957 w 5011018"/>
                <a:gd name="connsiteY8" fmla="*/ 1612368 h 1624864"/>
                <a:gd name="connsiteX9" fmla="*/ 4664216 w 5011018"/>
                <a:gd name="connsiteY9" fmla="*/ 1439981 h 1624864"/>
                <a:gd name="connsiteX10" fmla="*/ 4934039 w 5011018"/>
                <a:gd name="connsiteY10" fmla="*/ 705463 h 1624864"/>
                <a:gd name="connsiteX11" fmla="*/ 5008990 w 5011018"/>
                <a:gd name="connsiteY11" fmla="*/ 195798 h 1624864"/>
                <a:gd name="connsiteX12" fmla="*/ 4873850 w 5011018"/>
                <a:gd name="connsiteY12" fmla="*/ 42356 h 1624864"/>
                <a:gd name="connsiteX13" fmla="*/ 4667352 w 5011018"/>
                <a:gd name="connsiteY13" fmla="*/ 3094 h 1624864"/>
                <a:gd name="connsiteX14" fmla="*/ 3476859 w 5011018"/>
                <a:gd name="connsiteY14" fmla="*/ 0 h 1624864"/>
                <a:gd name="connsiteX15" fmla="*/ 272098 w 5011018"/>
                <a:gd name="connsiteY15" fmla="*/ 5294 h 1624864"/>
                <a:gd name="connsiteX0" fmla="*/ 272098 w 5009025"/>
                <a:gd name="connsiteY0" fmla="*/ 5294 h 1624864"/>
                <a:gd name="connsiteX1" fmla="*/ 54741 w 5009025"/>
                <a:gd name="connsiteY1" fmla="*/ 128342 h 1624864"/>
                <a:gd name="connsiteX2" fmla="*/ 2275 w 5009025"/>
                <a:gd name="connsiteY2" fmla="*/ 323214 h 1624864"/>
                <a:gd name="connsiteX3" fmla="*/ 107206 w 5009025"/>
                <a:gd name="connsiteY3" fmla="*/ 712958 h 1624864"/>
                <a:gd name="connsiteX4" fmla="*/ 317069 w 5009025"/>
                <a:gd name="connsiteY4" fmla="*/ 1365030 h 1624864"/>
                <a:gd name="connsiteX5" fmla="*/ 541921 w 5009025"/>
                <a:gd name="connsiteY5" fmla="*/ 1597378 h 1624864"/>
                <a:gd name="connsiteX6" fmla="*/ 879200 w 5009025"/>
                <a:gd name="connsiteY6" fmla="*/ 1619863 h 1624864"/>
                <a:gd name="connsiteX7" fmla="*/ 2595574 w 5009025"/>
                <a:gd name="connsiteY7" fmla="*/ 1612368 h 1624864"/>
                <a:gd name="connsiteX8" fmla="*/ 4296957 w 5009025"/>
                <a:gd name="connsiteY8" fmla="*/ 1612368 h 1624864"/>
                <a:gd name="connsiteX9" fmla="*/ 4664216 w 5009025"/>
                <a:gd name="connsiteY9" fmla="*/ 1439981 h 1624864"/>
                <a:gd name="connsiteX10" fmla="*/ 4884709 w 5009025"/>
                <a:gd name="connsiteY10" fmla="*/ 708110 h 1624864"/>
                <a:gd name="connsiteX11" fmla="*/ 5008990 w 5009025"/>
                <a:gd name="connsiteY11" fmla="*/ 195798 h 1624864"/>
                <a:gd name="connsiteX12" fmla="*/ 4873850 w 5009025"/>
                <a:gd name="connsiteY12" fmla="*/ 42356 h 1624864"/>
                <a:gd name="connsiteX13" fmla="*/ 4667352 w 5009025"/>
                <a:gd name="connsiteY13" fmla="*/ 3094 h 1624864"/>
                <a:gd name="connsiteX14" fmla="*/ 3476859 w 5009025"/>
                <a:gd name="connsiteY14" fmla="*/ 0 h 1624864"/>
                <a:gd name="connsiteX15" fmla="*/ 272098 w 5009025"/>
                <a:gd name="connsiteY15" fmla="*/ 5294 h 1624864"/>
                <a:gd name="connsiteX0" fmla="*/ 272098 w 4976161"/>
                <a:gd name="connsiteY0" fmla="*/ 5294 h 1624864"/>
                <a:gd name="connsiteX1" fmla="*/ 54741 w 4976161"/>
                <a:gd name="connsiteY1" fmla="*/ 128342 h 1624864"/>
                <a:gd name="connsiteX2" fmla="*/ 2275 w 4976161"/>
                <a:gd name="connsiteY2" fmla="*/ 323214 h 1624864"/>
                <a:gd name="connsiteX3" fmla="*/ 107206 w 4976161"/>
                <a:gd name="connsiteY3" fmla="*/ 712958 h 1624864"/>
                <a:gd name="connsiteX4" fmla="*/ 317069 w 4976161"/>
                <a:gd name="connsiteY4" fmla="*/ 1365030 h 1624864"/>
                <a:gd name="connsiteX5" fmla="*/ 541921 w 4976161"/>
                <a:gd name="connsiteY5" fmla="*/ 1597378 h 1624864"/>
                <a:gd name="connsiteX6" fmla="*/ 879200 w 4976161"/>
                <a:gd name="connsiteY6" fmla="*/ 1619863 h 1624864"/>
                <a:gd name="connsiteX7" fmla="*/ 2595574 w 4976161"/>
                <a:gd name="connsiteY7" fmla="*/ 1612368 h 1624864"/>
                <a:gd name="connsiteX8" fmla="*/ 4296957 w 4976161"/>
                <a:gd name="connsiteY8" fmla="*/ 1612368 h 1624864"/>
                <a:gd name="connsiteX9" fmla="*/ 4664216 w 4976161"/>
                <a:gd name="connsiteY9" fmla="*/ 1439981 h 1624864"/>
                <a:gd name="connsiteX10" fmla="*/ 4884709 w 4976161"/>
                <a:gd name="connsiteY10" fmla="*/ 708110 h 1624864"/>
                <a:gd name="connsiteX11" fmla="*/ 4976104 w 4976161"/>
                <a:gd name="connsiteY11" fmla="*/ 193151 h 1624864"/>
                <a:gd name="connsiteX12" fmla="*/ 4873850 w 4976161"/>
                <a:gd name="connsiteY12" fmla="*/ 42356 h 1624864"/>
                <a:gd name="connsiteX13" fmla="*/ 4667352 w 4976161"/>
                <a:gd name="connsiteY13" fmla="*/ 3094 h 1624864"/>
                <a:gd name="connsiteX14" fmla="*/ 3476859 w 4976161"/>
                <a:gd name="connsiteY14" fmla="*/ 0 h 1624864"/>
                <a:gd name="connsiteX15" fmla="*/ 272098 w 4976161"/>
                <a:gd name="connsiteY15" fmla="*/ 5294 h 1624864"/>
                <a:gd name="connsiteX0" fmla="*/ 233714 w 4937777"/>
                <a:gd name="connsiteY0" fmla="*/ 5294 h 1624864"/>
                <a:gd name="connsiteX1" fmla="*/ 16357 w 4937777"/>
                <a:gd name="connsiteY1" fmla="*/ 128342 h 1624864"/>
                <a:gd name="connsiteX2" fmla="*/ 21443 w 4937777"/>
                <a:gd name="connsiteY2" fmla="*/ 325861 h 1624864"/>
                <a:gd name="connsiteX3" fmla="*/ 68822 w 4937777"/>
                <a:gd name="connsiteY3" fmla="*/ 712958 h 1624864"/>
                <a:gd name="connsiteX4" fmla="*/ 278685 w 4937777"/>
                <a:gd name="connsiteY4" fmla="*/ 1365030 h 1624864"/>
                <a:gd name="connsiteX5" fmla="*/ 503537 w 4937777"/>
                <a:gd name="connsiteY5" fmla="*/ 1597378 h 1624864"/>
                <a:gd name="connsiteX6" fmla="*/ 840816 w 4937777"/>
                <a:gd name="connsiteY6" fmla="*/ 1619863 h 1624864"/>
                <a:gd name="connsiteX7" fmla="*/ 2557190 w 4937777"/>
                <a:gd name="connsiteY7" fmla="*/ 1612368 h 1624864"/>
                <a:gd name="connsiteX8" fmla="*/ 4258573 w 4937777"/>
                <a:gd name="connsiteY8" fmla="*/ 1612368 h 1624864"/>
                <a:gd name="connsiteX9" fmla="*/ 4625832 w 4937777"/>
                <a:gd name="connsiteY9" fmla="*/ 1439981 h 1624864"/>
                <a:gd name="connsiteX10" fmla="*/ 4846325 w 4937777"/>
                <a:gd name="connsiteY10" fmla="*/ 708110 h 1624864"/>
                <a:gd name="connsiteX11" fmla="*/ 4937720 w 4937777"/>
                <a:gd name="connsiteY11" fmla="*/ 193151 h 1624864"/>
                <a:gd name="connsiteX12" fmla="*/ 4835466 w 4937777"/>
                <a:gd name="connsiteY12" fmla="*/ 42356 h 1624864"/>
                <a:gd name="connsiteX13" fmla="*/ 4628968 w 4937777"/>
                <a:gd name="connsiteY13" fmla="*/ 3094 h 1624864"/>
                <a:gd name="connsiteX14" fmla="*/ 3438475 w 4937777"/>
                <a:gd name="connsiteY14" fmla="*/ 0 h 1624864"/>
                <a:gd name="connsiteX15" fmla="*/ 233714 w 4937777"/>
                <a:gd name="connsiteY15" fmla="*/ 5294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288425 w 4947517"/>
                <a:gd name="connsiteY4" fmla="*/ 1365030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337755 w 4947517"/>
                <a:gd name="connsiteY4" fmla="*/ 1370324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514906 w 4949146"/>
                <a:gd name="connsiteY5" fmla="*/ 1597378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654675 w 4949146"/>
                <a:gd name="connsiteY5" fmla="*/ 1584142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50995"/>
                <a:gd name="connsiteY0" fmla="*/ 2647 h 1624864"/>
                <a:gd name="connsiteX1" fmla="*/ 27726 w 4950995"/>
                <a:gd name="connsiteY1" fmla="*/ 128342 h 1624864"/>
                <a:gd name="connsiteX2" fmla="*/ 32812 w 4950995"/>
                <a:gd name="connsiteY2" fmla="*/ 325861 h 1624864"/>
                <a:gd name="connsiteX3" fmla="*/ 121299 w 4950995"/>
                <a:gd name="connsiteY3" fmla="*/ 710311 h 1624864"/>
                <a:gd name="connsiteX4" fmla="*/ 339384 w 4950995"/>
                <a:gd name="connsiteY4" fmla="*/ 1370324 h 1624864"/>
                <a:gd name="connsiteX5" fmla="*/ 654675 w 4950995"/>
                <a:gd name="connsiteY5" fmla="*/ 1584142 h 1624864"/>
                <a:gd name="connsiteX6" fmla="*/ 852185 w 4950995"/>
                <a:gd name="connsiteY6" fmla="*/ 1619863 h 1624864"/>
                <a:gd name="connsiteX7" fmla="*/ 2568559 w 4950995"/>
                <a:gd name="connsiteY7" fmla="*/ 1612368 h 1624864"/>
                <a:gd name="connsiteX8" fmla="*/ 4269942 w 4950995"/>
                <a:gd name="connsiteY8" fmla="*/ 1612368 h 1624864"/>
                <a:gd name="connsiteX9" fmla="*/ 4637201 w 4950995"/>
                <a:gd name="connsiteY9" fmla="*/ 1439981 h 1624864"/>
                <a:gd name="connsiteX10" fmla="*/ 4857694 w 4950995"/>
                <a:gd name="connsiteY10" fmla="*/ 708110 h 1624864"/>
                <a:gd name="connsiteX11" fmla="*/ 4949089 w 4950995"/>
                <a:gd name="connsiteY11" fmla="*/ 193151 h 1624864"/>
                <a:gd name="connsiteX12" fmla="*/ 4896165 w 4950995"/>
                <a:gd name="connsiteY12" fmla="*/ 52945 h 1624864"/>
                <a:gd name="connsiteX13" fmla="*/ 4640337 w 4950995"/>
                <a:gd name="connsiteY13" fmla="*/ 3094 h 1624864"/>
                <a:gd name="connsiteX14" fmla="*/ 3449844 w 4950995"/>
                <a:gd name="connsiteY14" fmla="*/ 0 h 1624864"/>
                <a:gd name="connsiteX15" fmla="*/ 376630 w 4950995"/>
                <a:gd name="connsiteY15" fmla="*/ 2647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4 w 4949784"/>
                <a:gd name="connsiteY12" fmla="*/ 52945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5 w 4949784"/>
                <a:gd name="connsiteY12" fmla="*/ 50298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49784" h="1624864">
                  <a:moveTo>
                    <a:pt x="358976" y="5294"/>
                  </a:moveTo>
                  <a:cubicBezTo>
                    <a:pt x="91905" y="33044"/>
                    <a:pt x="81077" y="74914"/>
                    <a:pt x="26515" y="128342"/>
                  </a:cubicBezTo>
                  <a:cubicBezTo>
                    <a:pt x="-28047" y="181770"/>
                    <a:pt x="16006" y="228866"/>
                    <a:pt x="31601" y="325861"/>
                  </a:cubicBezTo>
                  <a:cubicBezTo>
                    <a:pt x="47197" y="422856"/>
                    <a:pt x="68993" y="536234"/>
                    <a:pt x="120088" y="710311"/>
                  </a:cubicBezTo>
                  <a:cubicBezTo>
                    <a:pt x="171183" y="884388"/>
                    <a:pt x="249277" y="1224686"/>
                    <a:pt x="338173" y="1370324"/>
                  </a:cubicBezTo>
                  <a:cubicBezTo>
                    <a:pt x="427069" y="1515962"/>
                    <a:pt x="567997" y="1542552"/>
                    <a:pt x="653464" y="1584142"/>
                  </a:cubicBezTo>
                  <a:cubicBezTo>
                    <a:pt x="738931" y="1625732"/>
                    <a:pt x="850974" y="1619863"/>
                    <a:pt x="850974" y="1619863"/>
                  </a:cubicBezTo>
                  <a:lnTo>
                    <a:pt x="2567348" y="1612368"/>
                  </a:lnTo>
                  <a:cubicBezTo>
                    <a:pt x="3136974" y="1611119"/>
                    <a:pt x="3923957" y="1641099"/>
                    <a:pt x="4268731" y="1612368"/>
                  </a:cubicBezTo>
                  <a:cubicBezTo>
                    <a:pt x="4613505" y="1583637"/>
                    <a:pt x="4538031" y="1590691"/>
                    <a:pt x="4635990" y="1439981"/>
                  </a:cubicBezTo>
                  <a:cubicBezTo>
                    <a:pt x="4733949" y="1289271"/>
                    <a:pt x="4804502" y="915915"/>
                    <a:pt x="4856483" y="708110"/>
                  </a:cubicBezTo>
                  <a:cubicBezTo>
                    <a:pt x="4908464" y="500305"/>
                    <a:pt x="4941466" y="302786"/>
                    <a:pt x="4947878" y="193151"/>
                  </a:cubicBezTo>
                  <a:cubicBezTo>
                    <a:pt x="4954290" y="83516"/>
                    <a:pt x="4946414" y="81974"/>
                    <a:pt x="4894955" y="50298"/>
                  </a:cubicBezTo>
                  <a:cubicBezTo>
                    <a:pt x="4843496" y="18622"/>
                    <a:pt x="4639126" y="3094"/>
                    <a:pt x="4639126" y="3094"/>
                  </a:cubicBezTo>
                  <a:lnTo>
                    <a:pt x="3448633" y="0"/>
                  </a:lnTo>
                  <a:lnTo>
                    <a:pt x="358976" y="5294"/>
                  </a:lnTo>
                  <a:close/>
                </a:path>
              </a:pathLst>
            </a:custGeom>
            <a:solidFill>
              <a:srgbClr val="1D3F78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2883225" y="713106"/>
              <a:ext cx="4946118" cy="4754092"/>
            </a:xfrm>
            <a:custGeom>
              <a:avLst/>
              <a:gdLst>
                <a:gd name="connsiteX0" fmla="*/ 353011 w 4979205"/>
                <a:gd name="connsiteY0" fmla="*/ 14424 h 1525931"/>
                <a:gd name="connsiteX1" fmla="*/ 135653 w 4979205"/>
                <a:gd name="connsiteY1" fmla="*/ 14424 h 1525931"/>
                <a:gd name="connsiteX2" fmla="*/ 23227 w 4979205"/>
                <a:gd name="connsiteY2" fmla="*/ 164325 h 1525931"/>
                <a:gd name="connsiteX3" fmla="*/ 23227 w 4979205"/>
                <a:gd name="connsiteY3" fmla="*/ 434148 h 1525931"/>
                <a:gd name="connsiteX4" fmla="*/ 270565 w 4979205"/>
                <a:gd name="connsiteY4" fmla="*/ 1236122 h 1525931"/>
                <a:gd name="connsiteX5" fmla="*/ 555378 w 4979205"/>
                <a:gd name="connsiteY5" fmla="*/ 1505945 h 1525931"/>
                <a:gd name="connsiteX6" fmla="*/ 1147489 w 4979205"/>
                <a:gd name="connsiteY6" fmla="*/ 1505945 h 1525931"/>
                <a:gd name="connsiteX7" fmla="*/ 3665837 w 4979205"/>
                <a:gd name="connsiteY7" fmla="*/ 1505945 h 1525931"/>
                <a:gd name="connsiteX8" fmla="*/ 4265443 w 4979205"/>
                <a:gd name="connsiteY8" fmla="*/ 1505945 h 1525931"/>
                <a:gd name="connsiteX9" fmla="*/ 4580237 w 4979205"/>
                <a:gd name="connsiteY9" fmla="*/ 1423499 h 1525931"/>
                <a:gd name="connsiteX10" fmla="*/ 4767614 w 4979205"/>
                <a:gd name="connsiteY10" fmla="*/ 988784 h 1525931"/>
                <a:gd name="connsiteX11" fmla="*/ 4977476 w 4979205"/>
                <a:gd name="connsiteY11" fmla="*/ 299237 h 1525931"/>
                <a:gd name="connsiteX12" fmla="*/ 4842565 w 4979205"/>
                <a:gd name="connsiteY12" fmla="*/ 36909 h 1525931"/>
                <a:gd name="connsiteX13" fmla="*/ 4430335 w 4979205"/>
                <a:gd name="connsiteY13" fmla="*/ 6929 h 1525931"/>
                <a:gd name="connsiteX14" fmla="*/ 353011 w 4979205"/>
                <a:gd name="connsiteY14" fmla="*/ 14424 h 1525931"/>
                <a:gd name="connsiteX0" fmla="*/ 410562 w 4979205"/>
                <a:gd name="connsiteY0" fmla="*/ 6397 h 1539082"/>
                <a:gd name="connsiteX1" fmla="*/ 135653 w 4979205"/>
                <a:gd name="connsiteY1" fmla="*/ 27575 h 1539082"/>
                <a:gd name="connsiteX2" fmla="*/ 23227 w 4979205"/>
                <a:gd name="connsiteY2" fmla="*/ 177476 h 1539082"/>
                <a:gd name="connsiteX3" fmla="*/ 23227 w 4979205"/>
                <a:gd name="connsiteY3" fmla="*/ 447299 h 1539082"/>
                <a:gd name="connsiteX4" fmla="*/ 270565 w 4979205"/>
                <a:gd name="connsiteY4" fmla="*/ 1249273 h 1539082"/>
                <a:gd name="connsiteX5" fmla="*/ 555378 w 4979205"/>
                <a:gd name="connsiteY5" fmla="*/ 1519096 h 1539082"/>
                <a:gd name="connsiteX6" fmla="*/ 1147489 w 4979205"/>
                <a:gd name="connsiteY6" fmla="*/ 1519096 h 1539082"/>
                <a:gd name="connsiteX7" fmla="*/ 3665837 w 4979205"/>
                <a:gd name="connsiteY7" fmla="*/ 1519096 h 1539082"/>
                <a:gd name="connsiteX8" fmla="*/ 4265443 w 4979205"/>
                <a:gd name="connsiteY8" fmla="*/ 1519096 h 1539082"/>
                <a:gd name="connsiteX9" fmla="*/ 4580237 w 4979205"/>
                <a:gd name="connsiteY9" fmla="*/ 1436650 h 1539082"/>
                <a:gd name="connsiteX10" fmla="*/ 4767614 w 4979205"/>
                <a:gd name="connsiteY10" fmla="*/ 1001935 h 1539082"/>
                <a:gd name="connsiteX11" fmla="*/ 4977476 w 4979205"/>
                <a:gd name="connsiteY11" fmla="*/ 312388 h 1539082"/>
                <a:gd name="connsiteX12" fmla="*/ 4842565 w 4979205"/>
                <a:gd name="connsiteY12" fmla="*/ 50060 h 1539082"/>
                <a:gd name="connsiteX13" fmla="*/ 4430335 w 4979205"/>
                <a:gd name="connsiteY13" fmla="*/ 20080 h 1539082"/>
                <a:gd name="connsiteX14" fmla="*/ 410562 w 4979205"/>
                <a:gd name="connsiteY14" fmla="*/ 6397 h 1539082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30335 w 4979205"/>
                <a:gd name="connsiteY13" fmla="*/ 26558 h 1545560"/>
                <a:gd name="connsiteX14" fmla="*/ 501001 w 4979205"/>
                <a:gd name="connsiteY14" fmla="*/ 4934 h 1545560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22113 w 4979205"/>
                <a:gd name="connsiteY13" fmla="*/ 5380 h 1545560"/>
                <a:gd name="connsiteX14" fmla="*/ 501001 w 4979205"/>
                <a:gd name="connsiteY14" fmla="*/ 4934 h 1545560"/>
                <a:gd name="connsiteX0" fmla="*/ 509222 w 4979205"/>
                <a:gd name="connsiteY0" fmla="*/ 4564 h 1547837"/>
                <a:gd name="connsiteX1" fmla="*/ 135653 w 4979205"/>
                <a:gd name="connsiteY1" fmla="*/ 36330 h 1547837"/>
                <a:gd name="connsiteX2" fmla="*/ 23227 w 4979205"/>
                <a:gd name="connsiteY2" fmla="*/ 186231 h 1547837"/>
                <a:gd name="connsiteX3" fmla="*/ 23227 w 4979205"/>
                <a:gd name="connsiteY3" fmla="*/ 456054 h 1547837"/>
                <a:gd name="connsiteX4" fmla="*/ 270565 w 4979205"/>
                <a:gd name="connsiteY4" fmla="*/ 1258028 h 1547837"/>
                <a:gd name="connsiteX5" fmla="*/ 555378 w 4979205"/>
                <a:gd name="connsiteY5" fmla="*/ 1527851 h 1547837"/>
                <a:gd name="connsiteX6" fmla="*/ 1147489 w 4979205"/>
                <a:gd name="connsiteY6" fmla="*/ 1527851 h 1547837"/>
                <a:gd name="connsiteX7" fmla="*/ 3665837 w 4979205"/>
                <a:gd name="connsiteY7" fmla="*/ 1527851 h 1547837"/>
                <a:gd name="connsiteX8" fmla="*/ 4265443 w 4979205"/>
                <a:gd name="connsiteY8" fmla="*/ 1527851 h 1547837"/>
                <a:gd name="connsiteX9" fmla="*/ 4580237 w 4979205"/>
                <a:gd name="connsiteY9" fmla="*/ 1445405 h 1547837"/>
                <a:gd name="connsiteX10" fmla="*/ 4767614 w 4979205"/>
                <a:gd name="connsiteY10" fmla="*/ 1010690 h 1547837"/>
                <a:gd name="connsiteX11" fmla="*/ 4977476 w 4979205"/>
                <a:gd name="connsiteY11" fmla="*/ 321143 h 1547837"/>
                <a:gd name="connsiteX12" fmla="*/ 4842565 w 4979205"/>
                <a:gd name="connsiteY12" fmla="*/ 58815 h 1547837"/>
                <a:gd name="connsiteX13" fmla="*/ 4422113 w 4979205"/>
                <a:gd name="connsiteY13" fmla="*/ 7657 h 1547837"/>
                <a:gd name="connsiteX14" fmla="*/ 509222 w 4979205"/>
                <a:gd name="connsiteY14" fmla="*/ 4564 h 1547837"/>
                <a:gd name="connsiteX0" fmla="*/ 509222 w 4979205"/>
                <a:gd name="connsiteY0" fmla="*/ 1354 h 1544627"/>
                <a:gd name="connsiteX1" fmla="*/ 135653 w 4979205"/>
                <a:gd name="connsiteY1" fmla="*/ 33120 h 1544627"/>
                <a:gd name="connsiteX2" fmla="*/ 23227 w 4979205"/>
                <a:gd name="connsiteY2" fmla="*/ 183021 h 1544627"/>
                <a:gd name="connsiteX3" fmla="*/ 23227 w 4979205"/>
                <a:gd name="connsiteY3" fmla="*/ 452844 h 1544627"/>
                <a:gd name="connsiteX4" fmla="*/ 270565 w 4979205"/>
                <a:gd name="connsiteY4" fmla="*/ 1254818 h 1544627"/>
                <a:gd name="connsiteX5" fmla="*/ 555378 w 4979205"/>
                <a:gd name="connsiteY5" fmla="*/ 1524641 h 1544627"/>
                <a:gd name="connsiteX6" fmla="*/ 1147489 w 4979205"/>
                <a:gd name="connsiteY6" fmla="*/ 1524641 h 1544627"/>
                <a:gd name="connsiteX7" fmla="*/ 3665837 w 4979205"/>
                <a:gd name="connsiteY7" fmla="*/ 1524641 h 1544627"/>
                <a:gd name="connsiteX8" fmla="*/ 4265443 w 4979205"/>
                <a:gd name="connsiteY8" fmla="*/ 1524641 h 1544627"/>
                <a:gd name="connsiteX9" fmla="*/ 4580237 w 4979205"/>
                <a:gd name="connsiteY9" fmla="*/ 1442195 h 1544627"/>
                <a:gd name="connsiteX10" fmla="*/ 4767614 w 4979205"/>
                <a:gd name="connsiteY10" fmla="*/ 1007480 h 1544627"/>
                <a:gd name="connsiteX11" fmla="*/ 4977476 w 4979205"/>
                <a:gd name="connsiteY11" fmla="*/ 317933 h 1544627"/>
                <a:gd name="connsiteX12" fmla="*/ 4842565 w 4979205"/>
                <a:gd name="connsiteY12" fmla="*/ 55605 h 1544627"/>
                <a:gd name="connsiteX13" fmla="*/ 4422113 w 4979205"/>
                <a:gd name="connsiteY13" fmla="*/ 4447 h 1544627"/>
                <a:gd name="connsiteX14" fmla="*/ 509222 w 4979205"/>
                <a:gd name="connsiteY14" fmla="*/ 1354 h 1544627"/>
                <a:gd name="connsiteX0" fmla="*/ 517818 w 4987801"/>
                <a:gd name="connsiteY0" fmla="*/ 1620 h 1544893"/>
                <a:gd name="connsiteX1" fmla="*/ 144249 w 4987801"/>
                <a:gd name="connsiteY1" fmla="*/ 33386 h 1544893"/>
                <a:gd name="connsiteX2" fmla="*/ 15380 w 4987801"/>
                <a:gd name="connsiteY2" fmla="*/ 199170 h 1544893"/>
                <a:gd name="connsiteX3" fmla="*/ 31823 w 4987801"/>
                <a:gd name="connsiteY3" fmla="*/ 453110 h 1544893"/>
                <a:gd name="connsiteX4" fmla="*/ 279161 w 4987801"/>
                <a:gd name="connsiteY4" fmla="*/ 1255084 h 1544893"/>
                <a:gd name="connsiteX5" fmla="*/ 563974 w 4987801"/>
                <a:gd name="connsiteY5" fmla="*/ 1524907 h 1544893"/>
                <a:gd name="connsiteX6" fmla="*/ 1156085 w 4987801"/>
                <a:gd name="connsiteY6" fmla="*/ 1524907 h 1544893"/>
                <a:gd name="connsiteX7" fmla="*/ 3674433 w 4987801"/>
                <a:gd name="connsiteY7" fmla="*/ 1524907 h 1544893"/>
                <a:gd name="connsiteX8" fmla="*/ 4274039 w 4987801"/>
                <a:gd name="connsiteY8" fmla="*/ 1524907 h 1544893"/>
                <a:gd name="connsiteX9" fmla="*/ 4588833 w 4987801"/>
                <a:gd name="connsiteY9" fmla="*/ 1442461 h 1544893"/>
                <a:gd name="connsiteX10" fmla="*/ 4776210 w 4987801"/>
                <a:gd name="connsiteY10" fmla="*/ 1007746 h 1544893"/>
                <a:gd name="connsiteX11" fmla="*/ 4986072 w 4987801"/>
                <a:gd name="connsiteY11" fmla="*/ 318199 h 1544893"/>
                <a:gd name="connsiteX12" fmla="*/ 4851161 w 4987801"/>
                <a:gd name="connsiteY12" fmla="*/ 55871 h 1544893"/>
                <a:gd name="connsiteX13" fmla="*/ 4430709 w 4987801"/>
                <a:gd name="connsiteY13" fmla="*/ 4713 h 1544893"/>
                <a:gd name="connsiteX14" fmla="*/ 517818 w 4987801"/>
                <a:gd name="connsiteY14" fmla="*/ 1620 h 1544893"/>
                <a:gd name="connsiteX0" fmla="*/ 517818 w 4987801"/>
                <a:gd name="connsiteY0" fmla="*/ 661 h 1543934"/>
                <a:gd name="connsiteX1" fmla="*/ 144249 w 4987801"/>
                <a:gd name="connsiteY1" fmla="*/ 48310 h 1543934"/>
                <a:gd name="connsiteX2" fmla="*/ 15380 w 4987801"/>
                <a:gd name="connsiteY2" fmla="*/ 198211 h 1543934"/>
                <a:gd name="connsiteX3" fmla="*/ 31823 w 4987801"/>
                <a:gd name="connsiteY3" fmla="*/ 452151 h 1543934"/>
                <a:gd name="connsiteX4" fmla="*/ 279161 w 4987801"/>
                <a:gd name="connsiteY4" fmla="*/ 1254125 h 1543934"/>
                <a:gd name="connsiteX5" fmla="*/ 563974 w 4987801"/>
                <a:gd name="connsiteY5" fmla="*/ 1523948 h 1543934"/>
                <a:gd name="connsiteX6" fmla="*/ 1156085 w 4987801"/>
                <a:gd name="connsiteY6" fmla="*/ 1523948 h 1543934"/>
                <a:gd name="connsiteX7" fmla="*/ 3674433 w 4987801"/>
                <a:gd name="connsiteY7" fmla="*/ 1523948 h 1543934"/>
                <a:gd name="connsiteX8" fmla="*/ 4274039 w 4987801"/>
                <a:gd name="connsiteY8" fmla="*/ 1523948 h 1543934"/>
                <a:gd name="connsiteX9" fmla="*/ 4588833 w 4987801"/>
                <a:gd name="connsiteY9" fmla="*/ 1441502 h 1543934"/>
                <a:gd name="connsiteX10" fmla="*/ 4776210 w 4987801"/>
                <a:gd name="connsiteY10" fmla="*/ 1006787 h 1543934"/>
                <a:gd name="connsiteX11" fmla="*/ 4986072 w 4987801"/>
                <a:gd name="connsiteY11" fmla="*/ 317240 h 1543934"/>
                <a:gd name="connsiteX12" fmla="*/ 4851161 w 4987801"/>
                <a:gd name="connsiteY12" fmla="*/ 54912 h 1543934"/>
                <a:gd name="connsiteX13" fmla="*/ 4430709 w 4987801"/>
                <a:gd name="connsiteY13" fmla="*/ 3754 h 1543934"/>
                <a:gd name="connsiteX14" fmla="*/ 517818 w 4987801"/>
                <a:gd name="connsiteY14" fmla="*/ 661 h 1543934"/>
                <a:gd name="connsiteX0" fmla="*/ 511712 w 4981695"/>
                <a:gd name="connsiteY0" fmla="*/ 661 h 1543934"/>
                <a:gd name="connsiteX1" fmla="*/ 138143 w 4981695"/>
                <a:gd name="connsiteY1" fmla="*/ 48310 h 1543934"/>
                <a:gd name="connsiteX2" fmla="*/ 9274 w 4981695"/>
                <a:gd name="connsiteY2" fmla="*/ 198211 h 1543934"/>
                <a:gd name="connsiteX3" fmla="*/ 25717 w 4981695"/>
                <a:gd name="connsiteY3" fmla="*/ 452151 h 1543934"/>
                <a:gd name="connsiteX4" fmla="*/ 273055 w 4981695"/>
                <a:gd name="connsiteY4" fmla="*/ 1254125 h 1543934"/>
                <a:gd name="connsiteX5" fmla="*/ 557868 w 4981695"/>
                <a:gd name="connsiteY5" fmla="*/ 1523948 h 1543934"/>
                <a:gd name="connsiteX6" fmla="*/ 1149979 w 4981695"/>
                <a:gd name="connsiteY6" fmla="*/ 1523948 h 1543934"/>
                <a:gd name="connsiteX7" fmla="*/ 3668327 w 4981695"/>
                <a:gd name="connsiteY7" fmla="*/ 1523948 h 1543934"/>
                <a:gd name="connsiteX8" fmla="*/ 4267933 w 4981695"/>
                <a:gd name="connsiteY8" fmla="*/ 1523948 h 1543934"/>
                <a:gd name="connsiteX9" fmla="*/ 4582727 w 4981695"/>
                <a:gd name="connsiteY9" fmla="*/ 1441502 h 1543934"/>
                <a:gd name="connsiteX10" fmla="*/ 4770104 w 4981695"/>
                <a:gd name="connsiteY10" fmla="*/ 1006787 h 1543934"/>
                <a:gd name="connsiteX11" fmla="*/ 4979966 w 4981695"/>
                <a:gd name="connsiteY11" fmla="*/ 317240 h 1543934"/>
                <a:gd name="connsiteX12" fmla="*/ 4845055 w 4981695"/>
                <a:gd name="connsiteY12" fmla="*/ 54912 h 1543934"/>
                <a:gd name="connsiteX13" fmla="*/ 4424603 w 4981695"/>
                <a:gd name="connsiteY13" fmla="*/ 3754 h 1543934"/>
                <a:gd name="connsiteX14" fmla="*/ 511712 w 4981695"/>
                <a:gd name="connsiteY14" fmla="*/ 661 h 1543934"/>
                <a:gd name="connsiteX0" fmla="*/ 504436 w 4974419"/>
                <a:gd name="connsiteY0" fmla="*/ 661 h 1543934"/>
                <a:gd name="connsiteX1" fmla="*/ 130867 w 4974419"/>
                <a:gd name="connsiteY1" fmla="*/ 48310 h 1543934"/>
                <a:gd name="connsiteX2" fmla="*/ 1998 w 4974419"/>
                <a:gd name="connsiteY2" fmla="*/ 198211 h 1543934"/>
                <a:gd name="connsiteX3" fmla="*/ 67771 w 4974419"/>
                <a:gd name="connsiteY3" fmla="*/ 505095 h 1543934"/>
                <a:gd name="connsiteX4" fmla="*/ 265779 w 4974419"/>
                <a:gd name="connsiteY4" fmla="*/ 1254125 h 1543934"/>
                <a:gd name="connsiteX5" fmla="*/ 550592 w 4974419"/>
                <a:gd name="connsiteY5" fmla="*/ 1523948 h 1543934"/>
                <a:gd name="connsiteX6" fmla="*/ 1142703 w 4974419"/>
                <a:gd name="connsiteY6" fmla="*/ 1523948 h 1543934"/>
                <a:gd name="connsiteX7" fmla="*/ 3661051 w 4974419"/>
                <a:gd name="connsiteY7" fmla="*/ 1523948 h 1543934"/>
                <a:gd name="connsiteX8" fmla="*/ 4260657 w 4974419"/>
                <a:gd name="connsiteY8" fmla="*/ 1523948 h 1543934"/>
                <a:gd name="connsiteX9" fmla="*/ 4575451 w 4974419"/>
                <a:gd name="connsiteY9" fmla="*/ 1441502 h 1543934"/>
                <a:gd name="connsiteX10" fmla="*/ 4762828 w 4974419"/>
                <a:gd name="connsiteY10" fmla="*/ 1006787 h 1543934"/>
                <a:gd name="connsiteX11" fmla="*/ 4972690 w 4974419"/>
                <a:gd name="connsiteY11" fmla="*/ 317240 h 1543934"/>
                <a:gd name="connsiteX12" fmla="*/ 4837779 w 4974419"/>
                <a:gd name="connsiteY12" fmla="*/ 54912 h 1543934"/>
                <a:gd name="connsiteX13" fmla="*/ 4417327 w 4974419"/>
                <a:gd name="connsiteY13" fmla="*/ 3754 h 1543934"/>
                <a:gd name="connsiteX14" fmla="*/ 504436 w 4974419"/>
                <a:gd name="connsiteY14" fmla="*/ 661 h 1543934"/>
                <a:gd name="connsiteX0" fmla="*/ 504436 w 4935382"/>
                <a:gd name="connsiteY0" fmla="*/ 661 h 1543934"/>
                <a:gd name="connsiteX1" fmla="*/ 130867 w 4935382"/>
                <a:gd name="connsiteY1" fmla="*/ 48310 h 1543934"/>
                <a:gd name="connsiteX2" fmla="*/ 1998 w 4935382"/>
                <a:gd name="connsiteY2" fmla="*/ 198211 h 1543934"/>
                <a:gd name="connsiteX3" fmla="*/ 67771 w 4935382"/>
                <a:gd name="connsiteY3" fmla="*/ 505095 h 1543934"/>
                <a:gd name="connsiteX4" fmla="*/ 265779 w 4935382"/>
                <a:gd name="connsiteY4" fmla="*/ 1254125 h 1543934"/>
                <a:gd name="connsiteX5" fmla="*/ 550592 w 4935382"/>
                <a:gd name="connsiteY5" fmla="*/ 1523948 h 1543934"/>
                <a:gd name="connsiteX6" fmla="*/ 1142703 w 4935382"/>
                <a:gd name="connsiteY6" fmla="*/ 1523948 h 1543934"/>
                <a:gd name="connsiteX7" fmla="*/ 3661051 w 4935382"/>
                <a:gd name="connsiteY7" fmla="*/ 1523948 h 1543934"/>
                <a:gd name="connsiteX8" fmla="*/ 4260657 w 4935382"/>
                <a:gd name="connsiteY8" fmla="*/ 1523948 h 1543934"/>
                <a:gd name="connsiteX9" fmla="*/ 4575451 w 4935382"/>
                <a:gd name="connsiteY9" fmla="*/ 1441502 h 1543934"/>
                <a:gd name="connsiteX10" fmla="*/ 4762828 w 4935382"/>
                <a:gd name="connsiteY10" fmla="*/ 1006787 h 1543934"/>
                <a:gd name="connsiteX11" fmla="*/ 4931582 w 4935382"/>
                <a:gd name="connsiteY11" fmla="*/ 341065 h 1543934"/>
                <a:gd name="connsiteX12" fmla="*/ 4837779 w 4935382"/>
                <a:gd name="connsiteY12" fmla="*/ 54912 h 1543934"/>
                <a:gd name="connsiteX13" fmla="*/ 4417327 w 4935382"/>
                <a:gd name="connsiteY13" fmla="*/ 3754 h 1543934"/>
                <a:gd name="connsiteX14" fmla="*/ 504436 w 493538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60657 w 4936432"/>
                <a:gd name="connsiteY8" fmla="*/ 1523948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27716"/>
                <a:gd name="connsiteX1" fmla="*/ 130867 w 4936432"/>
                <a:gd name="connsiteY1" fmla="*/ 48310 h 1527716"/>
                <a:gd name="connsiteX2" fmla="*/ 1998 w 4936432"/>
                <a:gd name="connsiteY2" fmla="*/ 198211 h 1527716"/>
                <a:gd name="connsiteX3" fmla="*/ 67771 w 4936432"/>
                <a:gd name="connsiteY3" fmla="*/ 505095 h 1527716"/>
                <a:gd name="connsiteX4" fmla="*/ 265779 w 4936432"/>
                <a:gd name="connsiteY4" fmla="*/ 1254125 h 1527716"/>
                <a:gd name="connsiteX5" fmla="*/ 534149 w 4936432"/>
                <a:gd name="connsiteY5" fmla="*/ 1497476 h 1527716"/>
                <a:gd name="connsiteX6" fmla="*/ 1142703 w 4936432"/>
                <a:gd name="connsiteY6" fmla="*/ 1523948 h 1527716"/>
                <a:gd name="connsiteX7" fmla="*/ 3225301 w 4936432"/>
                <a:gd name="connsiteY7" fmla="*/ 1523948 h 1527716"/>
                <a:gd name="connsiteX8" fmla="*/ 4260657 w 4936432"/>
                <a:gd name="connsiteY8" fmla="*/ 1516006 h 1527716"/>
                <a:gd name="connsiteX9" fmla="*/ 4600116 w 4936432"/>
                <a:gd name="connsiteY9" fmla="*/ 1407088 h 1527716"/>
                <a:gd name="connsiteX10" fmla="*/ 4746386 w 4936432"/>
                <a:gd name="connsiteY10" fmla="*/ 1012082 h 1527716"/>
                <a:gd name="connsiteX11" fmla="*/ 4931582 w 4936432"/>
                <a:gd name="connsiteY11" fmla="*/ 341065 h 1527716"/>
                <a:gd name="connsiteX12" fmla="*/ 4837779 w 4936432"/>
                <a:gd name="connsiteY12" fmla="*/ 54912 h 1527716"/>
                <a:gd name="connsiteX13" fmla="*/ 4417327 w 4936432"/>
                <a:gd name="connsiteY13" fmla="*/ 3754 h 1527716"/>
                <a:gd name="connsiteX14" fmla="*/ 504436 w 4936432"/>
                <a:gd name="connsiteY14" fmla="*/ 661 h 152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36432" h="1527716">
                  <a:moveTo>
                    <a:pt x="504436" y="661"/>
                  </a:moveTo>
                  <a:cubicBezTo>
                    <a:pt x="382131" y="-3889"/>
                    <a:pt x="214607" y="15385"/>
                    <a:pt x="130867" y="48310"/>
                  </a:cubicBezTo>
                  <a:cubicBezTo>
                    <a:pt x="47127" y="81235"/>
                    <a:pt x="12514" y="122080"/>
                    <a:pt x="1998" y="198211"/>
                  </a:cubicBezTo>
                  <a:cubicBezTo>
                    <a:pt x="-8518" y="274342"/>
                    <a:pt x="23808" y="329109"/>
                    <a:pt x="67771" y="505095"/>
                  </a:cubicBezTo>
                  <a:cubicBezTo>
                    <a:pt x="111734" y="681081"/>
                    <a:pt x="188049" y="1088728"/>
                    <a:pt x="265779" y="1254125"/>
                  </a:cubicBezTo>
                  <a:cubicBezTo>
                    <a:pt x="343509" y="1419522"/>
                    <a:pt x="387995" y="1452506"/>
                    <a:pt x="534149" y="1497476"/>
                  </a:cubicBezTo>
                  <a:cubicBezTo>
                    <a:pt x="680303" y="1542446"/>
                    <a:pt x="1142703" y="1523948"/>
                    <a:pt x="1142703" y="1523948"/>
                  </a:cubicBezTo>
                  <a:lnTo>
                    <a:pt x="3225301" y="1523948"/>
                  </a:lnTo>
                  <a:lnTo>
                    <a:pt x="4260657" y="1516006"/>
                  </a:lnTo>
                  <a:cubicBezTo>
                    <a:pt x="4448685" y="1496529"/>
                    <a:pt x="4519161" y="1491075"/>
                    <a:pt x="4600116" y="1407088"/>
                  </a:cubicBezTo>
                  <a:cubicBezTo>
                    <a:pt x="4681071" y="1323101"/>
                    <a:pt x="4691142" y="1189753"/>
                    <a:pt x="4746386" y="1012082"/>
                  </a:cubicBezTo>
                  <a:cubicBezTo>
                    <a:pt x="4801630" y="834412"/>
                    <a:pt x="4916350" y="500593"/>
                    <a:pt x="4931582" y="341065"/>
                  </a:cubicBezTo>
                  <a:cubicBezTo>
                    <a:pt x="4946814" y="181537"/>
                    <a:pt x="4928969" y="103630"/>
                    <a:pt x="4837779" y="54912"/>
                  </a:cubicBezTo>
                  <a:cubicBezTo>
                    <a:pt x="4746589" y="6194"/>
                    <a:pt x="4417327" y="3754"/>
                    <a:pt x="4417327" y="3754"/>
                  </a:cubicBezTo>
                  <a:lnTo>
                    <a:pt x="504436" y="661"/>
                  </a:lnTo>
                  <a:close/>
                </a:path>
              </a:pathLst>
            </a:custGeom>
            <a:solidFill>
              <a:srgbClr val="9ED1CB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2881494" y="677654"/>
              <a:ext cx="4945775" cy="2829151"/>
            </a:xfrm>
            <a:custGeom>
              <a:avLst/>
              <a:gdLst>
                <a:gd name="connsiteX0" fmla="*/ 138945 w 4968029"/>
                <a:gd name="connsiteY0" fmla="*/ 755060 h 895648"/>
                <a:gd name="connsiteX1" fmla="*/ 93975 w 4968029"/>
                <a:gd name="connsiteY1" fmla="*/ 350326 h 895648"/>
                <a:gd name="connsiteX2" fmla="*/ 236381 w 4968029"/>
                <a:gd name="connsiteY2" fmla="*/ 147958 h 895648"/>
                <a:gd name="connsiteX3" fmla="*/ 416263 w 4968029"/>
                <a:gd name="connsiteY3" fmla="*/ 95493 h 895648"/>
                <a:gd name="connsiteX4" fmla="*/ 731057 w 4968029"/>
                <a:gd name="connsiteY4" fmla="*/ 95493 h 895648"/>
                <a:gd name="connsiteX5" fmla="*/ 3024552 w 4968029"/>
                <a:gd name="connsiteY5" fmla="*/ 102988 h 895648"/>
                <a:gd name="connsiteX6" fmla="*/ 4411142 w 4968029"/>
                <a:gd name="connsiteY6" fmla="*/ 95493 h 895648"/>
                <a:gd name="connsiteX7" fmla="*/ 4733430 w 4968029"/>
                <a:gd name="connsiteY7" fmla="*/ 117978 h 895648"/>
                <a:gd name="connsiteX8" fmla="*/ 4845857 w 4968029"/>
                <a:gd name="connsiteY8" fmla="*/ 222909 h 895648"/>
                <a:gd name="connsiteX9" fmla="*/ 4845857 w 4968029"/>
                <a:gd name="connsiteY9" fmla="*/ 590168 h 895648"/>
                <a:gd name="connsiteX10" fmla="*/ 4785896 w 4968029"/>
                <a:gd name="connsiteY10" fmla="*/ 889972 h 895648"/>
                <a:gd name="connsiteX11" fmla="*/ 4965778 w 4968029"/>
                <a:gd name="connsiteY11" fmla="*/ 320345 h 895648"/>
                <a:gd name="connsiteX12" fmla="*/ 4868342 w 4968029"/>
                <a:gd name="connsiteY12" fmla="*/ 80503 h 895648"/>
                <a:gd name="connsiteX13" fmla="*/ 4606014 w 4968029"/>
                <a:gd name="connsiteY13" fmla="*/ 5552 h 895648"/>
                <a:gd name="connsiteX14" fmla="*/ 4148814 w 4968029"/>
                <a:gd name="connsiteY14" fmla="*/ 5552 h 895648"/>
                <a:gd name="connsiteX15" fmla="*/ 1802853 w 4968029"/>
                <a:gd name="connsiteY15" fmla="*/ 5552 h 895648"/>
                <a:gd name="connsiteX16" fmla="*/ 386283 w 4968029"/>
                <a:gd name="connsiteY16" fmla="*/ 5552 h 895648"/>
                <a:gd name="connsiteX17" fmla="*/ 131450 w 4968029"/>
                <a:gd name="connsiteY17" fmla="*/ 20542 h 895648"/>
                <a:gd name="connsiteX18" fmla="*/ 4034 w 4968029"/>
                <a:gd name="connsiteY18" fmla="*/ 200424 h 895648"/>
                <a:gd name="connsiteX19" fmla="*/ 41509 w 4968029"/>
                <a:gd name="connsiteY19" fmla="*/ 545198 h 895648"/>
                <a:gd name="connsiteX20" fmla="*/ 138945 w 4968029"/>
                <a:gd name="connsiteY20" fmla="*/ 815021 h 895648"/>
                <a:gd name="connsiteX21" fmla="*/ 138945 w 4968029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385782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41151 w 4967528"/>
                <a:gd name="connsiteY7" fmla="*/ 139156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36204"/>
                <a:gd name="connsiteY0" fmla="*/ 755060 h 895648"/>
                <a:gd name="connsiteX1" fmla="*/ 93474 w 4936204"/>
                <a:gd name="connsiteY1" fmla="*/ 350326 h 895648"/>
                <a:gd name="connsiteX2" fmla="*/ 235880 w 4936204"/>
                <a:gd name="connsiteY2" fmla="*/ 147958 h 895648"/>
                <a:gd name="connsiteX3" fmla="*/ 423984 w 4936204"/>
                <a:gd name="connsiteY3" fmla="*/ 95493 h 895648"/>
                <a:gd name="connsiteX4" fmla="*/ 1001872 w 4936204"/>
                <a:gd name="connsiteY4" fmla="*/ 92846 h 895648"/>
                <a:gd name="connsiteX5" fmla="*/ 3040495 w 4936204"/>
                <a:gd name="connsiteY5" fmla="*/ 89752 h 895648"/>
                <a:gd name="connsiteX6" fmla="*/ 4410641 w 4936204"/>
                <a:gd name="connsiteY6" fmla="*/ 95493 h 895648"/>
                <a:gd name="connsiteX7" fmla="*/ 4741151 w 4936204"/>
                <a:gd name="connsiteY7" fmla="*/ 139156 h 895648"/>
                <a:gd name="connsiteX8" fmla="*/ 4845356 w 4936204"/>
                <a:gd name="connsiteY8" fmla="*/ 222909 h 895648"/>
                <a:gd name="connsiteX9" fmla="*/ 4845356 w 4936204"/>
                <a:gd name="connsiteY9" fmla="*/ 590168 h 895648"/>
                <a:gd name="connsiteX10" fmla="*/ 4785395 w 4936204"/>
                <a:gd name="connsiteY10" fmla="*/ 889972 h 895648"/>
                <a:gd name="connsiteX11" fmla="*/ 4932390 w 4936204"/>
                <a:gd name="connsiteY11" fmla="*/ 320345 h 895648"/>
                <a:gd name="connsiteX12" fmla="*/ 4867841 w 4936204"/>
                <a:gd name="connsiteY12" fmla="*/ 80503 h 895648"/>
                <a:gd name="connsiteX13" fmla="*/ 4605513 w 4936204"/>
                <a:gd name="connsiteY13" fmla="*/ 5552 h 895648"/>
                <a:gd name="connsiteX14" fmla="*/ 4148313 w 4936204"/>
                <a:gd name="connsiteY14" fmla="*/ 5552 h 895648"/>
                <a:gd name="connsiteX15" fmla="*/ 1802352 w 4936204"/>
                <a:gd name="connsiteY15" fmla="*/ 5552 h 895648"/>
                <a:gd name="connsiteX16" fmla="*/ 509107 w 4936204"/>
                <a:gd name="connsiteY16" fmla="*/ 5552 h 895648"/>
                <a:gd name="connsiteX17" fmla="*/ 122727 w 4936204"/>
                <a:gd name="connsiteY17" fmla="*/ 60250 h 895648"/>
                <a:gd name="connsiteX18" fmla="*/ 3533 w 4936204"/>
                <a:gd name="connsiteY18" fmla="*/ 200424 h 895648"/>
                <a:gd name="connsiteX19" fmla="*/ 41008 w 4936204"/>
                <a:gd name="connsiteY19" fmla="*/ 545198 h 895648"/>
                <a:gd name="connsiteX20" fmla="*/ 138444 w 4936204"/>
                <a:gd name="connsiteY20" fmla="*/ 815021 h 895648"/>
                <a:gd name="connsiteX21" fmla="*/ 138444 w 4936204"/>
                <a:gd name="connsiteY21" fmla="*/ 755060 h 895648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0495 w 4936204"/>
                <a:gd name="connsiteY5" fmla="*/ 85009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8946 w 4936204"/>
                <a:gd name="connsiteY5" fmla="*/ 55081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509107 w 4936204"/>
                <a:gd name="connsiteY16" fmla="*/ 19045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492206 w 4936204"/>
                <a:gd name="connsiteY16" fmla="*/ 2721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48313 w 4936088"/>
                <a:gd name="connsiteY14" fmla="*/ 19045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15535 w 4936088"/>
                <a:gd name="connsiteY3" fmla="*/ 76337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6088" h="909141">
                  <a:moveTo>
                    <a:pt x="138444" y="768553"/>
                  </a:moveTo>
                  <a:cubicBezTo>
                    <a:pt x="130949" y="691104"/>
                    <a:pt x="85685" y="465003"/>
                    <a:pt x="93474" y="363819"/>
                  </a:cubicBezTo>
                  <a:cubicBezTo>
                    <a:pt x="101263" y="262635"/>
                    <a:pt x="131503" y="209365"/>
                    <a:pt x="185180" y="161451"/>
                  </a:cubicBezTo>
                  <a:cubicBezTo>
                    <a:pt x="238857" y="113537"/>
                    <a:pt x="294911" y="93685"/>
                    <a:pt x="415535" y="76337"/>
                  </a:cubicBezTo>
                  <a:cubicBezTo>
                    <a:pt x="536159" y="58990"/>
                    <a:pt x="908922" y="57366"/>
                    <a:pt x="908922" y="57366"/>
                  </a:cubicBezTo>
                  <a:lnTo>
                    <a:pt x="3048946" y="59713"/>
                  </a:lnTo>
                  <a:lnTo>
                    <a:pt x="4452892" y="57291"/>
                  </a:lnTo>
                  <a:cubicBezTo>
                    <a:pt x="4737705" y="59789"/>
                    <a:pt x="4777142" y="106473"/>
                    <a:pt x="4817203" y="144487"/>
                  </a:cubicBezTo>
                  <a:cubicBezTo>
                    <a:pt x="4857264" y="182501"/>
                    <a:pt x="4840664" y="159873"/>
                    <a:pt x="4845356" y="236402"/>
                  </a:cubicBezTo>
                  <a:cubicBezTo>
                    <a:pt x="4850048" y="312931"/>
                    <a:pt x="4855349" y="492484"/>
                    <a:pt x="4845356" y="603661"/>
                  </a:cubicBezTo>
                  <a:cubicBezTo>
                    <a:pt x="4835363" y="714838"/>
                    <a:pt x="4770889" y="948435"/>
                    <a:pt x="4785395" y="903465"/>
                  </a:cubicBezTo>
                  <a:cubicBezTo>
                    <a:pt x="4799901" y="858495"/>
                    <a:pt x="4918649" y="468750"/>
                    <a:pt x="4932390" y="333838"/>
                  </a:cubicBezTo>
                  <a:cubicBezTo>
                    <a:pt x="4946131" y="198926"/>
                    <a:pt x="4920912" y="147405"/>
                    <a:pt x="4867841" y="93996"/>
                  </a:cubicBezTo>
                  <a:cubicBezTo>
                    <a:pt x="4814770" y="40587"/>
                    <a:pt x="4735293" y="28142"/>
                    <a:pt x="4613963" y="13383"/>
                  </a:cubicBezTo>
                  <a:cubicBezTo>
                    <a:pt x="4492633" y="-1376"/>
                    <a:pt x="4139863" y="5441"/>
                    <a:pt x="4139863" y="5441"/>
                  </a:cubicBezTo>
                  <a:lnTo>
                    <a:pt x="1802352" y="0"/>
                  </a:lnTo>
                  <a:lnTo>
                    <a:pt x="492206" y="2721"/>
                  </a:lnTo>
                  <a:cubicBezTo>
                    <a:pt x="213639" y="5219"/>
                    <a:pt x="204172" y="38544"/>
                    <a:pt x="122727" y="73743"/>
                  </a:cubicBezTo>
                  <a:cubicBezTo>
                    <a:pt x="41282" y="108942"/>
                    <a:pt x="17153" y="133092"/>
                    <a:pt x="3533" y="213917"/>
                  </a:cubicBezTo>
                  <a:cubicBezTo>
                    <a:pt x="-10087" y="294742"/>
                    <a:pt x="18523" y="456258"/>
                    <a:pt x="41008" y="558691"/>
                  </a:cubicBezTo>
                  <a:cubicBezTo>
                    <a:pt x="63493" y="661124"/>
                    <a:pt x="123454" y="797284"/>
                    <a:pt x="138444" y="828514"/>
                  </a:cubicBezTo>
                  <a:cubicBezTo>
                    <a:pt x="153434" y="859744"/>
                    <a:pt x="145939" y="846002"/>
                    <a:pt x="138444" y="768553"/>
                  </a:cubicBezTo>
                  <a:close/>
                </a:path>
              </a:pathLst>
            </a:custGeom>
            <a:solidFill>
              <a:srgbClr val="70949F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1" name="Group 60"/>
            <p:cNvGrpSpPr/>
            <p:nvPr/>
          </p:nvGrpSpPr>
          <p:grpSpPr>
            <a:xfrm>
              <a:off x="3240035" y="5678165"/>
              <a:ext cx="4184790" cy="598076"/>
              <a:chOff x="3249058" y="3907238"/>
              <a:chExt cx="4184790" cy="598076"/>
            </a:xfrm>
          </p:grpSpPr>
          <p:sp>
            <p:nvSpPr>
              <p:cNvPr id="3" name="Freeform 2"/>
              <p:cNvSpPr/>
              <p:nvPr/>
            </p:nvSpPr>
            <p:spPr>
              <a:xfrm>
                <a:off x="3294446" y="4153874"/>
                <a:ext cx="4109488" cy="351440"/>
              </a:xfrm>
              <a:custGeom>
                <a:avLst/>
                <a:gdLst>
                  <a:gd name="connsiteX0" fmla="*/ 9611 w 4109488"/>
                  <a:gd name="connsiteY0" fmla="*/ 127416 h 351440"/>
                  <a:gd name="connsiteX1" fmla="*/ 17107 w 4109488"/>
                  <a:gd name="connsiteY1" fmla="*/ 217357 h 351440"/>
                  <a:gd name="connsiteX2" fmla="*/ 167008 w 4109488"/>
                  <a:gd name="connsiteY2" fmla="*/ 299803 h 351440"/>
                  <a:gd name="connsiteX3" fmla="*/ 391861 w 4109488"/>
                  <a:gd name="connsiteY3" fmla="*/ 344774 h 351440"/>
                  <a:gd name="connsiteX4" fmla="*/ 1126379 w 4109488"/>
                  <a:gd name="connsiteY4" fmla="*/ 344774 h 351440"/>
                  <a:gd name="connsiteX5" fmla="*/ 3397388 w 4109488"/>
                  <a:gd name="connsiteY5" fmla="*/ 337279 h 351440"/>
                  <a:gd name="connsiteX6" fmla="*/ 3937034 w 4109488"/>
                  <a:gd name="connsiteY6" fmla="*/ 337279 h 351440"/>
                  <a:gd name="connsiteX7" fmla="*/ 4109421 w 4109488"/>
                  <a:gd name="connsiteY7" fmla="*/ 142407 h 351440"/>
                  <a:gd name="connsiteX8" fmla="*/ 3959520 w 4109488"/>
                  <a:gd name="connsiteY8" fmla="*/ 0 h 351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09488" h="351440">
                    <a:moveTo>
                      <a:pt x="9611" y="127416"/>
                    </a:moveTo>
                    <a:cubicBezTo>
                      <a:pt x="242" y="158021"/>
                      <a:pt x="-9126" y="188626"/>
                      <a:pt x="17107" y="217357"/>
                    </a:cubicBezTo>
                    <a:cubicBezTo>
                      <a:pt x="43340" y="246088"/>
                      <a:pt x="104549" y="278567"/>
                      <a:pt x="167008" y="299803"/>
                    </a:cubicBezTo>
                    <a:cubicBezTo>
                      <a:pt x="229467" y="321039"/>
                      <a:pt x="231966" y="337279"/>
                      <a:pt x="391861" y="344774"/>
                    </a:cubicBezTo>
                    <a:cubicBezTo>
                      <a:pt x="551756" y="352269"/>
                      <a:pt x="1126379" y="344774"/>
                      <a:pt x="1126379" y="344774"/>
                    </a:cubicBezTo>
                    <a:lnTo>
                      <a:pt x="3397388" y="337279"/>
                    </a:lnTo>
                    <a:cubicBezTo>
                      <a:pt x="3865830" y="336030"/>
                      <a:pt x="3818362" y="369758"/>
                      <a:pt x="3937034" y="337279"/>
                    </a:cubicBezTo>
                    <a:cubicBezTo>
                      <a:pt x="4055706" y="304800"/>
                      <a:pt x="4105673" y="198620"/>
                      <a:pt x="4109421" y="142407"/>
                    </a:cubicBezTo>
                    <a:cubicBezTo>
                      <a:pt x="4113169" y="86194"/>
                      <a:pt x="3959520" y="0"/>
                      <a:pt x="3959520" y="0"/>
                    </a:cubicBezTo>
                  </a:path>
                </a:pathLst>
              </a:cu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3249058" y="3907238"/>
                <a:ext cx="4184790" cy="492319"/>
              </a:xfrm>
              <a:custGeom>
                <a:avLst/>
                <a:gdLst>
                  <a:gd name="connsiteX0" fmla="*/ 497209 w 4184790"/>
                  <a:gd name="connsiteY0" fmla="*/ 6793 h 492319"/>
                  <a:gd name="connsiteX1" fmla="*/ 114960 w 4184790"/>
                  <a:gd name="connsiteY1" fmla="*/ 14288 h 492319"/>
                  <a:gd name="connsiteX2" fmla="*/ 2534 w 4184790"/>
                  <a:gd name="connsiteY2" fmla="*/ 134210 h 492319"/>
                  <a:gd name="connsiteX3" fmla="*/ 54999 w 4184790"/>
                  <a:gd name="connsiteY3" fmla="*/ 426518 h 492319"/>
                  <a:gd name="connsiteX4" fmla="*/ 257367 w 4184790"/>
                  <a:gd name="connsiteY4" fmla="*/ 486479 h 492319"/>
                  <a:gd name="connsiteX5" fmla="*/ 797013 w 4184790"/>
                  <a:gd name="connsiteY5" fmla="*/ 486479 h 492319"/>
                  <a:gd name="connsiteX6" fmla="*/ 2056186 w 4184790"/>
                  <a:gd name="connsiteY6" fmla="*/ 486479 h 492319"/>
                  <a:gd name="connsiteX7" fmla="*/ 3150468 w 4184790"/>
                  <a:gd name="connsiteY7" fmla="*/ 478984 h 492319"/>
                  <a:gd name="connsiteX8" fmla="*/ 3787550 w 4184790"/>
                  <a:gd name="connsiteY8" fmla="*/ 486479 h 492319"/>
                  <a:gd name="connsiteX9" fmla="*/ 4064868 w 4184790"/>
                  <a:gd name="connsiteY9" fmla="*/ 486479 h 492319"/>
                  <a:gd name="connsiteX10" fmla="*/ 4162304 w 4184790"/>
                  <a:gd name="connsiteY10" fmla="*/ 411528 h 492319"/>
                  <a:gd name="connsiteX11" fmla="*/ 4184790 w 4184790"/>
                  <a:gd name="connsiteY11" fmla="*/ 231646 h 492319"/>
                  <a:gd name="connsiteX12" fmla="*/ 4162304 w 4184790"/>
                  <a:gd name="connsiteY12" fmla="*/ 81744 h 492319"/>
                  <a:gd name="connsiteX13" fmla="*/ 4124829 w 4184790"/>
                  <a:gd name="connsiteY13" fmla="*/ 36774 h 492319"/>
                  <a:gd name="connsiteX14" fmla="*/ 4102344 w 4184790"/>
                  <a:gd name="connsiteY14" fmla="*/ 29279 h 492319"/>
                  <a:gd name="connsiteX15" fmla="*/ 4064868 w 4184790"/>
                  <a:gd name="connsiteY15" fmla="*/ 21784 h 492319"/>
                  <a:gd name="connsiteX16" fmla="*/ 2468416 w 4184790"/>
                  <a:gd name="connsiteY16" fmla="*/ 21784 h 492319"/>
                  <a:gd name="connsiteX17" fmla="*/ 497209 w 4184790"/>
                  <a:gd name="connsiteY17" fmla="*/ 6793 h 492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84790" h="492319">
                    <a:moveTo>
                      <a:pt x="497209" y="6793"/>
                    </a:moveTo>
                    <a:cubicBezTo>
                      <a:pt x="347307" y="-78"/>
                      <a:pt x="197406" y="-6948"/>
                      <a:pt x="114960" y="14288"/>
                    </a:cubicBezTo>
                    <a:cubicBezTo>
                      <a:pt x="32514" y="35524"/>
                      <a:pt x="12527" y="65505"/>
                      <a:pt x="2534" y="134210"/>
                    </a:cubicBezTo>
                    <a:cubicBezTo>
                      <a:pt x="-7459" y="202915"/>
                      <a:pt x="12527" y="367807"/>
                      <a:pt x="54999" y="426518"/>
                    </a:cubicBezTo>
                    <a:cubicBezTo>
                      <a:pt x="97471" y="485230"/>
                      <a:pt x="133698" y="476485"/>
                      <a:pt x="257367" y="486479"/>
                    </a:cubicBezTo>
                    <a:cubicBezTo>
                      <a:pt x="381036" y="496473"/>
                      <a:pt x="797013" y="486479"/>
                      <a:pt x="797013" y="486479"/>
                    </a:cubicBezTo>
                    <a:lnTo>
                      <a:pt x="2056186" y="486479"/>
                    </a:lnTo>
                    <a:lnTo>
                      <a:pt x="3150468" y="478984"/>
                    </a:lnTo>
                    <a:cubicBezTo>
                      <a:pt x="3439029" y="478984"/>
                      <a:pt x="3787550" y="486479"/>
                      <a:pt x="3787550" y="486479"/>
                    </a:cubicBezTo>
                    <a:cubicBezTo>
                      <a:pt x="3939950" y="487728"/>
                      <a:pt x="4002409" y="498971"/>
                      <a:pt x="4064868" y="486479"/>
                    </a:cubicBezTo>
                    <a:cubicBezTo>
                      <a:pt x="4127327" y="473987"/>
                      <a:pt x="4142317" y="454000"/>
                      <a:pt x="4162304" y="411528"/>
                    </a:cubicBezTo>
                    <a:cubicBezTo>
                      <a:pt x="4182291" y="369056"/>
                      <a:pt x="4184790" y="286610"/>
                      <a:pt x="4184790" y="231646"/>
                    </a:cubicBezTo>
                    <a:cubicBezTo>
                      <a:pt x="4184790" y="176682"/>
                      <a:pt x="4172298" y="114223"/>
                      <a:pt x="4162304" y="81744"/>
                    </a:cubicBezTo>
                    <a:cubicBezTo>
                      <a:pt x="4152311" y="49265"/>
                      <a:pt x="4134822" y="45518"/>
                      <a:pt x="4124829" y="36774"/>
                    </a:cubicBezTo>
                    <a:cubicBezTo>
                      <a:pt x="4114836" y="28030"/>
                      <a:pt x="4112338" y="31777"/>
                      <a:pt x="4102344" y="29279"/>
                    </a:cubicBezTo>
                    <a:cubicBezTo>
                      <a:pt x="4092351" y="26781"/>
                      <a:pt x="4064868" y="21784"/>
                      <a:pt x="4064868" y="21784"/>
                    </a:cubicBezTo>
                    <a:lnTo>
                      <a:pt x="2468416" y="21784"/>
                    </a:lnTo>
                    <a:lnTo>
                      <a:pt x="497209" y="6793"/>
                    </a:ln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3318547" y="3966497"/>
                <a:ext cx="4070413" cy="337279"/>
              </a:xfrm>
              <a:custGeom>
                <a:avLst/>
                <a:gdLst>
                  <a:gd name="connsiteX0" fmla="*/ 180383 w 4070413"/>
                  <a:gd name="connsiteY0" fmla="*/ 0 h 337279"/>
                  <a:gd name="connsiteX1" fmla="*/ 67956 w 4070413"/>
                  <a:gd name="connsiteY1" fmla="*/ 22485 h 337279"/>
                  <a:gd name="connsiteX2" fmla="*/ 501 w 4070413"/>
                  <a:gd name="connsiteY2" fmla="*/ 127416 h 337279"/>
                  <a:gd name="connsiteX3" fmla="*/ 45471 w 4070413"/>
                  <a:gd name="connsiteY3" fmla="*/ 314793 h 337279"/>
                  <a:gd name="connsiteX4" fmla="*/ 187878 w 4070413"/>
                  <a:gd name="connsiteY4" fmla="*/ 329784 h 337279"/>
                  <a:gd name="connsiteX5" fmla="*/ 615097 w 4070413"/>
                  <a:gd name="connsiteY5" fmla="*/ 329784 h 337279"/>
                  <a:gd name="connsiteX6" fmla="*/ 2241530 w 4070413"/>
                  <a:gd name="connsiteY6" fmla="*/ 337279 h 337279"/>
                  <a:gd name="connsiteX7" fmla="*/ 3688081 w 4070413"/>
                  <a:gd name="connsiteY7" fmla="*/ 322288 h 337279"/>
                  <a:gd name="connsiteX8" fmla="*/ 4002874 w 4070413"/>
                  <a:gd name="connsiteY8" fmla="*/ 314793 h 337279"/>
                  <a:gd name="connsiteX9" fmla="*/ 4070330 w 4070413"/>
                  <a:gd name="connsiteY9" fmla="*/ 142406 h 337279"/>
                  <a:gd name="connsiteX10" fmla="*/ 4010369 w 4070413"/>
                  <a:gd name="connsiteY10" fmla="*/ 22485 h 337279"/>
                  <a:gd name="connsiteX11" fmla="*/ 3778022 w 4070413"/>
                  <a:gd name="connsiteY11" fmla="*/ 14990 h 337279"/>
                  <a:gd name="connsiteX12" fmla="*/ 180383 w 4070413"/>
                  <a:gd name="connsiteY12" fmla="*/ 0 h 337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70413" h="337279">
                    <a:moveTo>
                      <a:pt x="180383" y="0"/>
                    </a:moveTo>
                    <a:cubicBezTo>
                      <a:pt x="139159" y="624"/>
                      <a:pt x="97936" y="1249"/>
                      <a:pt x="67956" y="22485"/>
                    </a:cubicBezTo>
                    <a:cubicBezTo>
                      <a:pt x="37976" y="43721"/>
                      <a:pt x="4248" y="78698"/>
                      <a:pt x="501" y="127416"/>
                    </a:cubicBezTo>
                    <a:cubicBezTo>
                      <a:pt x="-3247" y="176134"/>
                      <a:pt x="14241" y="281065"/>
                      <a:pt x="45471" y="314793"/>
                    </a:cubicBezTo>
                    <a:cubicBezTo>
                      <a:pt x="76701" y="348521"/>
                      <a:pt x="92940" y="327286"/>
                      <a:pt x="187878" y="329784"/>
                    </a:cubicBezTo>
                    <a:cubicBezTo>
                      <a:pt x="282816" y="332282"/>
                      <a:pt x="615097" y="329784"/>
                      <a:pt x="615097" y="329784"/>
                    </a:cubicBezTo>
                    <a:lnTo>
                      <a:pt x="2241530" y="337279"/>
                    </a:lnTo>
                    <a:lnTo>
                      <a:pt x="3688081" y="322288"/>
                    </a:lnTo>
                    <a:cubicBezTo>
                      <a:pt x="3981638" y="318540"/>
                      <a:pt x="3939166" y="344773"/>
                      <a:pt x="4002874" y="314793"/>
                    </a:cubicBezTo>
                    <a:cubicBezTo>
                      <a:pt x="4066582" y="284813"/>
                      <a:pt x="4069081" y="191124"/>
                      <a:pt x="4070330" y="142406"/>
                    </a:cubicBezTo>
                    <a:cubicBezTo>
                      <a:pt x="4071579" y="93688"/>
                      <a:pt x="4059087" y="43721"/>
                      <a:pt x="4010369" y="22485"/>
                    </a:cubicBezTo>
                    <a:cubicBezTo>
                      <a:pt x="3961651" y="1249"/>
                      <a:pt x="3778022" y="14990"/>
                      <a:pt x="3778022" y="14990"/>
                    </a:cubicBezTo>
                    <a:lnTo>
                      <a:pt x="180383" y="0"/>
                    </a:lnTo>
                    <a:close/>
                  </a:path>
                </a:pathLst>
              </a:custGeom>
              <a:solidFill>
                <a:srgbClr val="395083"/>
              </a:solidFill>
              <a:ln>
                <a:noFill/>
              </a:ln>
              <a:effectLst>
                <a:outerShdw dist="50800" dir="5400000" algn="ctr" rotWithShape="0">
                  <a:srgbClr val="00286A">
                    <a:alpha val="8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272483" y="3935081"/>
                <a:ext cx="262124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solidFill>
                      <a:schemeClr val="bg1"/>
                    </a:solidFill>
                    <a:latin typeface="Chalkboard" charset="0"/>
                    <a:ea typeface="Chalkboard" charset="0"/>
                    <a:cs typeface="Chalkboard" charset="0"/>
                  </a:rPr>
                  <a:t>Invention Universe</a:t>
                </a:r>
                <a:endParaRPr lang="en-US" sz="2000" dirty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endParaRPr>
              </a:p>
            </p:txBody>
          </p:sp>
        </p:grpSp>
        <p:sp>
          <p:nvSpPr>
            <p:cNvPr id="19" name="Freeform 18"/>
            <p:cNvSpPr/>
            <p:nvPr/>
          </p:nvSpPr>
          <p:spPr>
            <a:xfrm>
              <a:off x="2471250" y="2769843"/>
              <a:ext cx="591500" cy="738042"/>
            </a:xfrm>
            <a:custGeom>
              <a:avLst/>
              <a:gdLst>
                <a:gd name="connsiteX0" fmla="*/ 378881 w 591500"/>
                <a:gd name="connsiteY0" fmla="*/ 41709 h 738042"/>
                <a:gd name="connsiteX1" fmla="*/ 254784 w 591500"/>
                <a:gd name="connsiteY1" fmla="*/ 74366 h 738042"/>
                <a:gd name="connsiteX2" fmla="*/ 248252 w 591500"/>
                <a:gd name="connsiteY2" fmla="*/ 61303 h 738042"/>
                <a:gd name="connsiteX3" fmla="*/ 98030 w 591500"/>
                <a:gd name="connsiteY3" fmla="*/ 87429 h 738042"/>
                <a:gd name="connsiteX4" fmla="*/ 58 w 591500"/>
                <a:gd name="connsiteY4" fmla="*/ 296435 h 738042"/>
                <a:gd name="connsiteX5" fmla="*/ 111092 w 591500"/>
                <a:gd name="connsiteY5" fmla="*/ 427063 h 738042"/>
                <a:gd name="connsiteX6" fmla="*/ 156812 w 591500"/>
                <a:gd name="connsiteY6" fmla="*/ 387875 h 738042"/>
                <a:gd name="connsiteX7" fmla="*/ 241721 w 591500"/>
                <a:gd name="connsiteY7" fmla="*/ 459720 h 738042"/>
                <a:gd name="connsiteX8" fmla="*/ 307035 w 591500"/>
                <a:gd name="connsiteY8" fmla="*/ 420532 h 738042"/>
                <a:gd name="connsiteX9" fmla="*/ 444195 w 591500"/>
                <a:gd name="connsiteY9" fmla="*/ 511972 h 738042"/>
                <a:gd name="connsiteX10" fmla="*/ 502978 w 591500"/>
                <a:gd name="connsiteY10" fmla="*/ 472783 h 738042"/>
                <a:gd name="connsiteX11" fmla="*/ 587887 w 591500"/>
                <a:gd name="connsiteY11" fmla="*/ 727509 h 738042"/>
                <a:gd name="connsiteX12" fmla="*/ 378881 w 591500"/>
                <a:gd name="connsiteY12" fmla="*/ 41709 h 73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1500" h="738042">
                  <a:moveTo>
                    <a:pt x="378881" y="41709"/>
                  </a:moveTo>
                  <a:cubicBezTo>
                    <a:pt x="323364" y="-67148"/>
                    <a:pt x="276555" y="71100"/>
                    <a:pt x="254784" y="74366"/>
                  </a:cubicBezTo>
                  <a:cubicBezTo>
                    <a:pt x="233013" y="77632"/>
                    <a:pt x="274378" y="59126"/>
                    <a:pt x="248252" y="61303"/>
                  </a:cubicBezTo>
                  <a:cubicBezTo>
                    <a:pt x="222126" y="63480"/>
                    <a:pt x="139396" y="48240"/>
                    <a:pt x="98030" y="87429"/>
                  </a:cubicBezTo>
                  <a:cubicBezTo>
                    <a:pt x="56664" y="126618"/>
                    <a:pt x="-2119" y="239829"/>
                    <a:pt x="58" y="296435"/>
                  </a:cubicBezTo>
                  <a:cubicBezTo>
                    <a:pt x="2235" y="353041"/>
                    <a:pt x="84966" y="411823"/>
                    <a:pt x="111092" y="427063"/>
                  </a:cubicBezTo>
                  <a:cubicBezTo>
                    <a:pt x="137218" y="442303"/>
                    <a:pt x="135040" y="382432"/>
                    <a:pt x="156812" y="387875"/>
                  </a:cubicBezTo>
                  <a:cubicBezTo>
                    <a:pt x="178583" y="393318"/>
                    <a:pt x="216684" y="454277"/>
                    <a:pt x="241721" y="459720"/>
                  </a:cubicBezTo>
                  <a:cubicBezTo>
                    <a:pt x="266758" y="465163"/>
                    <a:pt x="273289" y="411823"/>
                    <a:pt x="307035" y="420532"/>
                  </a:cubicBezTo>
                  <a:cubicBezTo>
                    <a:pt x="340781" y="429241"/>
                    <a:pt x="411538" y="503264"/>
                    <a:pt x="444195" y="511972"/>
                  </a:cubicBezTo>
                  <a:cubicBezTo>
                    <a:pt x="476852" y="520680"/>
                    <a:pt x="479029" y="436860"/>
                    <a:pt x="502978" y="472783"/>
                  </a:cubicBezTo>
                  <a:cubicBezTo>
                    <a:pt x="526927" y="508706"/>
                    <a:pt x="609658" y="796089"/>
                    <a:pt x="587887" y="727509"/>
                  </a:cubicBezTo>
                  <a:cubicBezTo>
                    <a:pt x="566116" y="658929"/>
                    <a:pt x="434398" y="150566"/>
                    <a:pt x="378881" y="41709"/>
                  </a:cubicBez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Stored Data 19"/>
            <p:cNvSpPr/>
            <p:nvPr/>
          </p:nvSpPr>
          <p:spPr>
            <a:xfrm rot="5910551">
              <a:off x="8193920" y="2872082"/>
              <a:ext cx="320451" cy="291108"/>
            </a:xfrm>
            <a:prstGeom prst="flowChartOnlineStorage">
              <a:avLst/>
            </a:prstGeom>
            <a:solidFill>
              <a:srgbClr val="E7FD9D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 rot="663464">
              <a:off x="8216142" y="2760505"/>
              <a:ext cx="2620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rgbClr val="003300"/>
                    </a:solidFill>
                  </a:ln>
                  <a:solidFill>
                    <a:schemeClr val="accent6"/>
                  </a:solidFill>
                  <a:latin typeface="Matryoshka" charset="0"/>
                  <a:ea typeface="Matryoshka" charset="0"/>
                  <a:cs typeface="Matryoshka" charset="0"/>
                </a:rPr>
                <a:t>&lt;</a:t>
              </a:r>
              <a:endParaRPr lang="en-US" sz="2400" dirty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22" name="Freeform 21"/>
            <p:cNvSpPr/>
            <p:nvPr/>
          </p:nvSpPr>
          <p:spPr>
            <a:xfrm>
              <a:off x="7616693" y="3279555"/>
              <a:ext cx="863330" cy="256386"/>
            </a:xfrm>
            <a:custGeom>
              <a:avLst/>
              <a:gdLst>
                <a:gd name="connsiteX0" fmla="*/ 53433 w 863330"/>
                <a:gd name="connsiteY0" fmla="*/ 105774 h 256386"/>
                <a:gd name="connsiteX1" fmla="*/ 157936 w 863330"/>
                <a:gd name="connsiteY1" fmla="*/ 144963 h 256386"/>
                <a:gd name="connsiteX2" fmla="*/ 216719 w 863330"/>
                <a:gd name="connsiteY2" fmla="*/ 164557 h 256386"/>
                <a:gd name="connsiteX3" fmla="*/ 549822 w 863330"/>
                <a:gd name="connsiteY3" fmla="*/ 197214 h 256386"/>
                <a:gd name="connsiteX4" fmla="*/ 667387 w 863330"/>
                <a:gd name="connsiteY4" fmla="*/ 60054 h 256386"/>
                <a:gd name="connsiteX5" fmla="*/ 589010 w 863330"/>
                <a:gd name="connsiteY5" fmla="*/ 66586 h 256386"/>
                <a:gd name="connsiteX6" fmla="*/ 556353 w 863330"/>
                <a:gd name="connsiteY6" fmla="*/ 86180 h 256386"/>
                <a:gd name="connsiteX7" fmla="*/ 491039 w 863330"/>
                <a:gd name="connsiteY7" fmla="*/ 53523 h 256386"/>
                <a:gd name="connsiteX8" fmla="*/ 530227 w 863330"/>
                <a:gd name="connsiteY8" fmla="*/ 1271 h 256386"/>
                <a:gd name="connsiteX9" fmla="*/ 791484 w 863330"/>
                <a:gd name="connsiteY9" fmla="*/ 20866 h 256386"/>
                <a:gd name="connsiteX10" fmla="*/ 863330 w 863330"/>
                <a:gd name="connsiteY10" fmla="*/ 73117 h 256386"/>
                <a:gd name="connsiteX11" fmla="*/ 791484 w 863330"/>
                <a:gd name="connsiteY11" fmla="*/ 118837 h 256386"/>
                <a:gd name="connsiteX12" fmla="*/ 706576 w 863330"/>
                <a:gd name="connsiteY12" fmla="*/ 118837 h 256386"/>
                <a:gd name="connsiteX13" fmla="*/ 595542 w 863330"/>
                <a:gd name="connsiteY13" fmla="*/ 216808 h 256386"/>
                <a:gd name="connsiteX14" fmla="*/ 399599 w 863330"/>
                <a:gd name="connsiteY14" fmla="*/ 236403 h 256386"/>
                <a:gd name="connsiteX15" fmla="*/ 184062 w 863330"/>
                <a:gd name="connsiteY15" fmla="*/ 210277 h 256386"/>
                <a:gd name="connsiteX16" fmla="*/ 144873 w 863330"/>
                <a:gd name="connsiteY16" fmla="*/ 249466 h 256386"/>
                <a:gd name="connsiteX17" fmla="*/ 105684 w 863330"/>
                <a:gd name="connsiteY17" fmla="*/ 249466 h 256386"/>
                <a:gd name="connsiteX18" fmla="*/ 27307 w 863330"/>
                <a:gd name="connsiteY18" fmla="*/ 255997 h 256386"/>
                <a:gd name="connsiteX19" fmla="*/ 1182 w 863330"/>
                <a:gd name="connsiteY19" fmla="*/ 236403 h 256386"/>
                <a:gd name="connsiteX20" fmla="*/ 53433 w 863330"/>
                <a:gd name="connsiteY20" fmla="*/ 105774 h 25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63330" h="256386">
                  <a:moveTo>
                    <a:pt x="53433" y="105774"/>
                  </a:moveTo>
                  <a:cubicBezTo>
                    <a:pt x="79559" y="90534"/>
                    <a:pt x="130722" y="135166"/>
                    <a:pt x="157936" y="144963"/>
                  </a:cubicBezTo>
                  <a:cubicBezTo>
                    <a:pt x="185150" y="154760"/>
                    <a:pt x="151405" y="155849"/>
                    <a:pt x="216719" y="164557"/>
                  </a:cubicBezTo>
                  <a:cubicBezTo>
                    <a:pt x="282033" y="173265"/>
                    <a:pt x="474711" y="214631"/>
                    <a:pt x="549822" y="197214"/>
                  </a:cubicBezTo>
                  <a:cubicBezTo>
                    <a:pt x="624933" y="179797"/>
                    <a:pt x="660856" y="81825"/>
                    <a:pt x="667387" y="60054"/>
                  </a:cubicBezTo>
                  <a:cubicBezTo>
                    <a:pt x="673918" y="38283"/>
                    <a:pt x="607516" y="62232"/>
                    <a:pt x="589010" y="66586"/>
                  </a:cubicBezTo>
                  <a:cubicBezTo>
                    <a:pt x="570504" y="70940"/>
                    <a:pt x="572681" y="88357"/>
                    <a:pt x="556353" y="86180"/>
                  </a:cubicBezTo>
                  <a:cubicBezTo>
                    <a:pt x="540025" y="84003"/>
                    <a:pt x="495393" y="67674"/>
                    <a:pt x="491039" y="53523"/>
                  </a:cubicBezTo>
                  <a:cubicBezTo>
                    <a:pt x="486685" y="39371"/>
                    <a:pt x="480153" y="6714"/>
                    <a:pt x="530227" y="1271"/>
                  </a:cubicBezTo>
                  <a:cubicBezTo>
                    <a:pt x="580301" y="-4172"/>
                    <a:pt x="735967" y="8892"/>
                    <a:pt x="791484" y="20866"/>
                  </a:cubicBezTo>
                  <a:cubicBezTo>
                    <a:pt x="847001" y="32840"/>
                    <a:pt x="863330" y="56789"/>
                    <a:pt x="863330" y="73117"/>
                  </a:cubicBezTo>
                  <a:cubicBezTo>
                    <a:pt x="863330" y="89445"/>
                    <a:pt x="817610" y="111217"/>
                    <a:pt x="791484" y="118837"/>
                  </a:cubicBezTo>
                  <a:cubicBezTo>
                    <a:pt x="765358" y="126457"/>
                    <a:pt x="739233" y="102509"/>
                    <a:pt x="706576" y="118837"/>
                  </a:cubicBezTo>
                  <a:cubicBezTo>
                    <a:pt x="673919" y="135165"/>
                    <a:pt x="646705" y="197214"/>
                    <a:pt x="595542" y="216808"/>
                  </a:cubicBezTo>
                  <a:cubicBezTo>
                    <a:pt x="544379" y="236402"/>
                    <a:pt x="468179" y="237492"/>
                    <a:pt x="399599" y="236403"/>
                  </a:cubicBezTo>
                  <a:cubicBezTo>
                    <a:pt x="331019" y="235314"/>
                    <a:pt x="226516" y="208100"/>
                    <a:pt x="184062" y="210277"/>
                  </a:cubicBezTo>
                  <a:cubicBezTo>
                    <a:pt x="141608" y="212454"/>
                    <a:pt x="157936" y="242935"/>
                    <a:pt x="144873" y="249466"/>
                  </a:cubicBezTo>
                  <a:cubicBezTo>
                    <a:pt x="131810" y="255997"/>
                    <a:pt x="125278" y="248378"/>
                    <a:pt x="105684" y="249466"/>
                  </a:cubicBezTo>
                  <a:cubicBezTo>
                    <a:pt x="86090" y="250554"/>
                    <a:pt x="44724" y="258174"/>
                    <a:pt x="27307" y="255997"/>
                  </a:cubicBezTo>
                  <a:cubicBezTo>
                    <a:pt x="9890" y="253820"/>
                    <a:pt x="-4261" y="259263"/>
                    <a:pt x="1182" y="236403"/>
                  </a:cubicBezTo>
                  <a:cubicBezTo>
                    <a:pt x="6625" y="213543"/>
                    <a:pt x="27307" y="121014"/>
                    <a:pt x="53433" y="105774"/>
                  </a:cubicBezTo>
                  <a:close/>
                </a:path>
              </a:pathLst>
            </a:custGeom>
            <a:solidFill>
              <a:schemeClr val="tx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/>
            <p:cNvSpPr/>
            <p:nvPr/>
          </p:nvSpPr>
          <p:spPr>
            <a:xfrm>
              <a:off x="8279892" y="2658223"/>
              <a:ext cx="246387" cy="736530"/>
            </a:xfrm>
            <a:custGeom>
              <a:avLst/>
              <a:gdLst>
                <a:gd name="connsiteX0" fmla="*/ 128485 w 246387"/>
                <a:gd name="connsiteY0" fmla="*/ 9638 h 736530"/>
                <a:gd name="connsiteX1" fmla="*/ 128485 w 246387"/>
                <a:gd name="connsiteY1" fmla="*/ 277426 h 736530"/>
                <a:gd name="connsiteX2" fmla="*/ 56639 w 246387"/>
                <a:gd name="connsiteY2" fmla="*/ 636655 h 736530"/>
                <a:gd name="connsiteX3" fmla="*/ 4388 w 246387"/>
                <a:gd name="connsiteY3" fmla="*/ 617060 h 736530"/>
                <a:gd name="connsiteX4" fmla="*/ 174205 w 246387"/>
                <a:gd name="connsiteY4" fmla="*/ 669312 h 736530"/>
                <a:gd name="connsiteX5" fmla="*/ 180736 w 246387"/>
                <a:gd name="connsiteY5" fmla="*/ 701969 h 736530"/>
                <a:gd name="connsiteX6" fmla="*/ 246050 w 246387"/>
                <a:gd name="connsiteY6" fmla="*/ 140266 h 736530"/>
                <a:gd name="connsiteX7" fmla="*/ 206862 w 246387"/>
                <a:gd name="connsiteY7" fmla="*/ 94546 h 736530"/>
                <a:gd name="connsiteX8" fmla="*/ 219925 w 246387"/>
                <a:gd name="connsiteY8" fmla="*/ 61889 h 736530"/>
                <a:gd name="connsiteX9" fmla="*/ 128485 w 246387"/>
                <a:gd name="connsiteY9" fmla="*/ 9638 h 73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387" h="736530">
                  <a:moveTo>
                    <a:pt x="128485" y="9638"/>
                  </a:moveTo>
                  <a:cubicBezTo>
                    <a:pt x="113245" y="45561"/>
                    <a:pt x="140459" y="172923"/>
                    <a:pt x="128485" y="277426"/>
                  </a:cubicBezTo>
                  <a:cubicBezTo>
                    <a:pt x="116511" y="381929"/>
                    <a:pt x="77322" y="580049"/>
                    <a:pt x="56639" y="636655"/>
                  </a:cubicBezTo>
                  <a:cubicBezTo>
                    <a:pt x="35956" y="693261"/>
                    <a:pt x="-15206" y="611617"/>
                    <a:pt x="4388" y="617060"/>
                  </a:cubicBezTo>
                  <a:cubicBezTo>
                    <a:pt x="23982" y="622503"/>
                    <a:pt x="144814" y="655161"/>
                    <a:pt x="174205" y="669312"/>
                  </a:cubicBezTo>
                  <a:cubicBezTo>
                    <a:pt x="203596" y="683463"/>
                    <a:pt x="168762" y="790143"/>
                    <a:pt x="180736" y="701969"/>
                  </a:cubicBezTo>
                  <a:cubicBezTo>
                    <a:pt x="192710" y="613795"/>
                    <a:pt x="241696" y="241503"/>
                    <a:pt x="246050" y="140266"/>
                  </a:cubicBezTo>
                  <a:cubicBezTo>
                    <a:pt x="250404" y="39029"/>
                    <a:pt x="211216" y="107609"/>
                    <a:pt x="206862" y="94546"/>
                  </a:cubicBezTo>
                  <a:cubicBezTo>
                    <a:pt x="202508" y="81483"/>
                    <a:pt x="232988" y="74952"/>
                    <a:pt x="219925" y="61889"/>
                  </a:cubicBezTo>
                  <a:cubicBezTo>
                    <a:pt x="206862" y="48826"/>
                    <a:pt x="143725" y="-26285"/>
                    <a:pt x="128485" y="9638"/>
                  </a:cubicBezTo>
                  <a:close/>
                </a:path>
              </a:pathLst>
            </a:custGeom>
            <a:solidFill>
              <a:schemeClr val="tx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7876299" y="2567327"/>
              <a:ext cx="506245" cy="110946"/>
            </a:xfrm>
            <a:custGeom>
              <a:avLst/>
              <a:gdLst>
                <a:gd name="connsiteX0" fmla="*/ 16095 w 506245"/>
                <a:gd name="connsiteY0" fmla="*/ 9094 h 110946"/>
                <a:gd name="connsiteX1" fmla="*/ 81409 w 506245"/>
                <a:gd name="connsiteY1" fmla="*/ 54814 h 110946"/>
                <a:gd name="connsiteX2" fmla="*/ 159786 w 506245"/>
                <a:gd name="connsiteY2" fmla="*/ 2562 h 110946"/>
                <a:gd name="connsiteX3" fmla="*/ 407981 w 506245"/>
                <a:gd name="connsiteY3" fmla="*/ 15625 h 110946"/>
                <a:gd name="connsiteX4" fmla="*/ 505952 w 506245"/>
                <a:gd name="connsiteY4" fmla="*/ 80939 h 110946"/>
                <a:gd name="connsiteX5" fmla="*/ 381855 w 506245"/>
                <a:gd name="connsiteY5" fmla="*/ 80939 h 110946"/>
                <a:gd name="connsiteX6" fmla="*/ 349198 w 506245"/>
                <a:gd name="connsiteY6" fmla="*/ 35219 h 110946"/>
                <a:gd name="connsiteX7" fmla="*/ 146723 w 506245"/>
                <a:gd name="connsiteY7" fmla="*/ 15625 h 110946"/>
                <a:gd name="connsiteX8" fmla="*/ 107535 w 506245"/>
                <a:gd name="connsiteY8" fmla="*/ 94002 h 110946"/>
                <a:gd name="connsiteX9" fmla="*/ 55283 w 506245"/>
                <a:gd name="connsiteY9" fmla="*/ 100534 h 110946"/>
                <a:gd name="connsiteX10" fmla="*/ 3032 w 506245"/>
                <a:gd name="connsiteY10" fmla="*/ 107065 h 110946"/>
                <a:gd name="connsiteX11" fmla="*/ 16095 w 506245"/>
                <a:gd name="connsiteY11" fmla="*/ 9094 h 110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245" h="110946">
                  <a:moveTo>
                    <a:pt x="16095" y="9094"/>
                  </a:moveTo>
                  <a:cubicBezTo>
                    <a:pt x="29158" y="386"/>
                    <a:pt x="57461" y="55903"/>
                    <a:pt x="81409" y="54814"/>
                  </a:cubicBezTo>
                  <a:cubicBezTo>
                    <a:pt x="105357" y="53725"/>
                    <a:pt x="105357" y="9093"/>
                    <a:pt x="159786" y="2562"/>
                  </a:cubicBezTo>
                  <a:cubicBezTo>
                    <a:pt x="214215" y="-3969"/>
                    <a:pt x="350287" y="2562"/>
                    <a:pt x="407981" y="15625"/>
                  </a:cubicBezTo>
                  <a:cubicBezTo>
                    <a:pt x="465675" y="28688"/>
                    <a:pt x="510306" y="70053"/>
                    <a:pt x="505952" y="80939"/>
                  </a:cubicBezTo>
                  <a:cubicBezTo>
                    <a:pt x="501598" y="91825"/>
                    <a:pt x="407981" y="88559"/>
                    <a:pt x="381855" y="80939"/>
                  </a:cubicBezTo>
                  <a:cubicBezTo>
                    <a:pt x="355729" y="73319"/>
                    <a:pt x="388387" y="46105"/>
                    <a:pt x="349198" y="35219"/>
                  </a:cubicBezTo>
                  <a:cubicBezTo>
                    <a:pt x="310009" y="24333"/>
                    <a:pt x="187000" y="5828"/>
                    <a:pt x="146723" y="15625"/>
                  </a:cubicBezTo>
                  <a:cubicBezTo>
                    <a:pt x="106446" y="25422"/>
                    <a:pt x="122775" y="79851"/>
                    <a:pt x="107535" y="94002"/>
                  </a:cubicBezTo>
                  <a:cubicBezTo>
                    <a:pt x="92295" y="108154"/>
                    <a:pt x="55283" y="100534"/>
                    <a:pt x="55283" y="100534"/>
                  </a:cubicBezTo>
                  <a:cubicBezTo>
                    <a:pt x="37866" y="102711"/>
                    <a:pt x="10652" y="117951"/>
                    <a:pt x="3032" y="107065"/>
                  </a:cubicBezTo>
                  <a:cubicBezTo>
                    <a:pt x="-4588" y="96179"/>
                    <a:pt x="3032" y="17802"/>
                    <a:pt x="16095" y="9094"/>
                  </a:cubicBezTo>
                  <a:close/>
                </a:path>
              </a:pathLst>
            </a:custGeom>
            <a:solidFill>
              <a:schemeClr val="tx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743603" y="1368561"/>
              <a:ext cx="2475328" cy="3422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987921" y="2210083"/>
              <a:ext cx="2231009" cy="32867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4237500" y="4815764"/>
              <a:ext cx="1321864" cy="425436"/>
              <a:chOff x="7451669" y="2531365"/>
              <a:chExt cx="823341" cy="533857"/>
            </a:xfrm>
          </p:grpSpPr>
          <p:sp>
            <p:nvSpPr>
              <p:cNvPr id="32" name="Oval 31"/>
              <p:cNvSpPr/>
              <p:nvPr/>
            </p:nvSpPr>
            <p:spPr>
              <a:xfrm>
                <a:off x="7451670" y="2607677"/>
                <a:ext cx="620713" cy="457545"/>
              </a:xfrm>
              <a:prstGeom prst="ellipse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7451669" y="2547243"/>
                <a:ext cx="620713" cy="457545"/>
              </a:xfrm>
              <a:prstGeom prst="ellipse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7463569" y="2531365"/>
                <a:ext cx="811441" cy="482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900" dirty="0" smtClean="0">
                    <a:ln w="9525" cap="rnd">
                      <a:solidFill>
                        <a:srgbClr val="003300"/>
                      </a:solidFill>
                    </a:ln>
                    <a:solidFill>
                      <a:srgbClr val="95BFD9"/>
                    </a:solidFill>
                    <a:latin typeface="Matryoshka" charset="0"/>
                    <a:ea typeface="Matryoshka" charset="0"/>
                    <a:cs typeface="Matryoshka" charset="0"/>
                  </a:rPr>
                  <a:t>CANCEL</a:t>
                </a:r>
                <a:endParaRPr lang="en-US" sz="1900" dirty="0">
                  <a:ln w="9525" cap="rnd">
                    <a:solidFill>
                      <a:srgbClr val="003300"/>
                    </a:solidFill>
                  </a:ln>
                  <a:solidFill>
                    <a:srgbClr val="95BFD9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3974340" y="871736"/>
              <a:ext cx="966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STEP</a:t>
              </a:r>
              <a:r>
                <a:rPr lang="en-US" altLang="zh-CN" dirty="0" smtClean="0"/>
                <a:t>2</a:t>
              </a:r>
              <a:endParaRPr lang="en-US" sz="11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831284" y="814877"/>
              <a:ext cx="25682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FZMiaoWuS-GB" charset="0"/>
                  <a:ea typeface="FZMiaoWuS-GB" charset="0"/>
                  <a:cs typeface="FZMiaoWuS-GB" charset="0"/>
                </a:rPr>
                <a:t>Create </a:t>
              </a:r>
              <a:r>
                <a:rPr lang="en-US" sz="2400" dirty="0" smtClean="0">
                  <a:latin typeface="FZMiaoWuS-GB" charset="0"/>
                  <a:ea typeface="FZMiaoWuS-GB" charset="0"/>
                  <a:cs typeface="FZMiaoWuS-GB" charset="0"/>
                </a:rPr>
                <a:t>your </a:t>
              </a:r>
              <a:r>
                <a:rPr lang="en-US" sz="2400" dirty="0">
                  <a:latin typeface="FZMiaoWuS-GB" charset="0"/>
                  <a:ea typeface="FZMiaoWuS-GB" charset="0"/>
                  <a:cs typeface="FZMiaoWuS-GB" charset="0"/>
                </a:rPr>
                <a:t>planet.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987921" y="2724693"/>
              <a:ext cx="2225649" cy="32867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995333" y="3234794"/>
              <a:ext cx="2218237" cy="32867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995333" y="3748471"/>
              <a:ext cx="2215230" cy="32867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915752" y="2190314"/>
              <a:ext cx="10377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Password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332028" y="1326626"/>
              <a:ext cx="1308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Planet Name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619816" y="1765116"/>
              <a:ext cx="1572934" cy="349186"/>
              <a:chOff x="5674224" y="4307955"/>
              <a:chExt cx="1478531" cy="302502"/>
            </a:xfrm>
          </p:grpSpPr>
          <p:sp>
            <p:nvSpPr>
              <p:cNvPr id="69" name="Rectangle 10"/>
              <p:cNvSpPr/>
              <p:nvPr/>
            </p:nvSpPr>
            <p:spPr>
              <a:xfrm>
                <a:off x="5674224" y="4307955"/>
                <a:ext cx="1478531" cy="264958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  <a:gd name="connsiteX0" fmla="*/ 164241 w 1283912"/>
                  <a:gd name="connsiteY0" fmla="*/ 16474 h 295211"/>
                  <a:gd name="connsiteX1" fmla="*/ 1283912 w 1283912"/>
                  <a:gd name="connsiteY1" fmla="*/ 0 h 295211"/>
                  <a:gd name="connsiteX2" fmla="*/ 1218010 w 1283912"/>
                  <a:gd name="connsiteY2" fmla="*/ 291565 h 295211"/>
                  <a:gd name="connsiteX3" fmla="*/ 0 w 1283912"/>
                  <a:gd name="connsiteY3" fmla="*/ 295211 h 295211"/>
                  <a:gd name="connsiteX4" fmla="*/ 164241 w 1283912"/>
                  <a:gd name="connsiteY4" fmla="*/ 16474 h 295211"/>
                  <a:gd name="connsiteX0" fmla="*/ 0 w 1299570"/>
                  <a:gd name="connsiteY0" fmla="*/ 16474 h 295211"/>
                  <a:gd name="connsiteX1" fmla="*/ 1299570 w 1299570"/>
                  <a:gd name="connsiteY1" fmla="*/ 0 h 295211"/>
                  <a:gd name="connsiteX2" fmla="*/ 1233668 w 1299570"/>
                  <a:gd name="connsiteY2" fmla="*/ 291565 h 295211"/>
                  <a:gd name="connsiteX3" fmla="*/ 15658 w 1299570"/>
                  <a:gd name="connsiteY3" fmla="*/ 295211 h 295211"/>
                  <a:gd name="connsiteX4" fmla="*/ 0 w 1299570"/>
                  <a:gd name="connsiteY4" fmla="*/ 16474 h 295211"/>
                  <a:gd name="connsiteX0" fmla="*/ 0 w 1453545"/>
                  <a:gd name="connsiteY0" fmla="*/ 16474 h 309936"/>
                  <a:gd name="connsiteX1" fmla="*/ 1299570 w 1453545"/>
                  <a:gd name="connsiteY1" fmla="*/ 0 h 309936"/>
                  <a:gd name="connsiteX2" fmla="*/ 1453545 w 1453545"/>
                  <a:gd name="connsiteY2" fmla="*/ 309936 h 309936"/>
                  <a:gd name="connsiteX3" fmla="*/ 15658 w 1453545"/>
                  <a:gd name="connsiteY3" fmla="*/ 295211 h 309936"/>
                  <a:gd name="connsiteX4" fmla="*/ 0 w 1453545"/>
                  <a:gd name="connsiteY4" fmla="*/ 16474 h 309936"/>
                  <a:gd name="connsiteX0" fmla="*/ 0 w 1474473"/>
                  <a:gd name="connsiteY0" fmla="*/ 0 h 293462"/>
                  <a:gd name="connsiteX1" fmla="*/ 1474473 w 1474473"/>
                  <a:gd name="connsiteY1" fmla="*/ 1897 h 293462"/>
                  <a:gd name="connsiteX2" fmla="*/ 1453545 w 1474473"/>
                  <a:gd name="connsiteY2" fmla="*/ 293462 h 293462"/>
                  <a:gd name="connsiteX3" fmla="*/ 15658 w 1474473"/>
                  <a:gd name="connsiteY3" fmla="*/ 278737 h 293462"/>
                  <a:gd name="connsiteX4" fmla="*/ 0 w 1474473"/>
                  <a:gd name="connsiteY4" fmla="*/ 0 h 293462"/>
                  <a:gd name="connsiteX0" fmla="*/ 0 w 1474473"/>
                  <a:gd name="connsiteY0" fmla="*/ 0 h 288869"/>
                  <a:gd name="connsiteX1" fmla="*/ 1474473 w 1474473"/>
                  <a:gd name="connsiteY1" fmla="*/ 1897 h 288869"/>
                  <a:gd name="connsiteX2" fmla="*/ 1473534 w 1474473"/>
                  <a:gd name="connsiteY2" fmla="*/ 288869 h 288869"/>
                  <a:gd name="connsiteX3" fmla="*/ 15658 w 1474473"/>
                  <a:gd name="connsiteY3" fmla="*/ 278737 h 288869"/>
                  <a:gd name="connsiteX4" fmla="*/ 0 w 1474473"/>
                  <a:gd name="connsiteY4" fmla="*/ 0 h 288869"/>
                  <a:gd name="connsiteX0" fmla="*/ 0 w 1474473"/>
                  <a:gd name="connsiteY0" fmla="*/ 0 h 288869"/>
                  <a:gd name="connsiteX1" fmla="*/ 1474473 w 1474473"/>
                  <a:gd name="connsiteY1" fmla="*/ 1897 h 288869"/>
                  <a:gd name="connsiteX2" fmla="*/ 1473534 w 1474473"/>
                  <a:gd name="connsiteY2" fmla="*/ 288869 h 288869"/>
                  <a:gd name="connsiteX3" fmla="*/ 5664 w 1474473"/>
                  <a:gd name="connsiteY3" fmla="*/ 264959 h 288869"/>
                  <a:gd name="connsiteX4" fmla="*/ 0 w 1474473"/>
                  <a:gd name="connsiteY4" fmla="*/ 0 h 288869"/>
                  <a:gd name="connsiteX0" fmla="*/ 0 w 1478531"/>
                  <a:gd name="connsiteY0" fmla="*/ 0 h 264959"/>
                  <a:gd name="connsiteX1" fmla="*/ 1474473 w 1478531"/>
                  <a:gd name="connsiteY1" fmla="*/ 1897 h 264959"/>
                  <a:gd name="connsiteX2" fmla="*/ 1478531 w 1478531"/>
                  <a:gd name="connsiteY2" fmla="*/ 252128 h 264959"/>
                  <a:gd name="connsiteX3" fmla="*/ 5664 w 1478531"/>
                  <a:gd name="connsiteY3" fmla="*/ 264959 h 264959"/>
                  <a:gd name="connsiteX4" fmla="*/ 0 w 1478531"/>
                  <a:gd name="connsiteY4" fmla="*/ 0 h 264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8531" h="264959">
                    <a:moveTo>
                      <a:pt x="0" y="0"/>
                    </a:moveTo>
                    <a:lnTo>
                      <a:pt x="1474473" y="1897"/>
                    </a:lnTo>
                    <a:cubicBezTo>
                      <a:pt x="1475826" y="85307"/>
                      <a:pt x="1477178" y="168718"/>
                      <a:pt x="1478531" y="252128"/>
                    </a:cubicBezTo>
                    <a:lnTo>
                      <a:pt x="5664" y="2649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10"/>
              <p:cNvSpPr/>
              <p:nvPr/>
            </p:nvSpPr>
            <p:spPr>
              <a:xfrm>
                <a:off x="5685602" y="4565245"/>
                <a:ext cx="1455774" cy="45212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671" h="299803">
                    <a:moveTo>
                      <a:pt x="0" y="16474"/>
                    </a:moveTo>
                    <a:lnTo>
                      <a:pt x="1119671" y="0"/>
                    </a:lnTo>
                    <a:lnTo>
                      <a:pt x="1053769" y="291565"/>
                    </a:lnTo>
                    <a:lnTo>
                      <a:pt x="90616" y="299803"/>
                    </a:lnTo>
                    <a:lnTo>
                      <a:pt x="0" y="16474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5676085" y="1753257"/>
              <a:ext cx="14779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Check Availability</a:t>
              </a:r>
              <a:endParaRPr lang="en-US" sz="14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157054" y="2714246"/>
              <a:ext cx="184576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Confirm  Password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4237493" y="3197718"/>
              <a:ext cx="7737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Email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3837883" y="3720162"/>
              <a:ext cx="1242117" cy="397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First Name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4987921" y="4256051"/>
              <a:ext cx="2215230" cy="32867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839186" y="4218010"/>
              <a:ext cx="11017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Last </a:t>
              </a:r>
              <a:r>
                <a:rPr lang="en-US" sz="2000" b="1" dirty="0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Name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grpSp>
          <p:nvGrpSpPr>
            <p:cNvPr id="78" name="Group 77"/>
            <p:cNvGrpSpPr/>
            <p:nvPr/>
          </p:nvGrpSpPr>
          <p:grpSpPr>
            <a:xfrm>
              <a:off x="5682731" y="4783765"/>
              <a:ext cx="1302761" cy="456022"/>
              <a:chOff x="7439539" y="2492985"/>
              <a:chExt cx="811441" cy="572237"/>
            </a:xfrm>
          </p:grpSpPr>
          <p:sp>
            <p:nvSpPr>
              <p:cNvPr id="79" name="Oval 78"/>
              <p:cNvSpPr/>
              <p:nvPr/>
            </p:nvSpPr>
            <p:spPr>
              <a:xfrm>
                <a:off x="7451670" y="2607677"/>
                <a:ext cx="620713" cy="457545"/>
              </a:xfrm>
              <a:prstGeom prst="ellipse">
                <a:avLst/>
              </a:prstGeom>
              <a:solidFill>
                <a:srgbClr val="1C4C3B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7451890" y="2524899"/>
                <a:ext cx="620713" cy="457545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7439539" y="2492985"/>
                <a:ext cx="811441" cy="482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900" dirty="0" smtClean="0">
                    <a:ln w="9525" cap="rnd">
                      <a:solidFill>
                        <a:srgbClr val="1C4C3B"/>
                      </a:solidFill>
                    </a:ln>
                    <a:solidFill>
                      <a:schemeClr val="bg1"/>
                    </a:solidFill>
                    <a:latin typeface="Matryoshka" charset="0"/>
                    <a:ea typeface="Matryoshka" charset="0"/>
                    <a:cs typeface="Matryoshka" charset="0"/>
                  </a:rPr>
                  <a:t>Create</a:t>
                </a:r>
                <a:endParaRPr lang="en-US" sz="1900" dirty="0">
                  <a:ln w="9525" cap="rnd"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96887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148911" y="3665360"/>
            <a:ext cx="4401320" cy="122323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  <a:gd name="connsiteX0" fmla="*/ 0 w 4424184"/>
              <a:gd name="connsiteY0" fmla="*/ 94895 h 909381"/>
              <a:gd name="connsiteX1" fmla="*/ 243613 w 4424184"/>
              <a:gd name="connsiteY1" fmla="*/ 612945 h 909381"/>
              <a:gd name="connsiteX2" fmla="*/ 535844 w 4424184"/>
              <a:gd name="connsiteY2" fmla="*/ 782628 h 909381"/>
              <a:gd name="connsiteX3" fmla="*/ 733807 w 4424184"/>
              <a:gd name="connsiteY3" fmla="*/ 839188 h 909381"/>
              <a:gd name="connsiteX4" fmla="*/ 1648207 w 4424184"/>
              <a:gd name="connsiteY4" fmla="*/ 905176 h 909381"/>
              <a:gd name="connsiteX5" fmla="*/ 3797518 w 4424184"/>
              <a:gd name="connsiteY5" fmla="*/ 895749 h 909381"/>
              <a:gd name="connsiteX6" fmla="*/ 3561848 w 4424184"/>
              <a:gd name="connsiteY6" fmla="*/ 839188 h 909381"/>
              <a:gd name="connsiteX7" fmla="*/ 4108603 w 4424184"/>
              <a:gd name="connsiteY7" fmla="*/ 801481 h 909381"/>
              <a:gd name="connsiteX8" fmla="*/ 4391407 w 4424184"/>
              <a:gd name="connsiteY8" fmla="*/ 396129 h 909381"/>
              <a:gd name="connsiteX9" fmla="*/ 4212298 w 4424184"/>
              <a:gd name="connsiteY9" fmla="*/ 203 h 909381"/>
              <a:gd name="connsiteX10" fmla="*/ 2562607 w 4424184"/>
              <a:gd name="connsiteY10" fmla="*/ 339568 h 909381"/>
              <a:gd name="connsiteX11" fmla="*/ 1016611 w 4424184"/>
              <a:gd name="connsiteY11" fmla="*/ 169885 h 909381"/>
              <a:gd name="connsiteX12" fmla="*/ 243613 w 4424184"/>
              <a:gd name="connsiteY12" fmla="*/ 292434 h 909381"/>
              <a:gd name="connsiteX13" fmla="*/ 0 w 4424184"/>
              <a:gd name="connsiteY13" fmla="*/ 94895 h 909381"/>
              <a:gd name="connsiteX0" fmla="*/ 72 w 4424256"/>
              <a:gd name="connsiteY0" fmla="*/ 94895 h 909381"/>
              <a:gd name="connsiteX1" fmla="*/ 260357 w 4424256"/>
              <a:gd name="connsiteY1" fmla="*/ 637658 h 909381"/>
              <a:gd name="connsiteX2" fmla="*/ 535916 w 4424256"/>
              <a:gd name="connsiteY2" fmla="*/ 782628 h 909381"/>
              <a:gd name="connsiteX3" fmla="*/ 733879 w 4424256"/>
              <a:gd name="connsiteY3" fmla="*/ 839188 h 909381"/>
              <a:gd name="connsiteX4" fmla="*/ 1648279 w 4424256"/>
              <a:gd name="connsiteY4" fmla="*/ 905176 h 909381"/>
              <a:gd name="connsiteX5" fmla="*/ 3797590 w 4424256"/>
              <a:gd name="connsiteY5" fmla="*/ 895749 h 909381"/>
              <a:gd name="connsiteX6" fmla="*/ 3561920 w 4424256"/>
              <a:gd name="connsiteY6" fmla="*/ 839188 h 909381"/>
              <a:gd name="connsiteX7" fmla="*/ 4108675 w 4424256"/>
              <a:gd name="connsiteY7" fmla="*/ 801481 h 909381"/>
              <a:gd name="connsiteX8" fmla="*/ 4391479 w 4424256"/>
              <a:gd name="connsiteY8" fmla="*/ 396129 h 909381"/>
              <a:gd name="connsiteX9" fmla="*/ 4212370 w 4424256"/>
              <a:gd name="connsiteY9" fmla="*/ 203 h 909381"/>
              <a:gd name="connsiteX10" fmla="*/ 2562679 w 4424256"/>
              <a:gd name="connsiteY10" fmla="*/ 339568 h 909381"/>
              <a:gd name="connsiteX11" fmla="*/ 1016683 w 4424256"/>
              <a:gd name="connsiteY11" fmla="*/ 169885 h 909381"/>
              <a:gd name="connsiteX12" fmla="*/ 243685 w 4424256"/>
              <a:gd name="connsiteY12" fmla="*/ 292434 h 909381"/>
              <a:gd name="connsiteX13" fmla="*/ 72 w 4424256"/>
              <a:gd name="connsiteY13" fmla="*/ 94895 h 909381"/>
              <a:gd name="connsiteX0" fmla="*/ 607 w 4424791"/>
              <a:gd name="connsiteY0" fmla="*/ 256348 h 1070834"/>
              <a:gd name="connsiteX1" fmla="*/ 260892 w 4424791"/>
              <a:gd name="connsiteY1" fmla="*/ 799111 h 1070834"/>
              <a:gd name="connsiteX2" fmla="*/ 536451 w 4424791"/>
              <a:gd name="connsiteY2" fmla="*/ 944081 h 1070834"/>
              <a:gd name="connsiteX3" fmla="*/ 734414 w 4424791"/>
              <a:gd name="connsiteY3" fmla="*/ 1000641 h 1070834"/>
              <a:gd name="connsiteX4" fmla="*/ 1648814 w 4424791"/>
              <a:gd name="connsiteY4" fmla="*/ 1066629 h 1070834"/>
              <a:gd name="connsiteX5" fmla="*/ 3798125 w 4424791"/>
              <a:gd name="connsiteY5" fmla="*/ 1057202 h 1070834"/>
              <a:gd name="connsiteX6" fmla="*/ 3562455 w 4424791"/>
              <a:gd name="connsiteY6" fmla="*/ 1000641 h 1070834"/>
              <a:gd name="connsiteX7" fmla="*/ 4109210 w 4424791"/>
              <a:gd name="connsiteY7" fmla="*/ 962934 h 1070834"/>
              <a:gd name="connsiteX8" fmla="*/ 4392014 w 4424791"/>
              <a:gd name="connsiteY8" fmla="*/ 557582 h 1070834"/>
              <a:gd name="connsiteX9" fmla="*/ 4212905 w 4424791"/>
              <a:gd name="connsiteY9" fmla="*/ 161656 h 1070834"/>
              <a:gd name="connsiteX10" fmla="*/ 2563214 w 4424791"/>
              <a:gd name="connsiteY10" fmla="*/ 501021 h 1070834"/>
              <a:gd name="connsiteX11" fmla="*/ 1017218 w 4424791"/>
              <a:gd name="connsiteY11" fmla="*/ 331338 h 1070834"/>
              <a:gd name="connsiteX12" fmla="*/ 335912 w 4424791"/>
              <a:gd name="connsiteY12" fmla="*/ 806 h 1070834"/>
              <a:gd name="connsiteX13" fmla="*/ 607 w 4424791"/>
              <a:gd name="connsiteY13" fmla="*/ 256348 h 1070834"/>
              <a:gd name="connsiteX0" fmla="*/ 607 w 4424791"/>
              <a:gd name="connsiteY0" fmla="*/ 346126 h 1160612"/>
              <a:gd name="connsiteX1" fmla="*/ 260892 w 4424791"/>
              <a:gd name="connsiteY1" fmla="*/ 888889 h 1160612"/>
              <a:gd name="connsiteX2" fmla="*/ 536451 w 4424791"/>
              <a:gd name="connsiteY2" fmla="*/ 1033859 h 1160612"/>
              <a:gd name="connsiteX3" fmla="*/ 734414 w 4424791"/>
              <a:gd name="connsiteY3" fmla="*/ 1090419 h 1160612"/>
              <a:gd name="connsiteX4" fmla="*/ 1648814 w 4424791"/>
              <a:gd name="connsiteY4" fmla="*/ 1156407 h 1160612"/>
              <a:gd name="connsiteX5" fmla="*/ 3798125 w 4424791"/>
              <a:gd name="connsiteY5" fmla="*/ 1146980 h 1160612"/>
              <a:gd name="connsiteX6" fmla="*/ 3562455 w 4424791"/>
              <a:gd name="connsiteY6" fmla="*/ 1090419 h 1160612"/>
              <a:gd name="connsiteX7" fmla="*/ 4109210 w 4424791"/>
              <a:gd name="connsiteY7" fmla="*/ 1052712 h 1160612"/>
              <a:gd name="connsiteX8" fmla="*/ 4392014 w 4424791"/>
              <a:gd name="connsiteY8" fmla="*/ 647360 h 1160612"/>
              <a:gd name="connsiteX9" fmla="*/ 4212905 w 4424791"/>
              <a:gd name="connsiteY9" fmla="*/ 251434 h 1160612"/>
              <a:gd name="connsiteX10" fmla="*/ 2563214 w 4424791"/>
              <a:gd name="connsiteY10" fmla="*/ 590799 h 1160612"/>
              <a:gd name="connsiteX11" fmla="*/ 1083902 w 4424791"/>
              <a:gd name="connsiteY11" fmla="*/ 986 h 1160612"/>
              <a:gd name="connsiteX12" fmla="*/ 335912 w 4424791"/>
              <a:gd name="connsiteY12" fmla="*/ 90584 h 1160612"/>
              <a:gd name="connsiteX13" fmla="*/ 607 w 4424791"/>
              <a:gd name="connsiteY13" fmla="*/ 346126 h 1160612"/>
              <a:gd name="connsiteX0" fmla="*/ 607 w 4417853"/>
              <a:gd name="connsiteY0" fmla="*/ 400366 h 1214852"/>
              <a:gd name="connsiteX1" fmla="*/ 260892 w 4417853"/>
              <a:gd name="connsiteY1" fmla="*/ 943129 h 1214852"/>
              <a:gd name="connsiteX2" fmla="*/ 536451 w 4417853"/>
              <a:gd name="connsiteY2" fmla="*/ 1088099 h 1214852"/>
              <a:gd name="connsiteX3" fmla="*/ 734414 w 4417853"/>
              <a:gd name="connsiteY3" fmla="*/ 1144659 h 1214852"/>
              <a:gd name="connsiteX4" fmla="*/ 1648814 w 4417853"/>
              <a:gd name="connsiteY4" fmla="*/ 1210647 h 1214852"/>
              <a:gd name="connsiteX5" fmla="*/ 3798125 w 4417853"/>
              <a:gd name="connsiteY5" fmla="*/ 1201220 h 1214852"/>
              <a:gd name="connsiteX6" fmla="*/ 3562455 w 4417853"/>
              <a:gd name="connsiteY6" fmla="*/ 1144659 h 1214852"/>
              <a:gd name="connsiteX7" fmla="*/ 4109210 w 4417853"/>
              <a:gd name="connsiteY7" fmla="*/ 1106952 h 1214852"/>
              <a:gd name="connsiteX8" fmla="*/ 4392014 w 4417853"/>
              <a:gd name="connsiteY8" fmla="*/ 701600 h 1214852"/>
              <a:gd name="connsiteX9" fmla="*/ 4212905 w 4417853"/>
              <a:gd name="connsiteY9" fmla="*/ 305674 h 1214852"/>
              <a:gd name="connsiteX10" fmla="*/ 2696584 w 4417853"/>
              <a:gd name="connsiteY10" fmla="*/ 10725 h 1214852"/>
              <a:gd name="connsiteX11" fmla="*/ 1083902 w 4417853"/>
              <a:gd name="connsiteY11" fmla="*/ 55226 h 1214852"/>
              <a:gd name="connsiteX12" fmla="*/ 335912 w 4417853"/>
              <a:gd name="connsiteY12" fmla="*/ 144824 h 1214852"/>
              <a:gd name="connsiteX13" fmla="*/ 607 w 4417853"/>
              <a:gd name="connsiteY13" fmla="*/ 400366 h 1214852"/>
              <a:gd name="connsiteX0" fmla="*/ 607 w 4461975"/>
              <a:gd name="connsiteY0" fmla="*/ 400366 h 1214852"/>
              <a:gd name="connsiteX1" fmla="*/ 260892 w 4461975"/>
              <a:gd name="connsiteY1" fmla="*/ 943129 h 1214852"/>
              <a:gd name="connsiteX2" fmla="*/ 536451 w 4461975"/>
              <a:gd name="connsiteY2" fmla="*/ 1088099 h 1214852"/>
              <a:gd name="connsiteX3" fmla="*/ 734414 w 4461975"/>
              <a:gd name="connsiteY3" fmla="*/ 1144659 h 1214852"/>
              <a:gd name="connsiteX4" fmla="*/ 1648814 w 4461975"/>
              <a:gd name="connsiteY4" fmla="*/ 1210647 h 1214852"/>
              <a:gd name="connsiteX5" fmla="*/ 3798125 w 4461975"/>
              <a:gd name="connsiteY5" fmla="*/ 1201220 h 1214852"/>
              <a:gd name="connsiteX6" fmla="*/ 3562455 w 4461975"/>
              <a:gd name="connsiteY6" fmla="*/ 1144659 h 1214852"/>
              <a:gd name="connsiteX7" fmla="*/ 4109210 w 4461975"/>
              <a:gd name="connsiteY7" fmla="*/ 1106952 h 1214852"/>
              <a:gd name="connsiteX8" fmla="*/ 4450363 w 4461975"/>
              <a:gd name="connsiteY8" fmla="*/ 545081 h 1214852"/>
              <a:gd name="connsiteX9" fmla="*/ 4212905 w 4461975"/>
              <a:gd name="connsiteY9" fmla="*/ 305674 h 1214852"/>
              <a:gd name="connsiteX10" fmla="*/ 2696584 w 4461975"/>
              <a:gd name="connsiteY10" fmla="*/ 10725 h 1214852"/>
              <a:gd name="connsiteX11" fmla="*/ 1083902 w 4461975"/>
              <a:gd name="connsiteY11" fmla="*/ 55226 h 1214852"/>
              <a:gd name="connsiteX12" fmla="*/ 335912 w 4461975"/>
              <a:gd name="connsiteY12" fmla="*/ 144824 h 1214852"/>
              <a:gd name="connsiteX13" fmla="*/ 607 w 4461975"/>
              <a:gd name="connsiteY13" fmla="*/ 400366 h 1214852"/>
              <a:gd name="connsiteX0" fmla="*/ 607 w 4469295"/>
              <a:gd name="connsiteY0" fmla="*/ 400366 h 1214852"/>
              <a:gd name="connsiteX1" fmla="*/ 260892 w 4469295"/>
              <a:gd name="connsiteY1" fmla="*/ 943129 h 1214852"/>
              <a:gd name="connsiteX2" fmla="*/ 536451 w 4469295"/>
              <a:gd name="connsiteY2" fmla="*/ 1088099 h 1214852"/>
              <a:gd name="connsiteX3" fmla="*/ 734414 w 4469295"/>
              <a:gd name="connsiteY3" fmla="*/ 1144659 h 1214852"/>
              <a:gd name="connsiteX4" fmla="*/ 1648814 w 4469295"/>
              <a:gd name="connsiteY4" fmla="*/ 1210647 h 1214852"/>
              <a:gd name="connsiteX5" fmla="*/ 3798125 w 4469295"/>
              <a:gd name="connsiteY5" fmla="*/ 1201220 h 1214852"/>
              <a:gd name="connsiteX6" fmla="*/ 3562455 w 4469295"/>
              <a:gd name="connsiteY6" fmla="*/ 1144659 h 1214852"/>
              <a:gd name="connsiteX7" fmla="*/ 4109210 w 4469295"/>
              <a:gd name="connsiteY7" fmla="*/ 1106952 h 1214852"/>
              <a:gd name="connsiteX8" fmla="*/ 4450363 w 4469295"/>
              <a:gd name="connsiteY8" fmla="*/ 545081 h 1214852"/>
              <a:gd name="connsiteX9" fmla="*/ 4212905 w 4469295"/>
              <a:gd name="connsiteY9" fmla="*/ 305674 h 1214852"/>
              <a:gd name="connsiteX10" fmla="*/ 2696584 w 4469295"/>
              <a:gd name="connsiteY10" fmla="*/ 10725 h 1214852"/>
              <a:gd name="connsiteX11" fmla="*/ 1083902 w 4469295"/>
              <a:gd name="connsiteY11" fmla="*/ 55226 h 1214852"/>
              <a:gd name="connsiteX12" fmla="*/ 335912 w 4469295"/>
              <a:gd name="connsiteY12" fmla="*/ 144824 h 1214852"/>
              <a:gd name="connsiteX13" fmla="*/ 607 w 4469295"/>
              <a:gd name="connsiteY13" fmla="*/ 400366 h 1214852"/>
              <a:gd name="connsiteX0" fmla="*/ 607 w 4453573"/>
              <a:gd name="connsiteY0" fmla="*/ 408745 h 1223231"/>
              <a:gd name="connsiteX1" fmla="*/ 260892 w 4453573"/>
              <a:gd name="connsiteY1" fmla="*/ 951508 h 1223231"/>
              <a:gd name="connsiteX2" fmla="*/ 536451 w 4453573"/>
              <a:gd name="connsiteY2" fmla="*/ 1096478 h 1223231"/>
              <a:gd name="connsiteX3" fmla="*/ 734414 w 4453573"/>
              <a:gd name="connsiteY3" fmla="*/ 1153038 h 1223231"/>
              <a:gd name="connsiteX4" fmla="*/ 1648814 w 4453573"/>
              <a:gd name="connsiteY4" fmla="*/ 1219026 h 1223231"/>
              <a:gd name="connsiteX5" fmla="*/ 3798125 w 4453573"/>
              <a:gd name="connsiteY5" fmla="*/ 1209599 h 1223231"/>
              <a:gd name="connsiteX6" fmla="*/ 3562455 w 4453573"/>
              <a:gd name="connsiteY6" fmla="*/ 1153038 h 1223231"/>
              <a:gd name="connsiteX7" fmla="*/ 4109210 w 4453573"/>
              <a:gd name="connsiteY7" fmla="*/ 1115331 h 1223231"/>
              <a:gd name="connsiteX8" fmla="*/ 4450363 w 4453573"/>
              <a:gd name="connsiteY8" fmla="*/ 553460 h 1223231"/>
              <a:gd name="connsiteX9" fmla="*/ 4171227 w 4453573"/>
              <a:gd name="connsiteY9" fmla="*/ 50442 h 1223231"/>
              <a:gd name="connsiteX10" fmla="*/ 2696584 w 4453573"/>
              <a:gd name="connsiteY10" fmla="*/ 19104 h 1223231"/>
              <a:gd name="connsiteX11" fmla="*/ 1083902 w 4453573"/>
              <a:gd name="connsiteY11" fmla="*/ 63605 h 1223231"/>
              <a:gd name="connsiteX12" fmla="*/ 335912 w 4453573"/>
              <a:gd name="connsiteY12" fmla="*/ 153203 h 1223231"/>
              <a:gd name="connsiteX13" fmla="*/ 607 w 4453573"/>
              <a:gd name="connsiteY13" fmla="*/ 408745 h 122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53573" h="1223231">
                <a:moveTo>
                  <a:pt x="607" y="408745"/>
                </a:moveTo>
                <a:cubicBezTo>
                  <a:pt x="-11896" y="541796"/>
                  <a:pt x="171585" y="836886"/>
                  <a:pt x="260892" y="951508"/>
                </a:cubicBezTo>
                <a:cubicBezTo>
                  <a:pt x="350199" y="1066130"/>
                  <a:pt x="457531" y="1062890"/>
                  <a:pt x="536451" y="1096478"/>
                </a:cubicBezTo>
                <a:cubicBezTo>
                  <a:pt x="615371" y="1130066"/>
                  <a:pt x="549020" y="1132613"/>
                  <a:pt x="734414" y="1153038"/>
                </a:cubicBezTo>
                <a:cubicBezTo>
                  <a:pt x="919808" y="1173463"/>
                  <a:pt x="1138196" y="1209599"/>
                  <a:pt x="1648814" y="1219026"/>
                </a:cubicBezTo>
                <a:cubicBezTo>
                  <a:pt x="2159432" y="1228453"/>
                  <a:pt x="3479185" y="1220597"/>
                  <a:pt x="3798125" y="1209599"/>
                </a:cubicBezTo>
                <a:cubicBezTo>
                  <a:pt x="4117065" y="1198601"/>
                  <a:pt x="3510608" y="1168749"/>
                  <a:pt x="3562455" y="1153038"/>
                </a:cubicBezTo>
                <a:cubicBezTo>
                  <a:pt x="3614302" y="1137327"/>
                  <a:pt x="3961225" y="1215261"/>
                  <a:pt x="4109210" y="1115331"/>
                </a:cubicBezTo>
                <a:cubicBezTo>
                  <a:pt x="4257195" y="1015401"/>
                  <a:pt x="4440027" y="730942"/>
                  <a:pt x="4450363" y="553460"/>
                </a:cubicBezTo>
                <a:cubicBezTo>
                  <a:pt x="4460699" y="375978"/>
                  <a:pt x="4463523" y="139501"/>
                  <a:pt x="4171227" y="50442"/>
                </a:cubicBezTo>
                <a:cubicBezTo>
                  <a:pt x="3878931" y="-38617"/>
                  <a:pt x="3211138" y="16910"/>
                  <a:pt x="2696584" y="19104"/>
                </a:cubicBezTo>
                <a:cubicBezTo>
                  <a:pt x="2182030" y="21298"/>
                  <a:pt x="1470401" y="71461"/>
                  <a:pt x="1083902" y="63605"/>
                </a:cubicBezTo>
                <a:cubicBezTo>
                  <a:pt x="697403" y="55749"/>
                  <a:pt x="516461" y="95680"/>
                  <a:pt x="335912" y="153203"/>
                </a:cubicBezTo>
                <a:cubicBezTo>
                  <a:pt x="155363" y="210726"/>
                  <a:pt x="13110" y="275694"/>
                  <a:pt x="607" y="408745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-1093976" y="3145503"/>
            <a:ext cx="5403309" cy="282366"/>
            <a:chOff x="-1029457" y="4912929"/>
            <a:chExt cx="5403309" cy="282366"/>
          </a:xfrm>
        </p:grpSpPr>
        <p:grpSp>
          <p:nvGrpSpPr>
            <p:cNvPr id="50" name="Group 4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52" name="Can 51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3" name="Can 52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4" name="Can 53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5" name="Can 54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47292" y="2965644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47" name="Can 46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an 47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n 48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 rot="247517">
            <a:off x="8924696" y="2699417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11239780">
            <a:off x="9156453" y="2825975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11197606">
            <a:off x="9099019" y="2888660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617459" y="3506980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 rot="17058193">
            <a:off x="8535128" y="3437415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 rot="17087545">
            <a:off x="8458979" y="3423076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 rot="16415523">
            <a:off x="8749933" y="2590179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 rot="16444875">
            <a:off x="8673784" y="2575840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3742738" y="2055790"/>
            <a:ext cx="5289117" cy="2448975"/>
            <a:chOff x="3692778" y="405857"/>
            <a:chExt cx="5289117" cy="5353609"/>
          </a:xfrm>
        </p:grpSpPr>
        <p:sp>
          <p:nvSpPr>
            <p:cNvPr id="43" name="Freeform 42"/>
            <p:cNvSpPr/>
            <p:nvPr/>
          </p:nvSpPr>
          <p:spPr>
            <a:xfrm>
              <a:off x="3692778" y="405857"/>
              <a:ext cx="5289117" cy="5353609"/>
            </a:xfrm>
            <a:custGeom>
              <a:avLst/>
              <a:gdLst>
                <a:gd name="connsiteX0" fmla="*/ 504185 w 5195064"/>
                <a:gd name="connsiteY0" fmla="*/ 9160 h 1730530"/>
                <a:gd name="connsiteX1" fmla="*/ 46985 w 5195064"/>
                <a:gd name="connsiteY1" fmla="*/ 84111 h 1730530"/>
                <a:gd name="connsiteX2" fmla="*/ 46985 w 5195064"/>
                <a:gd name="connsiteY2" fmla="*/ 488846 h 1730530"/>
                <a:gd name="connsiteX3" fmla="*/ 331798 w 5195064"/>
                <a:gd name="connsiteY3" fmla="*/ 1440721 h 1730530"/>
                <a:gd name="connsiteX4" fmla="*/ 639096 w 5195064"/>
                <a:gd name="connsiteY4" fmla="*/ 1710544 h 1730530"/>
                <a:gd name="connsiteX5" fmla="*/ 1201227 w 5195064"/>
                <a:gd name="connsiteY5" fmla="*/ 1710544 h 1730530"/>
                <a:gd name="connsiteX6" fmla="*/ 2790185 w 5195064"/>
                <a:gd name="connsiteY6" fmla="*/ 1703049 h 1730530"/>
                <a:gd name="connsiteX7" fmla="*/ 4229241 w 5195064"/>
                <a:gd name="connsiteY7" fmla="*/ 1703049 h 1730530"/>
                <a:gd name="connsiteX8" fmla="*/ 4656460 w 5195064"/>
                <a:gd name="connsiteY8" fmla="*/ 1695554 h 1730530"/>
                <a:gd name="connsiteX9" fmla="*/ 4866323 w 5195064"/>
                <a:gd name="connsiteY9" fmla="*/ 1448216 h 1730530"/>
                <a:gd name="connsiteX10" fmla="*/ 5181116 w 5195064"/>
                <a:gd name="connsiteY10" fmla="*/ 361429 h 1730530"/>
                <a:gd name="connsiteX11" fmla="*/ 5083680 w 5195064"/>
                <a:gd name="connsiteY11" fmla="*/ 46636 h 1730530"/>
                <a:gd name="connsiteX12" fmla="*/ 4589005 w 5195064"/>
                <a:gd name="connsiteY12" fmla="*/ 1665 h 1730530"/>
                <a:gd name="connsiteX13" fmla="*/ 504185 w 5195064"/>
                <a:gd name="connsiteY13" fmla="*/ 9160 h 1730530"/>
                <a:gd name="connsiteX0" fmla="*/ 504185 w 5195064"/>
                <a:gd name="connsiteY0" fmla="*/ 9160 h 1716261"/>
                <a:gd name="connsiteX1" fmla="*/ 46985 w 5195064"/>
                <a:gd name="connsiteY1" fmla="*/ 84111 h 1716261"/>
                <a:gd name="connsiteX2" fmla="*/ 46985 w 5195064"/>
                <a:gd name="connsiteY2" fmla="*/ 488846 h 1716261"/>
                <a:gd name="connsiteX3" fmla="*/ 331798 w 5195064"/>
                <a:gd name="connsiteY3" fmla="*/ 1440721 h 1716261"/>
                <a:gd name="connsiteX4" fmla="*/ 598542 w 5195064"/>
                <a:gd name="connsiteY4" fmla="*/ 1684072 h 1716261"/>
                <a:gd name="connsiteX5" fmla="*/ 1201227 w 5195064"/>
                <a:gd name="connsiteY5" fmla="*/ 1710544 h 1716261"/>
                <a:gd name="connsiteX6" fmla="*/ 2790185 w 5195064"/>
                <a:gd name="connsiteY6" fmla="*/ 1703049 h 1716261"/>
                <a:gd name="connsiteX7" fmla="*/ 4229241 w 5195064"/>
                <a:gd name="connsiteY7" fmla="*/ 1703049 h 1716261"/>
                <a:gd name="connsiteX8" fmla="*/ 4656460 w 5195064"/>
                <a:gd name="connsiteY8" fmla="*/ 1695554 h 1716261"/>
                <a:gd name="connsiteX9" fmla="*/ 4866323 w 5195064"/>
                <a:gd name="connsiteY9" fmla="*/ 1448216 h 1716261"/>
                <a:gd name="connsiteX10" fmla="*/ 5181116 w 5195064"/>
                <a:gd name="connsiteY10" fmla="*/ 361429 h 1716261"/>
                <a:gd name="connsiteX11" fmla="*/ 5083680 w 5195064"/>
                <a:gd name="connsiteY11" fmla="*/ 46636 h 1716261"/>
                <a:gd name="connsiteX12" fmla="*/ 4589005 w 5195064"/>
                <a:gd name="connsiteY12" fmla="*/ 1665 h 1716261"/>
                <a:gd name="connsiteX13" fmla="*/ 504185 w 5195064"/>
                <a:gd name="connsiteY13" fmla="*/ 9160 h 1716261"/>
                <a:gd name="connsiteX0" fmla="*/ 504185 w 5195064"/>
                <a:gd name="connsiteY0" fmla="*/ 9160 h 1716285"/>
                <a:gd name="connsiteX1" fmla="*/ 46985 w 5195064"/>
                <a:gd name="connsiteY1" fmla="*/ 84111 h 1716285"/>
                <a:gd name="connsiteX2" fmla="*/ 46985 w 5195064"/>
                <a:gd name="connsiteY2" fmla="*/ 488846 h 1716285"/>
                <a:gd name="connsiteX3" fmla="*/ 331798 w 5195064"/>
                <a:gd name="connsiteY3" fmla="*/ 1440721 h 1716285"/>
                <a:gd name="connsiteX4" fmla="*/ 598542 w 5195064"/>
                <a:gd name="connsiteY4" fmla="*/ 1684072 h 1716285"/>
                <a:gd name="connsiteX5" fmla="*/ 1201227 w 5195064"/>
                <a:gd name="connsiteY5" fmla="*/ 1710544 h 1716285"/>
                <a:gd name="connsiteX6" fmla="*/ 2814518 w 5195064"/>
                <a:gd name="connsiteY6" fmla="*/ 1716285 h 1716285"/>
                <a:gd name="connsiteX7" fmla="*/ 4229241 w 5195064"/>
                <a:gd name="connsiteY7" fmla="*/ 1703049 h 1716285"/>
                <a:gd name="connsiteX8" fmla="*/ 4656460 w 5195064"/>
                <a:gd name="connsiteY8" fmla="*/ 1695554 h 1716285"/>
                <a:gd name="connsiteX9" fmla="*/ 4866323 w 5195064"/>
                <a:gd name="connsiteY9" fmla="*/ 1448216 h 1716285"/>
                <a:gd name="connsiteX10" fmla="*/ 5181116 w 5195064"/>
                <a:gd name="connsiteY10" fmla="*/ 361429 h 1716285"/>
                <a:gd name="connsiteX11" fmla="*/ 5083680 w 5195064"/>
                <a:gd name="connsiteY11" fmla="*/ 46636 h 1716285"/>
                <a:gd name="connsiteX12" fmla="*/ 4589005 w 5195064"/>
                <a:gd name="connsiteY12" fmla="*/ 1665 h 1716285"/>
                <a:gd name="connsiteX13" fmla="*/ 504185 w 5195064"/>
                <a:gd name="connsiteY13" fmla="*/ 9160 h 1716285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656460 w 5195064"/>
                <a:gd name="connsiteY8" fmla="*/ 1695554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4489"/>
                <a:gd name="connsiteY0" fmla="*/ 9160 h 1721962"/>
                <a:gd name="connsiteX1" fmla="*/ 46985 w 5194489"/>
                <a:gd name="connsiteY1" fmla="*/ 84111 h 1721962"/>
                <a:gd name="connsiteX2" fmla="*/ 46985 w 5194489"/>
                <a:gd name="connsiteY2" fmla="*/ 488846 h 1721962"/>
                <a:gd name="connsiteX3" fmla="*/ 331798 w 5194489"/>
                <a:gd name="connsiteY3" fmla="*/ 1440721 h 1721962"/>
                <a:gd name="connsiteX4" fmla="*/ 598542 w 5194489"/>
                <a:gd name="connsiteY4" fmla="*/ 1684072 h 1721962"/>
                <a:gd name="connsiteX5" fmla="*/ 1193116 w 5194489"/>
                <a:gd name="connsiteY5" fmla="*/ 1721133 h 1721962"/>
                <a:gd name="connsiteX6" fmla="*/ 2814518 w 5194489"/>
                <a:gd name="connsiteY6" fmla="*/ 1716285 h 1721962"/>
                <a:gd name="connsiteX7" fmla="*/ 4277904 w 5194489"/>
                <a:gd name="connsiteY7" fmla="*/ 1713638 h 1721962"/>
                <a:gd name="connsiteX8" fmla="*/ 4721345 w 5194489"/>
                <a:gd name="connsiteY8" fmla="*/ 1637315 h 1721962"/>
                <a:gd name="connsiteX9" fmla="*/ 4874434 w 5194489"/>
                <a:gd name="connsiteY9" fmla="*/ 1434980 h 1721962"/>
                <a:gd name="connsiteX10" fmla="*/ 5181116 w 5194489"/>
                <a:gd name="connsiteY10" fmla="*/ 361429 h 1721962"/>
                <a:gd name="connsiteX11" fmla="*/ 5083680 w 5194489"/>
                <a:gd name="connsiteY11" fmla="*/ 46636 h 1721962"/>
                <a:gd name="connsiteX12" fmla="*/ 4589005 w 5194489"/>
                <a:gd name="connsiteY12" fmla="*/ 1665 h 1721962"/>
                <a:gd name="connsiteX13" fmla="*/ 504185 w 5194489"/>
                <a:gd name="connsiteY13" fmla="*/ 9160 h 1721962"/>
                <a:gd name="connsiteX0" fmla="*/ 504185 w 5196515"/>
                <a:gd name="connsiteY0" fmla="*/ 7568 h 1720370"/>
                <a:gd name="connsiteX1" fmla="*/ 46985 w 5196515"/>
                <a:gd name="connsiteY1" fmla="*/ 82519 h 1720370"/>
                <a:gd name="connsiteX2" fmla="*/ 46985 w 5196515"/>
                <a:gd name="connsiteY2" fmla="*/ 487254 h 1720370"/>
                <a:gd name="connsiteX3" fmla="*/ 331798 w 5196515"/>
                <a:gd name="connsiteY3" fmla="*/ 1439129 h 1720370"/>
                <a:gd name="connsiteX4" fmla="*/ 598542 w 5196515"/>
                <a:gd name="connsiteY4" fmla="*/ 1682480 h 1720370"/>
                <a:gd name="connsiteX5" fmla="*/ 1193116 w 5196515"/>
                <a:gd name="connsiteY5" fmla="*/ 1719541 h 1720370"/>
                <a:gd name="connsiteX6" fmla="*/ 2814518 w 5196515"/>
                <a:gd name="connsiteY6" fmla="*/ 1714693 h 1720370"/>
                <a:gd name="connsiteX7" fmla="*/ 4277904 w 5196515"/>
                <a:gd name="connsiteY7" fmla="*/ 1712046 h 1720370"/>
                <a:gd name="connsiteX8" fmla="*/ 4721345 w 5196515"/>
                <a:gd name="connsiteY8" fmla="*/ 1635723 h 1720370"/>
                <a:gd name="connsiteX9" fmla="*/ 4874434 w 5196515"/>
                <a:gd name="connsiteY9" fmla="*/ 1433388 h 1720370"/>
                <a:gd name="connsiteX10" fmla="*/ 5181116 w 5196515"/>
                <a:gd name="connsiteY10" fmla="*/ 359837 h 1720370"/>
                <a:gd name="connsiteX11" fmla="*/ 5091791 w 5196515"/>
                <a:gd name="connsiteY11" fmla="*/ 55633 h 1720370"/>
                <a:gd name="connsiteX12" fmla="*/ 4589005 w 5196515"/>
                <a:gd name="connsiteY12" fmla="*/ 73 h 1720370"/>
                <a:gd name="connsiteX13" fmla="*/ 504185 w 5196515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32247 w 5207417"/>
                <a:gd name="connsiteY8" fmla="*/ 1635723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7417" h="1720370">
                  <a:moveTo>
                    <a:pt x="515087" y="7568"/>
                  </a:moveTo>
                  <a:cubicBezTo>
                    <a:pt x="324587" y="5069"/>
                    <a:pt x="117865" y="34337"/>
                    <a:pt x="41665" y="114285"/>
                  </a:cubicBezTo>
                  <a:cubicBezTo>
                    <a:pt x="-34535" y="194233"/>
                    <a:pt x="7714" y="266447"/>
                    <a:pt x="57887" y="487254"/>
                  </a:cubicBezTo>
                  <a:cubicBezTo>
                    <a:pt x="108060" y="708061"/>
                    <a:pt x="250774" y="1239925"/>
                    <a:pt x="342700" y="1439129"/>
                  </a:cubicBezTo>
                  <a:cubicBezTo>
                    <a:pt x="434626" y="1638333"/>
                    <a:pt x="465891" y="1635745"/>
                    <a:pt x="609444" y="1682480"/>
                  </a:cubicBezTo>
                  <a:cubicBezTo>
                    <a:pt x="752997" y="1729215"/>
                    <a:pt x="1204018" y="1719541"/>
                    <a:pt x="1204018" y="1719541"/>
                  </a:cubicBezTo>
                  <a:lnTo>
                    <a:pt x="2825420" y="1714693"/>
                  </a:lnTo>
                  <a:lnTo>
                    <a:pt x="4288806" y="1712046"/>
                  </a:lnTo>
                  <a:cubicBezTo>
                    <a:pt x="4599852" y="1710797"/>
                    <a:pt x="4657156" y="1679518"/>
                    <a:pt x="4716026" y="1651606"/>
                  </a:cubicBezTo>
                  <a:cubicBezTo>
                    <a:pt x="4774896" y="1623694"/>
                    <a:pt x="4806004" y="1648683"/>
                    <a:pt x="4885336" y="1433388"/>
                  </a:cubicBezTo>
                  <a:cubicBezTo>
                    <a:pt x="4964668" y="1218093"/>
                    <a:pt x="5155792" y="589463"/>
                    <a:pt x="5192018" y="359837"/>
                  </a:cubicBezTo>
                  <a:cubicBezTo>
                    <a:pt x="5228244" y="130211"/>
                    <a:pt x="5201378" y="115594"/>
                    <a:pt x="5102693" y="55633"/>
                  </a:cubicBezTo>
                  <a:cubicBezTo>
                    <a:pt x="5004008" y="-4328"/>
                    <a:pt x="4599907" y="73"/>
                    <a:pt x="4599907" y="73"/>
                  </a:cubicBezTo>
                  <a:lnTo>
                    <a:pt x="515087" y="7568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3830488" y="554525"/>
              <a:ext cx="4959498" cy="5056404"/>
            </a:xfrm>
            <a:custGeom>
              <a:avLst/>
              <a:gdLst>
                <a:gd name="connsiteX0" fmla="*/ 272098 w 5015826"/>
                <a:gd name="connsiteY0" fmla="*/ 12916 h 1576894"/>
                <a:gd name="connsiteX1" fmla="*/ 54741 w 5015826"/>
                <a:gd name="connsiteY1" fmla="*/ 80372 h 1576894"/>
                <a:gd name="connsiteX2" fmla="*/ 2275 w 5015826"/>
                <a:gd name="connsiteY2" fmla="*/ 275244 h 1576894"/>
                <a:gd name="connsiteX3" fmla="*/ 107206 w 5015826"/>
                <a:gd name="connsiteY3" fmla="*/ 664988 h 1576894"/>
                <a:gd name="connsiteX4" fmla="*/ 317069 w 5015826"/>
                <a:gd name="connsiteY4" fmla="*/ 1317060 h 1576894"/>
                <a:gd name="connsiteX5" fmla="*/ 541921 w 5015826"/>
                <a:gd name="connsiteY5" fmla="*/ 1549408 h 1576894"/>
                <a:gd name="connsiteX6" fmla="*/ 879200 w 5015826"/>
                <a:gd name="connsiteY6" fmla="*/ 1571893 h 1576894"/>
                <a:gd name="connsiteX7" fmla="*/ 2595574 w 5015826"/>
                <a:gd name="connsiteY7" fmla="*/ 1564398 h 1576894"/>
                <a:gd name="connsiteX8" fmla="*/ 4296957 w 5015826"/>
                <a:gd name="connsiteY8" fmla="*/ 1564398 h 1576894"/>
                <a:gd name="connsiteX9" fmla="*/ 4664216 w 5015826"/>
                <a:gd name="connsiteY9" fmla="*/ 1392011 h 1576894"/>
                <a:gd name="connsiteX10" fmla="*/ 4934039 w 5015826"/>
                <a:gd name="connsiteY10" fmla="*/ 657493 h 1576894"/>
                <a:gd name="connsiteX11" fmla="*/ 5008990 w 5015826"/>
                <a:gd name="connsiteY11" fmla="*/ 147828 h 1576894"/>
                <a:gd name="connsiteX12" fmla="*/ 4791633 w 5015826"/>
                <a:gd name="connsiteY12" fmla="*/ 12916 h 1576894"/>
                <a:gd name="connsiteX13" fmla="*/ 4716682 w 5015826"/>
                <a:gd name="connsiteY13" fmla="*/ 5421 h 1576894"/>
                <a:gd name="connsiteX14" fmla="*/ 3427528 w 5015826"/>
                <a:gd name="connsiteY14" fmla="*/ 12916 h 1576894"/>
                <a:gd name="connsiteX15" fmla="*/ 272098 w 5015826"/>
                <a:gd name="connsiteY15" fmla="*/ 12916 h 1576894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716682 w 5015826"/>
                <a:gd name="connsiteY13" fmla="*/ 53391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667352 w 5015826"/>
                <a:gd name="connsiteY13" fmla="*/ 3094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1018"/>
                <a:gd name="connsiteY0" fmla="*/ 5294 h 1624864"/>
                <a:gd name="connsiteX1" fmla="*/ 54741 w 5011018"/>
                <a:gd name="connsiteY1" fmla="*/ 128342 h 1624864"/>
                <a:gd name="connsiteX2" fmla="*/ 2275 w 5011018"/>
                <a:gd name="connsiteY2" fmla="*/ 323214 h 1624864"/>
                <a:gd name="connsiteX3" fmla="*/ 107206 w 5011018"/>
                <a:gd name="connsiteY3" fmla="*/ 712958 h 1624864"/>
                <a:gd name="connsiteX4" fmla="*/ 317069 w 5011018"/>
                <a:gd name="connsiteY4" fmla="*/ 1365030 h 1624864"/>
                <a:gd name="connsiteX5" fmla="*/ 541921 w 5011018"/>
                <a:gd name="connsiteY5" fmla="*/ 1597378 h 1624864"/>
                <a:gd name="connsiteX6" fmla="*/ 879200 w 5011018"/>
                <a:gd name="connsiteY6" fmla="*/ 1619863 h 1624864"/>
                <a:gd name="connsiteX7" fmla="*/ 2595574 w 5011018"/>
                <a:gd name="connsiteY7" fmla="*/ 1612368 h 1624864"/>
                <a:gd name="connsiteX8" fmla="*/ 4296957 w 5011018"/>
                <a:gd name="connsiteY8" fmla="*/ 1612368 h 1624864"/>
                <a:gd name="connsiteX9" fmla="*/ 4664216 w 5011018"/>
                <a:gd name="connsiteY9" fmla="*/ 1439981 h 1624864"/>
                <a:gd name="connsiteX10" fmla="*/ 4934039 w 5011018"/>
                <a:gd name="connsiteY10" fmla="*/ 705463 h 1624864"/>
                <a:gd name="connsiteX11" fmla="*/ 5008990 w 5011018"/>
                <a:gd name="connsiteY11" fmla="*/ 195798 h 1624864"/>
                <a:gd name="connsiteX12" fmla="*/ 4873850 w 5011018"/>
                <a:gd name="connsiteY12" fmla="*/ 42356 h 1624864"/>
                <a:gd name="connsiteX13" fmla="*/ 4667352 w 5011018"/>
                <a:gd name="connsiteY13" fmla="*/ 3094 h 1624864"/>
                <a:gd name="connsiteX14" fmla="*/ 3476859 w 5011018"/>
                <a:gd name="connsiteY14" fmla="*/ 0 h 1624864"/>
                <a:gd name="connsiteX15" fmla="*/ 272098 w 5011018"/>
                <a:gd name="connsiteY15" fmla="*/ 5294 h 1624864"/>
                <a:gd name="connsiteX0" fmla="*/ 272098 w 5009025"/>
                <a:gd name="connsiteY0" fmla="*/ 5294 h 1624864"/>
                <a:gd name="connsiteX1" fmla="*/ 54741 w 5009025"/>
                <a:gd name="connsiteY1" fmla="*/ 128342 h 1624864"/>
                <a:gd name="connsiteX2" fmla="*/ 2275 w 5009025"/>
                <a:gd name="connsiteY2" fmla="*/ 323214 h 1624864"/>
                <a:gd name="connsiteX3" fmla="*/ 107206 w 5009025"/>
                <a:gd name="connsiteY3" fmla="*/ 712958 h 1624864"/>
                <a:gd name="connsiteX4" fmla="*/ 317069 w 5009025"/>
                <a:gd name="connsiteY4" fmla="*/ 1365030 h 1624864"/>
                <a:gd name="connsiteX5" fmla="*/ 541921 w 5009025"/>
                <a:gd name="connsiteY5" fmla="*/ 1597378 h 1624864"/>
                <a:gd name="connsiteX6" fmla="*/ 879200 w 5009025"/>
                <a:gd name="connsiteY6" fmla="*/ 1619863 h 1624864"/>
                <a:gd name="connsiteX7" fmla="*/ 2595574 w 5009025"/>
                <a:gd name="connsiteY7" fmla="*/ 1612368 h 1624864"/>
                <a:gd name="connsiteX8" fmla="*/ 4296957 w 5009025"/>
                <a:gd name="connsiteY8" fmla="*/ 1612368 h 1624864"/>
                <a:gd name="connsiteX9" fmla="*/ 4664216 w 5009025"/>
                <a:gd name="connsiteY9" fmla="*/ 1439981 h 1624864"/>
                <a:gd name="connsiteX10" fmla="*/ 4884709 w 5009025"/>
                <a:gd name="connsiteY10" fmla="*/ 708110 h 1624864"/>
                <a:gd name="connsiteX11" fmla="*/ 5008990 w 5009025"/>
                <a:gd name="connsiteY11" fmla="*/ 195798 h 1624864"/>
                <a:gd name="connsiteX12" fmla="*/ 4873850 w 5009025"/>
                <a:gd name="connsiteY12" fmla="*/ 42356 h 1624864"/>
                <a:gd name="connsiteX13" fmla="*/ 4667352 w 5009025"/>
                <a:gd name="connsiteY13" fmla="*/ 3094 h 1624864"/>
                <a:gd name="connsiteX14" fmla="*/ 3476859 w 5009025"/>
                <a:gd name="connsiteY14" fmla="*/ 0 h 1624864"/>
                <a:gd name="connsiteX15" fmla="*/ 272098 w 5009025"/>
                <a:gd name="connsiteY15" fmla="*/ 5294 h 1624864"/>
                <a:gd name="connsiteX0" fmla="*/ 272098 w 4976161"/>
                <a:gd name="connsiteY0" fmla="*/ 5294 h 1624864"/>
                <a:gd name="connsiteX1" fmla="*/ 54741 w 4976161"/>
                <a:gd name="connsiteY1" fmla="*/ 128342 h 1624864"/>
                <a:gd name="connsiteX2" fmla="*/ 2275 w 4976161"/>
                <a:gd name="connsiteY2" fmla="*/ 323214 h 1624864"/>
                <a:gd name="connsiteX3" fmla="*/ 107206 w 4976161"/>
                <a:gd name="connsiteY3" fmla="*/ 712958 h 1624864"/>
                <a:gd name="connsiteX4" fmla="*/ 317069 w 4976161"/>
                <a:gd name="connsiteY4" fmla="*/ 1365030 h 1624864"/>
                <a:gd name="connsiteX5" fmla="*/ 541921 w 4976161"/>
                <a:gd name="connsiteY5" fmla="*/ 1597378 h 1624864"/>
                <a:gd name="connsiteX6" fmla="*/ 879200 w 4976161"/>
                <a:gd name="connsiteY6" fmla="*/ 1619863 h 1624864"/>
                <a:gd name="connsiteX7" fmla="*/ 2595574 w 4976161"/>
                <a:gd name="connsiteY7" fmla="*/ 1612368 h 1624864"/>
                <a:gd name="connsiteX8" fmla="*/ 4296957 w 4976161"/>
                <a:gd name="connsiteY8" fmla="*/ 1612368 h 1624864"/>
                <a:gd name="connsiteX9" fmla="*/ 4664216 w 4976161"/>
                <a:gd name="connsiteY9" fmla="*/ 1439981 h 1624864"/>
                <a:gd name="connsiteX10" fmla="*/ 4884709 w 4976161"/>
                <a:gd name="connsiteY10" fmla="*/ 708110 h 1624864"/>
                <a:gd name="connsiteX11" fmla="*/ 4976104 w 4976161"/>
                <a:gd name="connsiteY11" fmla="*/ 193151 h 1624864"/>
                <a:gd name="connsiteX12" fmla="*/ 4873850 w 4976161"/>
                <a:gd name="connsiteY12" fmla="*/ 42356 h 1624864"/>
                <a:gd name="connsiteX13" fmla="*/ 4667352 w 4976161"/>
                <a:gd name="connsiteY13" fmla="*/ 3094 h 1624864"/>
                <a:gd name="connsiteX14" fmla="*/ 3476859 w 4976161"/>
                <a:gd name="connsiteY14" fmla="*/ 0 h 1624864"/>
                <a:gd name="connsiteX15" fmla="*/ 272098 w 4976161"/>
                <a:gd name="connsiteY15" fmla="*/ 5294 h 1624864"/>
                <a:gd name="connsiteX0" fmla="*/ 233714 w 4937777"/>
                <a:gd name="connsiteY0" fmla="*/ 5294 h 1624864"/>
                <a:gd name="connsiteX1" fmla="*/ 16357 w 4937777"/>
                <a:gd name="connsiteY1" fmla="*/ 128342 h 1624864"/>
                <a:gd name="connsiteX2" fmla="*/ 21443 w 4937777"/>
                <a:gd name="connsiteY2" fmla="*/ 325861 h 1624864"/>
                <a:gd name="connsiteX3" fmla="*/ 68822 w 4937777"/>
                <a:gd name="connsiteY3" fmla="*/ 712958 h 1624864"/>
                <a:gd name="connsiteX4" fmla="*/ 278685 w 4937777"/>
                <a:gd name="connsiteY4" fmla="*/ 1365030 h 1624864"/>
                <a:gd name="connsiteX5" fmla="*/ 503537 w 4937777"/>
                <a:gd name="connsiteY5" fmla="*/ 1597378 h 1624864"/>
                <a:gd name="connsiteX6" fmla="*/ 840816 w 4937777"/>
                <a:gd name="connsiteY6" fmla="*/ 1619863 h 1624864"/>
                <a:gd name="connsiteX7" fmla="*/ 2557190 w 4937777"/>
                <a:gd name="connsiteY7" fmla="*/ 1612368 h 1624864"/>
                <a:gd name="connsiteX8" fmla="*/ 4258573 w 4937777"/>
                <a:gd name="connsiteY8" fmla="*/ 1612368 h 1624864"/>
                <a:gd name="connsiteX9" fmla="*/ 4625832 w 4937777"/>
                <a:gd name="connsiteY9" fmla="*/ 1439981 h 1624864"/>
                <a:gd name="connsiteX10" fmla="*/ 4846325 w 4937777"/>
                <a:gd name="connsiteY10" fmla="*/ 708110 h 1624864"/>
                <a:gd name="connsiteX11" fmla="*/ 4937720 w 4937777"/>
                <a:gd name="connsiteY11" fmla="*/ 193151 h 1624864"/>
                <a:gd name="connsiteX12" fmla="*/ 4835466 w 4937777"/>
                <a:gd name="connsiteY12" fmla="*/ 42356 h 1624864"/>
                <a:gd name="connsiteX13" fmla="*/ 4628968 w 4937777"/>
                <a:gd name="connsiteY13" fmla="*/ 3094 h 1624864"/>
                <a:gd name="connsiteX14" fmla="*/ 3438475 w 4937777"/>
                <a:gd name="connsiteY14" fmla="*/ 0 h 1624864"/>
                <a:gd name="connsiteX15" fmla="*/ 233714 w 4937777"/>
                <a:gd name="connsiteY15" fmla="*/ 5294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288425 w 4947517"/>
                <a:gd name="connsiteY4" fmla="*/ 1365030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337755 w 4947517"/>
                <a:gd name="connsiteY4" fmla="*/ 1370324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514906 w 4949146"/>
                <a:gd name="connsiteY5" fmla="*/ 1597378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654675 w 4949146"/>
                <a:gd name="connsiteY5" fmla="*/ 1584142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50995"/>
                <a:gd name="connsiteY0" fmla="*/ 2647 h 1624864"/>
                <a:gd name="connsiteX1" fmla="*/ 27726 w 4950995"/>
                <a:gd name="connsiteY1" fmla="*/ 128342 h 1624864"/>
                <a:gd name="connsiteX2" fmla="*/ 32812 w 4950995"/>
                <a:gd name="connsiteY2" fmla="*/ 325861 h 1624864"/>
                <a:gd name="connsiteX3" fmla="*/ 121299 w 4950995"/>
                <a:gd name="connsiteY3" fmla="*/ 710311 h 1624864"/>
                <a:gd name="connsiteX4" fmla="*/ 339384 w 4950995"/>
                <a:gd name="connsiteY4" fmla="*/ 1370324 h 1624864"/>
                <a:gd name="connsiteX5" fmla="*/ 654675 w 4950995"/>
                <a:gd name="connsiteY5" fmla="*/ 1584142 h 1624864"/>
                <a:gd name="connsiteX6" fmla="*/ 852185 w 4950995"/>
                <a:gd name="connsiteY6" fmla="*/ 1619863 h 1624864"/>
                <a:gd name="connsiteX7" fmla="*/ 2568559 w 4950995"/>
                <a:gd name="connsiteY7" fmla="*/ 1612368 h 1624864"/>
                <a:gd name="connsiteX8" fmla="*/ 4269942 w 4950995"/>
                <a:gd name="connsiteY8" fmla="*/ 1612368 h 1624864"/>
                <a:gd name="connsiteX9" fmla="*/ 4637201 w 4950995"/>
                <a:gd name="connsiteY9" fmla="*/ 1439981 h 1624864"/>
                <a:gd name="connsiteX10" fmla="*/ 4857694 w 4950995"/>
                <a:gd name="connsiteY10" fmla="*/ 708110 h 1624864"/>
                <a:gd name="connsiteX11" fmla="*/ 4949089 w 4950995"/>
                <a:gd name="connsiteY11" fmla="*/ 193151 h 1624864"/>
                <a:gd name="connsiteX12" fmla="*/ 4896165 w 4950995"/>
                <a:gd name="connsiteY12" fmla="*/ 52945 h 1624864"/>
                <a:gd name="connsiteX13" fmla="*/ 4640337 w 4950995"/>
                <a:gd name="connsiteY13" fmla="*/ 3094 h 1624864"/>
                <a:gd name="connsiteX14" fmla="*/ 3449844 w 4950995"/>
                <a:gd name="connsiteY14" fmla="*/ 0 h 1624864"/>
                <a:gd name="connsiteX15" fmla="*/ 376630 w 4950995"/>
                <a:gd name="connsiteY15" fmla="*/ 2647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4 w 4949784"/>
                <a:gd name="connsiteY12" fmla="*/ 52945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5 w 4949784"/>
                <a:gd name="connsiteY12" fmla="*/ 50298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49784" h="1624864">
                  <a:moveTo>
                    <a:pt x="358976" y="5294"/>
                  </a:moveTo>
                  <a:cubicBezTo>
                    <a:pt x="91905" y="33044"/>
                    <a:pt x="81077" y="74914"/>
                    <a:pt x="26515" y="128342"/>
                  </a:cubicBezTo>
                  <a:cubicBezTo>
                    <a:pt x="-28047" y="181770"/>
                    <a:pt x="16006" y="228866"/>
                    <a:pt x="31601" y="325861"/>
                  </a:cubicBezTo>
                  <a:cubicBezTo>
                    <a:pt x="47197" y="422856"/>
                    <a:pt x="68993" y="536234"/>
                    <a:pt x="120088" y="710311"/>
                  </a:cubicBezTo>
                  <a:cubicBezTo>
                    <a:pt x="171183" y="884388"/>
                    <a:pt x="249277" y="1224686"/>
                    <a:pt x="338173" y="1370324"/>
                  </a:cubicBezTo>
                  <a:cubicBezTo>
                    <a:pt x="427069" y="1515962"/>
                    <a:pt x="567997" y="1542552"/>
                    <a:pt x="653464" y="1584142"/>
                  </a:cubicBezTo>
                  <a:cubicBezTo>
                    <a:pt x="738931" y="1625732"/>
                    <a:pt x="850974" y="1619863"/>
                    <a:pt x="850974" y="1619863"/>
                  </a:cubicBezTo>
                  <a:lnTo>
                    <a:pt x="2567348" y="1612368"/>
                  </a:lnTo>
                  <a:cubicBezTo>
                    <a:pt x="3136974" y="1611119"/>
                    <a:pt x="3923957" y="1641099"/>
                    <a:pt x="4268731" y="1612368"/>
                  </a:cubicBezTo>
                  <a:cubicBezTo>
                    <a:pt x="4613505" y="1583637"/>
                    <a:pt x="4538031" y="1590691"/>
                    <a:pt x="4635990" y="1439981"/>
                  </a:cubicBezTo>
                  <a:cubicBezTo>
                    <a:pt x="4733949" y="1289271"/>
                    <a:pt x="4804502" y="915915"/>
                    <a:pt x="4856483" y="708110"/>
                  </a:cubicBezTo>
                  <a:cubicBezTo>
                    <a:pt x="4908464" y="500305"/>
                    <a:pt x="4941466" y="302786"/>
                    <a:pt x="4947878" y="193151"/>
                  </a:cubicBezTo>
                  <a:cubicBezTo>
                    <a:pt x="4954290" y="83516"/>
                    <a:pt x="4946414" y="81974"/>
                    <a:pt x="4894955" y="50298"/>
                  </a:cubicBezTo>
                  <a:cubicBezTo>
                    <a:pt x="4843496" y="18622"/>
                    <a:pt x="4639126" y="3094"/>
                    <a:pt x="4639126" y="3094"/>
                  </a:cubicBezTo>
                  <a:lnTo>
                    <a:pt x="3448633" y="0"/>
                  </a:lnTo>
                  <a:lnTo>
                    <a:pt x="358976" y="5294"/>
                  </a:lnTo>
                  <a:close/>
                </a:path>
              </a:pathLst>
            </a:custGeom>
            <a:solidFill>
              <a:srgbClr val="1D3F78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3854775" y="889008"/>
              <a:ext cx="4946118" cy="4754092"/>
            </a:xfrm>
            <a:custGeom>
              <a:avLst/>
              <a:gdLst>
                <a:gd name="connsiteX0" fmla="*/ 353011 w 4979205"/>
                <a:gd name="connsiteY0" fmla="*/ 14424 h 1525931"/>
                <a:gd name="connsiteX1" fmla="*/ 135653 w 4979205"/>
                <a:gd name="connsiteY1" fmla="*/ 14424 h 1525931"/>
                <a:gd name="connsiteX2" fmla="*/ 23227 w 4979205"/>
                <a:gd name="connsiteY2" fmla="*/ 164325 h 1525931"/>
                <a:gd name="connsiteX3" fmla="*/ 23227 w 4979205"/>
                <a:gd name="connsiteY3" fmla="*/ 434148 h 1525931"/>
                <a:gd name="connsiteX4" fmla="*/ 270565 w 4979205"/>
                <a:gd name="connsiteY4" fmla="*/ 1236122 h 1525931"/>
                <a:gd name="connsiteX5" fmla="*/ 555378 w 4979205"/>
                <a:gd name="connsiteY5" fmla="*/ 1505945 h 1525931"/>
                <a:gd name="connsiteX6" fmla="*/ 1147489 w 4979205"/>
                <a:gd name="connsiteY6" fmla="*/ 1505945 h 1525931"/>
                <a:gd name="connsiteX7" fmla="*/ 3665837 w 4979205"/>
                <a:gd name="connsiteY7" fmla="*/ 1505945 h 1525931"/>
                <a:gd name="connsiteX8" fmla="*/ 4265443 w 4979205"/>
                <a:gd name="connsiteY8" fmla="*/ 1505945 h 1525931"/>
                <a:gd name="connsiteX9" fmla="*/ 4580237 w 4979205"/>
                <a:gd name="connsiteY9" fmla="*/ 1423499 h 1525931"/>
                <a:gd name="connsiteX10" fmla="*/ 4767614 w 4979205"/>
                <a:gd name="connsiteY10" fmla="*/ 988784 h 1525931"/>
                <a:gd name="connsiteX11" fmla="*/ 4977476 w 4979205"/>
                <a:gd name="connsiteY11" fmla="*/ 299237 h 1525931"/>
                <a:gd name="connsiteX12" fmla="*/ 4842565 w 4979205"/>
                <a:gd name="connsiteY12" fmla="*/ 36909 h 1525931"/>
                <a:gd name="connsiteX13" fmla="*/ 4430335 w 4979205"/>
                <a:gd name="connsiteY13" fmla="*/ 6929 h 1525931"/>
                <a:gd name="connsiteX14" fmla="*/ 353011 w 4979205"/>
                <a:gd name="connsiteY14" fmla="*/ 14424 h 1525931"/>
                <a:gd name="connsiteX0" fmla="*/ 410562 w 4979205"/>
                <a:gd name="connsiteY0" fmla="*/ 6397 h 1539082"/>
                <a:gd name="connsiteX1" fmla="*/ 135653 w 4979205"/>
                <a:gd name="connsiteY1" fmla="*/ 27575 h 1539082"/>
                <a:gd name="connsiteX2" fmla="*/ 23227 w 4979205"/>
                <a:gd name="connsiteY2" fmla="*/ 177476 h 1539082"/>
                <a:gd name="connsiteX3" fmla="*/ 23227 w 4979205"/>
                <a:gd name="connsiteY3" fmla="*/ 447299 h 1539082"/>
                <a:gd name="connsiteX4" fmla="*/ 270565 w 4979205"/>
                <a:gd name="connsiteY4" fmla="*/ 1249273 h 1539082"/>
                <a:gd name="connsiteX5" fmla="*/ 555378 w 4979205"/>
                <a:gd name="connsiteY5" fmla="*/ 1519096 h 1539082"/>
                <a:gd name="connsiteX6" fmla="*/ 1147489 w 4979205"/>
                <a:gd name="connsiteY6" fmla="*/ 1519096 h 1539082"/>
                <a:gd name="connsiteX7" fmla="*/ 3665837 w 4979205"/>
                <a:gd name="connsiteY7" fmla="*/ 1519096 h 1539082"/>
                <a:gd name="connsiteX8" fmla="*/ 4265443 w 4979205"/>
                <a:gd name="connsiteY8" fmla="*/ 1519096 h 1539082"/>
                <a:gd name="connsiteX9" fmla="*/ 4580237 w 4979205"/>
                <a:gd name="connsiteY9" fmla="*/ 1436650 h 1539082"/>
                <a:gd name="connsiteX10" fmla="*/ 4767614 w 4979205"/>
                <a:gd name="connsiteY10" fmla="*/ 1001935 h 1539082"/>
                <a:gd name="connsiteX11" fmla="*/ 4977476 w 4979205"/>
                <a:gd name="connsiteY11" fmla="*/ 312388 h 1539082"/>
                <a:gd name="connsiteX12" fmla="*/ 4842565 w 4979205"/>
                <a:gd name="connsiteY12" fmla="*/ 50060 h 1539082"/>
                <a:gd name="connsiteX13" fmla="*/ 4430335 w 4979205"/>
                <a:gd name="connsiteY13" fmla="*/ 20080 h 1539082"/>
                <a:gd name="connsiteX14" fmla="*/ 410562 w 4979205"/>
                <a:gd name="connsiteY14" fmla="*/ 6397 h 1539082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30335 w 4979205"/>
                <a:gd name="connsiteY13" fmla="*/ 26558 h 1545560"/>
                <a:gd name="connsiteX14" fmla="*/ 501001 w 4979205"/>
                <a:gd name="connsiteY14" fmla="*/ 4934 h 1545560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22113 w 4979205"/>
                <a:gd name="connsiteY13" fmla="*/ 5380 h 1545560"/>
                <a:gd name="connsiteX14" fmla="*/ 501001 w 4979205"/>
                <a:gd name="connsiteY14" fmla="*/ 4934 h 1545560"/>
                <a:gd name="connsiteX0" fmla="*/ 509222 w 4979205"/>
                <a:gd name="connsiteY0" fmla="*/ 4564 h 1547837"/>
                <a:gd name="connsiteX1" fmla="*/ 135653 w 4979205"/>
                <a:gd name="connsiteY1" fmla="*/ 36330 h 1547837"/>
                <a:gd name="connsiteX2" fmla="*/ 23227 w 4979205"/>
                <a:gd name="connsiteY2" fmla="*/ 186231 h 1547837"/>
                <a:gd name="connsiteX3" fmla="*/ 23227 w 4979205"/>
                <a:gd name="connsiteY3" fmla="*/ 456054 h 1547837"/>
                <a:gd name="connsiteX4" fmla="*/ 270565 w 4979205"/>
                <a:gd name="connsiteY4" fmla="*/ 1258028 h 1547837"/>
                <a:gd name="connsiteX5" fmla="*/ 555378 w 4979205"/>
                <a:gd name="connsiteY5" fmla="*/ 1527851 h 1547837"/>
                <a:gd name="connsiteX6" fmla="*/ 1147489 w 4979205"/>
                <a:gd name="connsiteY6" fmla="*/ 1527851 h 1547837"/>
                <a:gd name="connsiteX7" fmla="*/ 3665837 w 4979205"/>
                <a:gd name="connsiteY7" fmla="*/ 1527851 h 1547837"/>
                <a:gd name="connsiteX8" fmla="*/ 4265443 w 4979205"/>
                <a:gd name="connsiteY8" fmla="*/ 1527851 h 1547837"/>
                <a:gd name="connsiteX9" fmla="*/ 4580237 w 4979205"/>
                <a:gd name="connsiteY9" fmla="*/ 1445405 h 1547837"/>
                <a:gd name="connsiteX10" fmla="*/ 4767614 w 4979205"/>
                <a:gd name="connsiteY10" fmla="*/ 1010690 h 1547837"/>
                <a:gd name="connsiteX11" fmla="*/ 4977476 w 4979205"/>
                <a:gd name="connsiteY11" fmla="*/ 321143 h 1547837"/>
                <a:gd name="connsiteX12" fmla="*/ 4842565 w 4979205"/>
                <a:gd name="connsiteY12" fmla="*/ 58815 h 1547837"/>
                <a:gd name="connsiteX13" fmla="*/ 4422113 w 4979205"/>
                <a:gd name="connsiteY13" fmla="*/ 7657 h 1547837"/>
                <a:gd name="connsiteX14" fmla="*/ 509222 w 4979205"/>
                <a:gd name="connsiteY14" fmla="*/ 4564 h 1547837"/>
                <a:gd name="connsiteX0" fmla="*/ 509222 w 4979205"/>
                <a:gd name="connsiteY0" fmla="*/ 1354 h 1544627"/>
                <a:gd name="connsiteX1" fmla="*/ 135653 w 4979205"/>
                <a:gd name="connsiteY1" fmla="*/ 33120 h 1544627"/>
                <a:gd name="connsiteX2" fmla="*/ 23227 w 4979205"/>
                <a:gd name="connsiteY2" fmla="*/ 183021 h 1544627"/>
                <a:gd name="connsiteX3" fmla="*/ 23227 w 4979205"/>
                <a:gd name="connsiteY3" fmla="*/ 452844 h 1544627"/>
                <a:gd name="connsiteX4" fmla="*/ 270565 w 4979205"/>
                <a:gd name="connsiteY4" fmla="*/ 1254818 h 1544627"/>
                <a:gd name="connsiteX5" fmla="*/ 555378 w 4979205"/>
                <a:gd name="connsiteY5" fmla="*/ 1524641 h 1544627"/>
                <a:gd name="connsiteX6" fmla="*/ 1147489 w 4979205"/>
                <a:gd name="connsiteY6" fmla="*/ 1524641 h 1544627"/>
                <a:gd name="connsiteX7" fmla="*/ 3665837 w 4979205"/>
                <a:gd name="connsiteY7" fmla="*/ 1524641 h 1544627"/>
                <a:gd name="connsiteX8" fmla="*/ 4265443 w 4979205"/>
                <a:gd name="connsiteY8" fmla="*/ 1524641 h 1544627"/>
                <a:gd name="connsiteX9" fmla="*/ 4580237 w 4979205"/>
                <a:gd name="connsiteY9" fmla="*/ 1442195 h 1544627"/>
                <a:gd name="connsiteX10" fmla="*/ 4767614 w 4979205"/>
                <a:gd name="connsiteY10" fmla="*/ 1007480 h 1544627"/>
                <a:gd name="connsiteX11" fmla="*/ 4977476 w 4979205"/>
                <a:gd name="connsiteY11" fmla="*/ 317933 h 1544627"/>
                <a:gd name="connsiteX12" fmla="*/ 4842565 w 4979205"/>
                <a:gd name="connsiteY12" fmla="*/ 55605 h 1544627"/>
                <a:gd name="connsiteX13" fmla="*/ 4422113 w 4979205"/>
                <a:gd name="connsiteY13" fmla="*/ 4447 h 1544627"/>
                <a:gd name="connsiteX14" fmla="*/ 509222 w 4979205"/>
                <a:gd name="connsiteY14" fmla="*/ 1354 h 1544627"/>
                <a:gd name="connsiteX0" fmla="*/ 517818 w 4987801"/>
                <a:gd name="connsiteY0" fmla="*/ 1620 h 1544893"/>
                <a:gd name="connsiteX1" fmla="*/ 144249 w 4987801"/>
                <a:gd name="connsiteY1" fmla="*/ 33386 h 1544893"/>
                <a:gd name="connsiteX2" fmla="*/ 15380 w 4987801"/>
                <a:gd name="connsiteY2" fmla="*/ 199170 h 1544893"/>
                <a:gd name="connsiteX3" fmla="*/ 31823 w 4987801"/>
                <a:gd name="connsiteY3" fmla="*/ 453110 h 1544893"/>
                <a:gd name="connsiteX4" fmla="*/ 279161 w 4987801"/>
                <a:gd name="connsiteY4" fmla="*/ 1255084 h 1544893"/>
                <a:gd name="connsiteX5" fmla="*/ 563974 w 4987801"/>
                <a:gd name="connsiteY5" fmla="*/ 1524907 h 1544893"/>
                <a:gd name="connsiteX6" fmla="*/ 1156085 w 4987801"/>
                <a:gd name="connsiteY6" fmla="*/ 1524907 h 1544893"/>
                <a:gd name="connsiteX7" fmla="*/ 3674433 w 4987801"/>
                <a:gd name="connsiteY7" fmla="*/ 1524907 h 1544893"/>
                <a:gd name="connsiteX8" fmla="*/ 4274039 w 4987801"/>
                <a:gd name="connsiteY8" fmla="*/ 1524907 h 1544893"/>
                <a:gd name="connsiteX9" fmla="*/ 4588833 w 4987801"/>
                <a:gd name="connsiteY9" fmla="*/ 1442461 h 1544893"/>
                <a:gd name="connsiteX10" fmla="*/ 4776210 w 4987801"/>
                <a:gd name="connsiteY10" fmla="*/ 1007746 h 1544893"/>
                <a:gd name="connsiteX11" fmla="*/ 4986072 w 4987801"/>
                <a:gd name="connsiteY11" fmla="*/ 318199 h 1544893"/>
                <a:gd name="connsiteX12" fmla="*/ 4851161 w 4987801"/>
                <a:gd name="connsiteY12" fmla="*/ 55871 h 1544893"/>
                <a:gd name="connsiteX13" fmla="*/ 4430709 w 4987801"/>
                <a:gd name="connsiteY13" fmla="*/ 4713 h 1544893"/>
                <a:gd name="connsiteX14" fmla="*/ 517818 w 4987801"/>
                <a:gd name="connsiteY14" fmla="*/ 1620 h 1544893"/>
                <a:gd name="connsiteX0" fmla="*/ 517818 w 4987801"/>
                <a:gd name="connsiteY0" fmla="*/ 661 h 1543934"/>
                <a:gd name="connsiteX1" fmla="*/ 144249 w 4987801"/>
                <a:gd name="connsiteY1" fmla="*/ 48310 h 1543934"/>
                <a:gd name="connsiteX2" fmla="*/ 15380 w 4987801"/>
                <a:gd name="connsiteY2" fmla="*/ 198211 h 1543934"/>
                <a:gd name="connsiteX3" fmla="*/ 31823 w 4987801"/>
                <a:gd name="connsiteY3" fmla="*/ 452151 h 1543934"/>
                <a:gd name="connsiteX4" fmla="*/ 279161 w 4987801"/>
                <a:gd name="connsiteY4" fmla="*/ 1254125 h 1543934"/>
                <a:gd name="connsiteX5" fmla="*/ 563974 w 4987801"/>
                <a:gd name="connsiteY5" fmla="*/ 1523948 h 1543934"/>
                <a:gd name="connsiteX6" fmla="*/ 1156085 w 4987801"/>
                <a:gd name="connsiteY6" fmla="*/ 1523948 h 1543934"/>
                <a:gd name="connsiteX7" fmla="*/ 3674433 w 4987801"/>
                <a:gd name="connsiteY7" fmla="*/ 1523948 h 1543934"/>
                <a:gd name="connsiteX8" fmla="*/ 4274039 w 4987801"/>
                <a:gd name="connsiteY8" fmla="*/ 1523948 h 1543934"/>
                <a:gd name="connsiteX9" fmla="*/ 4588833 w 4987801"/>
                <a:gd name="connsiteY9" fmla="*/ 1441502 h 1543934"/>
                <a:gd name="connsiteX10" fmla="*/ 4776210 w 4987801"/>
                <a:gd name="connsiteY10" fmla="*/ 1006787 h 1543934"/>
                <a:gd name="connsiteX11" fmla="*/ 4986072 w 4987801"/>
                <a:gd name="connsiteY11" fmla="*/ 317240 h 1543934"/>
                <a:gd name="connsiteX12" fmla="*/ 4851161 w 4987801"/>
                <a:gd name="connsiteY12" fmla="*/ 54912 h 1543934"/>
                <a:gd name="connsiteX13" fmla="*/ 4430709 w 4987801"/>
                <a:gd name="connsiteY13" fmla="*/ 3754 h 1543934"/>
                <a:gd name="connsiteX14" fmla="*/ 517818 w 4987801"/>
                <a:gd name="connsiteY14" fmla="*/ 661 h 1543934"/>
                <a:gd name="connsiteX0" fmla="*/ 511712 w 4981695"/>
                <a:gd name="connsiteY0" fmla="*/ 661 h 1543934"/>
                <a:gd name="connsiteX1" fmla="*/ 138143 w 4981695"/>
                <a:gd name="connsiteY1" fmla="*/ 48310 h 1543934"/>
                <a:gd name="connsiteX2" fmla="*/ 9274 w 4981695"/>
                <a:gd name="connsiteY2" fmla="*/ 198211 h 1543934"/>
                <a:gd name="connsiteX3" fmla="*/ 25717 w 4981695"/>
                <a:gd name="connsiteY3" fmla="*/ 452151 h 1543934"/>
                <a:gd name="connsiteX4" fmla="*/ 273055 w 4981695"/>
                <a:gd name="connsiteY4" fmla="*/ 1254125 h 1543934"/>
                <a:gd name="connsiteX5" fmla="*/ 557868 w 4981695"/>
                <a:gd name="connsiteY5" fmla="*/ 1523948 h 1543934"/>
                <a:gd name="connsiteX6" fmla="*/ 1149979 w 4981695"/>
                <a:gd name="connsiteY6" fmla="*/ 1523948 h 1543934"/>
                <a:gd name="connsiteX7" fmla="*/ 3668327 w 4981695"/>
                <a:gd name="connsiteY7" fmla="*/ 1523948 h 1543934"/>
                <a:gd name="connsiteX8" fmla="*/ 4267933 w 4981695"/>
                <a:gd name="connsiteY8" fmla="*/ 1523948 h 1543934"/>
                <a:gd name="connsiteX9" fmla="*/ 4582727 w 4981695"/>
                <a:gd name="connsiteY9" fmla="*/ 1441502 h 1543934"/>
                <a:gd name="connsiteX10" fmla="*/ 4770104 w 4981695"/>
                <a:gd name="connsiteY10" fmla="*/ 1006787 h 1543934"/>
                <a:gd name="connsiteX11" fmla="*/ 4979966 w 4981695"/>
                <a:gd name="connsiteY11" fmla="*/ 317240 h 1543934"/>
                <a:gd name="connsiteX12" fmla="*/ 4845055 w 4981695"/>
                <a:gd name="connsiteY12" fmla="*/ 54912 h 1543934"/>
                <a:gd name="connsiteX13" fmla="*/ 4424603 w 4981695"/>
                <a:gd name="connsiteY13" fmla="*/ 3754 h 1543934"/>
                <a:gd name="connsiteX14" fmla="*/ 511712 w 4981695"/>
                <a:gd name="connsiteY14" fmla="*/ 661 h 1543934"/>
                <a:gd name="connsiteX0" fmla="*/ 504436 w 4974419"/>
                <a:gd name="connsiteY0" fmla="*/ 661 h 1543934"/>
                <a:gd name="connsiteX1" fmla="*/ 130867 w 4974419"/>
                <a:gd name="connsiteY1" fmla="*/ 48310 h 1543934"/>
                <a:gd name="connsiteX2" fmla="*/ 1998 w 4974419"/>
                <a:gd name="connsiteY2" fmla="*/ 198211 h 1543934"/>
                <a:gd name="connsiteX3" fmla="*/ 67771 w 4974419"/>
                <a:gd name="connsiteY3" fmla="*/ 505095 h 1543934"/>
                <a:gd name="connsiteX4" fmla="*/ 265779 w 4974419"/>
                <a:gd name="connsiteY4" fmla="*/ 1254125 h 1543934"/>
                <a:gd name="connsiteX5" fmla="*/ 550592 w 4974419"/>
                <a:gd name="connsiteY5" fmla="*/ 1523948 h 1543934"/>
                <a:gd name="connsiteX6" fmla="*/ 1142703 w 4974419"/>
                <a:gd name="connsiteY6" fmla="*/ 1523948 h 1543934"/>
                <a:gd name="connsiteX7" fmla="*/ 3661051 w 4974419"/>
                <a:gd name="connsiteY7" fmla="*/ 1523948 h 1543934"/>
                <a:gd name="connsiteX8" fmla="*/ 4260657 w 4974419"/>
                <a:gd name="connsiteY8" fmla="*/ 1523948 h 1543934"/>
                <a:gd name="connsiteX9" fmla="*/ 4575451 w 4974419"/>
                <a:gd name="connsiteY9" fmla="*/ 1441502 h 1543934"/>
                <a:gd name="connsiteX10" fmla="*/ 4762828 w 4974419"/>
                <a:gd name="connsiteY10" fmla="*/ 1006787 h 1543934"/>
                <a:gd name="connsiteX11" fmla="*/ 4972690 w 4974419"/>
                <a:gd name="connsiteY11" fmla="*/ 317240 h 1543934"/>
                <a:gd name="connsiteX12" fmla="*/ 4837779 w 4974419"/>
                <a:gd name="connsiteY12" fmla="*/ 54912 h 1543934"/>
                <a:gd name="connsiteX13" fmla="*/ 4417327 w 4974419"/>
                <a:gd name="connsiteY13" fmla="*/ 3754 h 1543934"/>
                <a:gd name="connsiteX14" fmla="*/ 504436 w 4974419"/>
                <a:gd name="connsiteY14" fmla="*/ 661 h 1543934"/>
                <a:gd name="connsiteX0" fmla="*/ 504436 w 4935382"/>
                <a:gd name="connsiteY0" fmla="*/ 661 h 1543934"/>
                <a:gd name="connsiteX1" fmla="*/ 130867 w 4935382"/>
                <a:gd name="connsiteY1" fmla="*/ 48310 h 1543934"/>
                <a:gd name="connsiteX2" fmla="*/ 1998 w 4935382"/>
                <a:gd name="connsiteY2" fmla="*/ 198211 h 1543934"/>
                <a:gd name="connsiteX3" fmla="*/ 67771 w 4935382"/>
                <a:gd name="connsiteY3" fmla="*/ 505095 h 1543934"/>
                <a:gd name="connsiteX4" fmla="*/ 265779 w 4935382"/>
                <a:gd name="connsiteY4" fmla="*/ 1254125 h 1543934"/>
                <a:gd name="connsiteX5" fmla="*/ 550592 w 4935382"/>
                <a:gd name="connsiteY5" fmla="*/ 1523948 h 1543934"/>
                <a:gd name="connsiteX6" fmla="*/ 1142703 w 4935382"/>
                <a:gd name="connsiteY6" fmla="*/ 1523948 h 1543934"/>
                <a:gd name="connsiteX7" fmla="*/ 3661051 w 4935382"/>
                <a:gd name="connsiteY7" fmla="*/ 1523948 h 1543934"/>
                <a:gd name="connsiteX8" fmla="*/ 4260657 w 4935382"/>
                <a:gd name="connsiteY8" fmla="*/ 1523948 h 1543934"/>
                <a:gd name="connsiteX9" fmla="*/ 4575451 w 4935382"/>
                <a:gd name="connsiteY9" fmla="*/ 1441502 h 1543934"/>
                <a:gd name="connsiteX10" fmla="*/ 4762828 w 4935382"/>
                <a:gd name="connsiteY10" fmla="*/ 1006787 h 1543934"/>
                <a:gd name="connsiteX11" fmla="*/ 4931582 w 4935382"/>
                <a:gd name="connsiteY11" fmla="*/ 341065 h 1543934"/>
                <a:gd name="connsiteX12" fmla="*/ 4837779 w 4935382"/>
                <a:gd name="connsiteY12" fmla="*/ 54912 h 1543934"/>
                <a:gd name="connsiteX13" fmla="*/ 4417327 w 4935382"/>
                <a:gd name="connsiteY13" fmla="*/ 3754 h 1543934"/>
                <a:gd name="connsiteX14" fmla="*/ 504436 w 493538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60657 w 4936432"/>
                <a:gd name="connsiteY8" fmla="*/ 1523948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27716"/>
                <a:gd name="connsiteX1" fmla="*/ 130867 w 4936432"/>
                <a:gd name="connsiteY1" fmla="*/ 48310 h 1527716"/>
                <a:gd name="connsiteX2" fmla="*/ 1998 w 4936432"/>
                <a:gd name="connsiteY2" fmla="*/ 198211 h 1527716"/>
                <a:gd name="connsiteX3" fmla="*/ 67771 w 4936432"/>
                <a:gd name="connsiteY3" fmla="*/ 505095 h 1527716"/>
                <a:gd name="connsiteX4" fmla="*/ 265779 w 4936432"/>
                <a:gd name="connsiteY4" fmla="*/ 1254125 h 1527716"/>
                <a:gd name="connsiteX5" fmla="*/ 534149 w 4936432"/>
                <a:gd name="connsiteY5" fmla="*/ 1497476 h 1527716"/>
                <a:gd name="connsiteX6" fmla="*/ 1142703 w 4936432"/>
                <a:gd name="connsiteY6" fmla="*/ 1523948 h 1527716"/>
                <a:gd name="connsiteX7" fmla="*/ 3225301 w 4936432"/>
                <a:gd name="connsiteY7" fmla="*/ 1523948 h 1527716"/>
                <a:gd name="connsiteX8" fmla="*/ 4260657 w 4936432"/>
                <a:gd name="connsiteY8" fmla="*/ 1516006 h 1527716"/>
                <a:gd name="connsiteX9" fmla="*/ 4600116 w 4936432"/>
                <a:gd name="connsiteY9" fmla="*/ 1407088 h 1527716"/>
                <a:gd name="connsiteX10" fmla="*/ 4746386 w 4936432"/>
                <a:gd name="connsiteY10" fmla="*/ 1012082 h 1527716"/>
                <a:gd name="connsiteX11" fmla="*/ 4931582 w 4936432"/>
                <a:gd name="connsiteY11" fmla="*/ 341065 h 1527716"/>
                <a:gd name="connsiteX12" fmla="*/ 4837779 w 4936432"/>
                <a:gd name="connsiteY12" fmla="*/ 54912 h 1527716"/>
                <a:gd name="connsiteX13" fmla="*/ 4417327 w 4936432"/>
                <a:gd name="connsiteY13" fmla="*/ 3754 h 1527716"/>
                <a:gd name="connsiteX14" fmla="*/ 504436 w 4936432"/>
                <a:gd name="connsiteY14" fmla="*/ 661 h 152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36432" h="1527716">
                  <a:moveTo>
                    <a:pt x="504436" y="661"/>
                  </a:moveTo>
                  <a:cubicBezTo>
                    <a:pt x="382131" y="-3889"/>
                    <a:pt x="214607" y="15385"/>
                    <a:pt x="130867" y="48310"/>
                  </a:cubicBezTo>
                  <a:cubicBezTo>
                    <a:pt x="47127" y="81235"/>
                    <a:pt x="12514" y="122080"/>
                    <a:pt x="1998" y="198211"/>
                  </a:cubicBezTo>
                  <a:cubicBezTo>
                    <a:pt x="-8518" y="274342"/>
                    <a:pt x="23808" y="329109"/>
                    <a:pt x="67771" y="505095"/>
                  </a:cubicBezTo>
                  <a:cubicBezTo>
                    <a:pt x="111734" y="681081"/>
                    <a:pt x="188049" y="1088728"/>
                    <a:pt x="265779" y="1254125"/>
                  </a:cubicBezTo>
                  <a:cubicBezTo>
                    <a:pt x="343509" y="1419522"/>
                    <a:pt x="387995" y="1452506"/>
                    <a:pt x="534149" y="1497476"/>
                  </a:cubicBezTo>
                  <a:cubicBezTo>
                    <a:pt x="680303" y="1542446"/>
                    <a:pt x="1142703" y="1523948"/>
                    <a:pt x="1142703" y="1523948"/>
                  </a:cubicBezTo>
                  <a:lnTo>
                    <a:pt x="3225301" y="1523948"/>
                  </a:lnTo>
                  <a:lnTo>
                    <a:pt x="4260657" y="1516006"/>
                  </a:lnTo>
                  <a:cubicBezTo>
                    <a:pt x="4448685" y="1496529"/>
                    <a:pt x="4519161" y="1491075"/>
                    <a:pt x="4600116" y="1407088"/>
                  </a:cubicBezTo>
                  <a:cubicBezTo>
                    <a:pt x="4681071" y="1323101"/>
                    <a:pt x="4691142" y="1189753"/>
                    <a:pt x="4746386" y="1012082"/>
                  </a:cubicBezTo>
                  <a:cubicBezTo>
                    <a:pt x="4801630" y="834412"/>
                    <a:pt x="4916350" y="500593"/>
                    <a:pt x="4931582" y="341065"/>
                  </a:cubicBezTo>
                  <a:cubicBezTo>
                    <a:pt x="4946814" y="181537"/>
                    <a:pt x="4928969" y="103630"/>
                    <a:pt x="4837779" y="54912"/>
                  </a:cubicBezTo>
                  <a:cubicBezTo>
                    <a:pt x="4746589" y="6194"/>
                    <a:pt x="4417327" y="3754"/>
                    <a:pt x="4417327" y="3754"/>
                  </a:cubicBezTo>
                  <a:lnTo>
                    <a:pt x="504436" y="661"/>
                  </a:lnTo>
                  <a:close/>
                </a:path>
              </a:pathLst>
            </a:custGeom>
            <a:solidFill>
              <a:srgbClr val="9ED1CB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3853044" y="853556"/>
              <a:ext cx="4945775" cy="2829151"/>
            </a:xfrm>
            <a:custGeom>
              <a:avLst/>
              <a:gdLst>
                <a:gd name="connsiteX0" fmla="*/ 138945 w 4968029"/>
                <a:gd name="connsiteY0" fmla="*/ 755060 h 895648"/>
                <a:gd name="connsiteX1" fmla="*/ 93975 w 4968029"/>
                <a:gd name="connsiteY1" fmla="*/ 350326 h 895648"/>
                <a:gd name="connsiteX2" fmla="*/ 236381 w 4968029"/>
                <a:gd name="connsiteY2" fmla="*/ 147958 h 895648"/>
                <a:gd name="connsiteX3" fmla="*/ 416263 w 4968029"/>
                <a:gd name="connsiteY3" fmla="*/ 95493 h 895648"/>
                <a:gd name="connsiteX4" fmla="*/ 731057 w 4968029"/>
                <a:gd name="connsiteY4" fmla="*/ 95493 h 895648"/>
                <a:gd name="connsiteX5" fmla="*/ 3024552 w 4968029"/>
                <a:gd name="connsiteY5" fmla="*/ 102988 h 895648"/>
                <a:gd name="connsiteX6" fmla="*/ 4411142 w 4968029"/>
                <a:gd name="connsiteY6" fmla="*/ 95493 h 895648"/>
                <a:gd name="connsiteX7" fmla="*/ 4733430 w 4968029"/>
                <a:gd name="connsiteY7" fmla="*/ 117978 h 895648"/>
                <a:gd name="connsiteX8" fmla="*/ 4845857 w 4968029"/>
                <a:gd name="connsiteY8" fmla="*/ 222909 h 895648"/>
                <a:gd name="connsiteX9" fmla="*/ 4845857 w 4968029"/>
                <a:gd name="connsiteY9" fmla="*/ 590168 h 895648"/>
                <a:gd name="connsiteX10" fmla="*/ 4785896 w 4968029"/>
                <a:gd name="connsiteY10" fmla="*/ 889972 h 895648"/>
                <a:gd name="connsiteX11" fmla="*/ 4965778 w 4968029"/>
                <a:gd name="connsiteY11" fmla="*/ 320345 h 895648"/>
                <a:gd name="connsiteX12" fmla="*/ 4868342 w 4968029"/>
                <a:gd name="connsiteY12" fmla="*/ 80503 h 895648"/>
                <a:gd name="connsiteX13" fmla="*/ 4606014 w 4968029"/>
                <a:gd name="connsiteY13" fmla="*/ 5552 h 895648"/>
                <a:gd name="connsiteX14" fmla="*/ 4148814 w 4968029"/>
                <a:gd name="connsiteY14" fmla="*/ 5552 h 895648"/>
                <a:gd name="connsiteX15" fmla="*/ 1802853 w 4968029"/>
                <a:gd name="connsiteY15" fmla="*/ 5552 h 895648"/>
                <a:gd name="connsiteX16" fmla="*/ 386283 w 4968029"/>
                <a:gd name="connsiteY16" fmla="*/ 5552 h 895648"/>
                <a:gd name="connsiteX17" fmla="*/ 131450 w 4968029"/>
                <a:gd name="connsiteY17" fmla="*/ 20542 h 895648"/>
                <a:gd name="connsiteX18" fmla="*/ 4034 w 4968029"/>
                <a:gd name="connsiteY18" fmla="*/ 200424 h 895648"/>
                <a:gd name="connsiteX19" fmla="*/ 41509 w 4968029"/>
                <a:gd name="connsiteY19" fmla="*/ 545198 h 895648"/>
                <a:gd name="connsiteX20" fmla="*/ 138945 w 4968029"/>
                <a:gd name="connsiteY20" fmla="*/ 815021 h 895648"/>
                <a:gd name="connsiteX21" fmla="*/ 138945 w 4968029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385782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41151 w 4967528"/>
                <a:gd name="connsiteY7" fmla="*/ 139156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36204"/>
                <a:gd name="connsiteY0" fmla="*/ 755060 h 895648"/>
                <a:gd name="connsiteX1" fmla="*/ 93474 w 4936204"/>
                <a:gd name="connsiteY1" fmla="*/ 350326 h 895648"/>
                <a:gd name="connsiteX2" fmla="*/ 235880 w 4936204"/>
                <a:gd name="connsiteY2" fmla="*/ 147958 h 895648"/>
                <a:gd name="connsiteX3" fmla="*/ 423984 w 4936204"/>
                <a:gd name="connsiteY3" fmla="*/ 95493 h 895648"/>
                <a:gd name="connsiteX4" fmla="*/ 1001872 w 4936204"/>
                <a:gd name="connsiteY4" fmla="*/ 92846 h 895648"/>
                <a:gd name="connsiteX5" fmla="*/ 3040495 w 4936204"/>
                <a:gd name="connsiteY5" fmla="*/ 89752 h 895648"/>
                <a:gd name="connsiteX6" fmla="*/ 4410641 w 4936204"/>
                <a:gd name="connsiteY6" fmla="*/ 95493 h 895648"/>
                <a:gd name="connsiteX7" fmla="*/ 4741151 w 4936204"/>
                <a:gd name="connsiteY7" fmla="*/ 139156 h 895648"/>
                <a:gd name="connsiteX8" fmla="*/ 4845356 w 4936204"/>
                <a:gd name="connsiteY8" fmla="*/ 222909 h 895648"/>
                <a:gd name="connsiteX9" fmla="*/ 4845356 w 4936204"/>
                <a:gd name="connsiteY9" fmla="*/ 590168 h 895648"/>
                <a:gd name="connsiteX10" fmla="*/ 4785395 w 4936204"/>
                <a:gd name="connsiteY10" fmla="*/ 889972 h 895648"/>
                <a:gd name="connsiteX11" fmla="*/ 4932390 w 4936204"/>
                <a:gd name="connsiteY11" fmla="*/ 320345 h 895648"/>
                <a:gd name="connsiteX12" fmla="*/ 4867841 w 4936204"/>
                <a:gd name="connsiteY12" fmla="*/ 80503 h 895648"/>
                <a:gd name="connsiteX13" fmla="*/ 4605513 w 4936204"/>
                <a:gd name="connsiteY13" fmla="*/ 5552 h 895648"/>
                <a:gd name="connsiteX14" fmla="*/ 4148313 w 4936204"/>
                <a:gd name="connsiteY14" fmla="*/ 5552 h 895648"/>
                <a:gd name="connsiteX15" fmla="*/ 1802352 w 4936204"/>
                <a:gd name="connsiteY15" fmla="*/ 5552 h 895648"/>
                <a:gd name="connsiteX16" fmla="*/ 509107 w 4936204"/>
                <a:gd name="connsiteY16" fmla="*/ 5552 h 895648"/>
                <a:gd name="connsiteX17" fmla="*/ 122727 w 4936204"/>
                <a:gd name="connsiteY17" fmla="*/ 60250 h 895648"/>
                <a:gd name="connsiteX18" fmla="*/ 3533 w 4936204"/>
                <a:gd name="connsiteY18" fmla="*/ 200424 h 895648"/>
                <a:gd name="connsiteX19" fmla="*/ 41008 w 4936204"/>
                <a:gd name="connsiteY19" fmla="*/ 545198 h 895648"/>
                <a:gd name="connsiteX20" fmla="*/ 138444 w 4936204"/>
                <a:gd name="connsiteY20" fmla="*/ 815021 h 895648"/>
                <a:gd name="connsiteX21" fmla="*/ 138444 w 4936204"/>
                <a:gd name="connsiteY21" fmla="*/ 755060 h 895648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0495 w 4936204"/>
                <a:gd name="connsiteY5" fmla="*/ 85009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8946 w 4936204"/>
                <a:gd name="connsiteY5" fmla="*/ 55081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509107 w 4936204"/>
                <a:gd name="connsiteY16" fmla="*/ 19045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492206 w 4936204"/>
                <a:gd name="connsiteY16" fmla="*/ 2721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48313 w 4936088"/>
                <a:gd name="connsiteY14" fmla="*/ 19045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15535 w 4936088"/>
                <a:gd name="connsiteY3" fmla="*/ 76337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6088" h="909141">
                  <a:moveTo>
                    <a:pt x="138444" y="768553"/>
                  </a:moveTo>
                  <a:cubicBezTo>
                    <a:pt x="130949" y="691104"/>
                    <a:pt x="85685" y="465003"/>
                    <a:pt x="93474" y="363819"/>
                  </a:cubicBezTo>
                  <a:cubicBezTo>
                    <a:pt x="101263" y="262635"/>
                    <a:pt x="131503" y="209365"/>
                    <a:pt x="185180" y="161451"/>
                  </a:cubicBezTo>
                  <a:cubicBezTo>
                    <a:pt x="238857" y="113537"/>
                    <a:pt x="294911" y="93685"/>
                    <a:pt x="415535" y="76337"/>
                  </a:cubicBezTo>
                  <a:cubicBezTo>
                    <a:pt x="536159" y="58990"/>
                    <a:pt x="908922" y="57366"/>
                    <a:pt x="908922" y="57366"/>
                  </a:cubicBezTo>
                  <a:lnTo>
                    <a:pt x="3048946" y="59713"/>
                  </a:lnTo>
                  <a:lnTo>
                    <a:pt x="4452892" y="57291"/>
                  </a:lnTo>
                  <a:cubicBezTo>
                    <a:pt x="4737705" y="59789"/>
                    <a:pt x="4777142" y="106473"/>
                    <a:pt x="4817203" y="144487"/>
                  </a:cubicBezTo>
                  <a:cubicBezTo>
                    <a:pt x="4857264" y="182501"/>
                    <a:pt x="4840664" y="159873"/>
                    <a:pt x="4845356" y="236402"/>
                  </a:cubicBezTo>
                  <a:cubicBezTo>
                    <a:pt x="4850048" y="312931"/>
                    <a:pt x="4855349" y="492484"/>
                    <a:pt x="4845356" y="603661"/>
                  </a:cubicBezTo>
                  <a:cubicBezTo>
                    <a:pt x="4835363" y="714838"/>
                    <a:pt x="4770889" y="948435"/>
                    <a:pt x="4785395" y="903465"/>
                  </a:cubicBezTo>
                  <a:cubicBezTo>
                    <a:pt x="4799901" y="858495"/>
                    <a:pt x="4918649" y="468750"/>
                    <a:pt x="4932390" y="333838"/>
                  </a:cubicBezTo>
                  <a:cubicBezTo>
                    <a:pt x="4946131" y="198926"/>
                    <a:pt x="4920912" y="147405"/>
                    <a:pt x="4867841" y="93996"/>
                  </a:cubicBezTo>
                  <a:cubicBezTo>
                    <a:pt x="4814770" y="40587"/>
                    <a:pt x="4735293" y="28142"/>
                    <a:pt x="4613963" y="13383"/>
                  </a:cubicBezTo>
                  <a:cubicBezTo>
                    <a:pt x="4492633" y="-1376"/>
                    <a:pt x="4139863" y="5441"/>
                    <a:pt x="4139863" y="5441"/>
                  </a:cubicBezTo>
                  <a:lnTo>
                    <a:pt x="1802352" y="0"/>
                  </a:lnTo>
                  <a:lnTo>
                    <a:pt x="492206" y="2721"/>
                  </a:lnTo>
                  <a:cubicBezTo>
                    <a:pt x="213639" y="5219"/>
                    <a:pt x="204172" y="38544"/>
                    <a:pt x="122727" y="73743"/>
                  </a:cubicBezTo>
                  <a:cubicBezTo>
                    <a:pt x="41282" y="108942"/>
                    <a:pt x="17153" y="133092"/>
                    <a:pt x="3533" y="213917"/>
                  </a:cubicBezTo>
                  <a:cubicBezTo>
                    <a:pt x="-10087" y="294742"/>
                    <a:pt x="18523" y="456258"/>
                    <a:pt x="41008" y="558691"/>
                  </a:cubicBezTo>
                  <a:cubicBezTo>
                    <a:pt x="63493" y="661124"/>
                    <a:pt x="123454" y="797284"/>
                    <a:pt x="138444" y="828514"/>
                  </a:cubicBezTo>
                  <a:cubicBezTo>
                    <a:pt x="153434" y="859744"/>
                    <a:pt x="145939" y="846002"/>
                    <a:pt x="138444" y="768553"/>
                  </a:cubicBezTo>
                  <a:close/>
                </a:path>
              </a:pathLst>
            </a:custGeom>
            <a:solidFill>
              <a:srgbClr val="70949F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257176" y="4697538"/>
            <a:ext cx="4184790" cy="598076"/>
            <a:chOff x="3249058" y="3907238"/>
            <a:chExt cx="4184790" cy="598076"/>
          </a:xfrm>
        </p:grpSpPr>
        <p:sp>
          <p:nvSpPr>
            <p:cNvPr id="3" name="Freeform 2"/>
            <p:cNvSpPr/>
            <p:nvPr/>
          </p:nvSpPr>
          <p:spPr>
            <a:xfrm>
              <a:off x="3294446" y="4153874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249058" y="3907238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18547" y="3966497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72483" y="3935081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</p:grpSp>
      <p:sp>
        <p:nvSpPr>
          <p:cNvPr id="19" name="Freeform 18"/>
          <p:cNvSpPr/>
          <p:nvPr/>
        </p:nvSpPr>
        <p:spPr>
          <a:xfrm>
            <a:off x="3442800" y="2945745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ored Data 19"/>
          <p:cNvSpPr/>
          <p:nvPr/>
        </p:nvSpPr>
        <p:spPr>
          <a:xfrm rot="5910551">
            <a:off x="9165470" y="3047984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663464">
            <a:off x="9187692" y="2936407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8588243" y="3455457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9251442" y="2834125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8847849" y="2743229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5828317" y="3578948"/>
            <a:ext cx="1534538" cy="412782"/>
            <a:chOff x="7451669" y="2547243"/>
            <a:chExt cx="955808" cy="517979"/>
          </a:xfrm>
        </p:grpSpPr>
        <p:sp>
          <p:nvSpPr>
            <p:cNvPr id="32" name="Oval 31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610671" y="2552117"/>
              <a:ext cx="796806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smtClean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ok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5718987" y="2864180"/>
            <a:ext cx="2522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Success</a:t>
            </a:r>
            <a:r>
              <a:rPr lang="en-US" sz="2400" dirty="0" smtClean="0"/>
              <a:t>!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9348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12229862" cy="68453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-569371" y="789472"/>
            <a:ext cx="6057900" cy="3970688"/>
            <a:chOff x="-583659" y="489434"/>
            <a:chExt cx="6057900" cy="3970688"/>
          </a:xfrm>
        </p:grpSpPr>
        <p:grpSp>
          <p:nvGrpSpPr>
            <p:cNvPr id="104" name="Group 103"/>
            <p:cNvGrpSpPr/>
            <p:nvPr/>
          </p:nvGrpSpPr>
          <p:grpSpPr>
            <a:xfrm>
              <a:off x="-583659" y="489434"/>
              <a:ext cx="6057900" cy="3970688"/>
              <a:chOff x="0" y="1093764"/>
              <a:chExt cx="6688186" cy="3970688"/>
            </a:xfrm>
          </p:grpSpPr>
          <p:grpSp>
            <p:nvGrpSpPr>
              <p:cNvPr id="105" name="Group 104"/>
              <p:cNvGrpSpPr/>
              <p:nvPr/>
            </p:nvGrpSpPr>
            <p:grpSpPr>
              <a:xfrm>
                <a:off x="10010" y="3813578"/>
                <a:ext cx="1176255" cy="135339"/>
                <a:chOff x="202864" y="4970079"/>
                <a:chExt cx="5310678" cy="282366"/>
              </a:xfrm>
            </p:grpSpPr>
            <p:sp>
              <p:nvSpPr>
                <p:cNvPr id="201" name="Can 200"/>
                <p:cNvSpPr/>
                <p:nvPr/>
              </p:nvSpPr>
              <p:spPr>
                <a:xfrm rot="5400000">
                  <a:off x="1663268" y="3514685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202" name="Can 201"/>
                <p:cNvSpPr/>
                <p:nvPr/>
              </p:nvSpPr>
              <p:spPr>
                <a:xfrm rot="5400000">
                  <a:off x="2169034" y="3512184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203" name="Can 202"/>
                <p:cNvSpPr/>
                <p:nvPr/>
              </p:nvSpPr>
              <p:spPr>
                <a:xfrm rot="5400000">
                  <a:off x="2708874" y="3512719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204" name="Can 203"/>
                <p:cNvSpPr/>
                <p:nvPr/>
              </p:nvSpPr>
              <p:spPr>
                <a:xfrm rot="5400000">
                  <a:off x="3195930" y="3514012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205" name="Can 204"/>
                <p:cNvSpPr/>
                <p:nvPr/>
              </p:nvSpPr>
              <p:spPr>
                <a:xfrm rot="5400000">
                  <a:off x="3193880" y="4004831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206" name="Can 205"/>
                <p:cNvSpPr/>
                <p:nvPr/>
              </p:nvSpPr>
              <p:spPr>
                <a:xfrm rot="5400000">
                  <a:off x="3638428" y="4057912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207" name="Can 206"/>
                <p:cNvSpPr/>
                <p:nvPr/>
              </p:nvSpPr>
              <p:spPr>
                <a:xfrm rot="5400000">
                  <a:off x="3711017" y="4480392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208" name="Can 207"/>
                <p:cNvSpPr/>
                <p:nvPr/>
              </p:nvSpPr>
              <p:spPr>
                <a:xfrm rot="5400000">
                  <a:off x="4214642" y="4475344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209" name="Can 208"/>
                <p:cNvSpPr/>
                <p:nvPr/>
              </p:nvSpPr>
              <p:spPr>
                <a:xfrm rot="5400000">
                  <a:off x="4741489" y="4475344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grpSp>
            <p:nvGrpSpPr>
              <p:cNvPr id="106" name="Group 105"/>
              <p:cNvGrpSpPr/>
              <p:nvPr/>
            </p:nvGrpSpPr>
            <p:grpSpPr>
              <a:xfrm>
                <a:off x="0" y="2888156"/>
                <a:ext cx="1176255" cy="135339"/>
                <a:chOff x="202864" y="4970079"/>
                <a:chExt cx="5310678" cy="282366"/>
              </a:xfrm>
            </p:grpSpPr>
            <p:sp>
              <p:nvSpPr>
                <p:cNvPr id="192" name="Can 191"/>
                <p:cNvSpPr/>
                <p:nvPr/>
              </p:nvSpPr>
              <p:spPr>
                <a:xfrm rot="5400000">
                  <a:off x="1663268" y="3514685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93" name="Can 192"/>
                <p:cNvSpPr/>
                <p:nvPr/>
              </p:nvSpPr>
              <p:spPr>
                <a:xfrm rot="5400000">
                  <a:off x="2169034" y="3512184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94" name="Can 193"/>
                <p:cNvSpPr/>
                <p:nvPr/>
              </p:nvSpPr>
              <p:spPr>
                <a:xfrm rot="5400000">
                  <a:off x="2708874" y="3512719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95" name="Can 194"/>
                <p:cNvSpPr/>
                <p:nvPr/>
              </p:nvSpPr>
              <p:spPr>
                <a:xfrm rot="5400000">
                  <a:off x="3195930" y="3514012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96" name="Can 195"/>
                <p:cNvSpPr/>
                <p:nvPr/>
              </p:nvSpPr>
              <p:spPr>
                <a:xfrm rot="5400000">
                  <a:off x="3193880" y="4004831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97" name="Can 196"/>
                <p:cNvSpPr/>
                <p:nvPr/>
              </p:nvSpPr>
              <p:spPr>
                <a:xfrm rot="5400000">
                  <a:off x="3638428" y="4057912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98" name="Can 197"/>
                <p:cNvSpPr/>
                <p:nvPr/>
              </p:nvSpPr>
              <p:spPr>
                <a:xfrm rot="5400000">
                  <a:off x="3711017" y="4480392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99" name="Can 198"/>
                <p:cNvSpPr/>
                <p:nvPr/>
              </p:nvSpPr>
              <p:spPr>
                <a:xfrm rot="5400000">
                  <a:off x="4214642" y="4475344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200" name="Can 199"/>
                <p:cNvSpPr/>
                <p:nvPr/>
              </p:nvSpPr>
              <p:spPr>
                <a:xfrm rot="5400000">
                  <a:off x="4741489" y="4475344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sp>
            <p:nvSpPr>
              <p:cNvPr id="112" name="Round Same Side Corner Rectangle 111"/>
              <p:cNvSpPr/>
              <p:nvPr/>
            </p:nvSpPr>
            <p:spPr>
              <a:xfrm rot="5400000">
                <a:off x="6334302" y="3147317"/>
                <a:ext cx="380719" cy="225300"/>
              </a:xfrm>
              <a:prstGeom prst="round2SameRect">
                <a:avLst/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3" name="Group 112"/>
              <p:cNvGrpSpPr/>
              <p:nvPr/>
            </p:nvGrpSpPr>
            <p:grpSpPr>
              <a:xfrm>
                <a:off x="6157824" y="2811843"/>
                <a:ext cx="288684" cy="959661"/>
                <a:chOff x="6153916" y="2811843"/>
                <a:chExt cx="288684" cy="959661"/>
              </a:xfrm>
            </p:grpSpPr>
            <p:sp>
              <p:nvSpPr>
                <p:cNvPr id="190" name="Bent Arrow 189"/>
                <p:cNvSpPr/>
                <p:nvPr/>
              </p:nvSpPr>
              <p:spPr>
                <a:xfrm flipH="1">
                  <a:off x="6153916" y="2811843"/>
                  <a:ext cx="286718" cy="713600"/>
                </a:xfrm>
                <a:prstGeom prst="bentArrow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1" name="Bent Arrow 190"/>
                <p:cNvSpPr/>
                <p:nvPr/>
              </p:nvSpPr>
              <p:spPr>
                <a:xfrm flipH="1" flipV="1">
                  <a:off x="6155882" y="3101010"/>
                  <a:ext cx="286718" cy="670494"/>
                </a:xfrm>
                <a:prstGeom prst="bentArrow">
                  <a:avLst>
                    <a:gd name="adj1" fmla="val 25000"/>
                    <a:gd name="adj2" fmla="val 25000"/>
                    <a:gd name="adj3" fmla="val 25000"/>
                    <a:gd name="adj4" fmla="val 62669"/>
                  </a:avLst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4" name="Group 113"/>
              <p:cNvGrpSpPr/>
              <p:nvPr/>
            </p:nvGrpSpPr>
            <p:grpSpPr>
              <a:xfrm>
                <a:off x="6005907" y="2742186"/>
                <a:ext cx="239437" cy="1085292"/>
                <a:chOff x="6005907" y="2742186"/>
                <a:chExt cx="239437" cy="1085292"/>
              </a:xfrm>
            </p:grpSpPr>
            <p:sp>
              <p:nvSpPr>
                <p:cNvPr id="186" name="Stored Data 185"/>
                <p:cNvSpPr/>
                <p:nvPr/>
              </p:nvSpPr>
              <p:spPr>
                <a:xfrm rot="10800000">
                  <a:off x="6097763" y="3537845"/>
                  <a:ext cx="146193" cy="287326"/>
                </a:xfrm>
                <a:prstGeom prst="flowChartOnlineStorag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Stored Data 186"/>
                <p:cNvSpPr/>
                <p:nvPr/>
              </p:nvSpPr>
              <p:spPr>
                <a:xfrm rot="10800000">
                  <a:off x="6005907" y="3540152"/>
                  <a:ext cx="146193" cy="287326"/>
                </a:xfrm>
                <a:prstGeom prst="flowChartOnlineStorag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Stored Data 187"/>
                <p:cNvSpPr/>
                <p:nvPr/>
              </p:nvSpPr>
              <p:spPr>
                <a:xfrm rot="10800000">
                  <a:off x="6091557" y="2742186"/>
                  <a:ext cx="153787" cy="287326"/>
                </a:xfrm>
                <a:prstGeom prst="flowChartOnlineStorag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9" name="Stored Data 188"/>
                <p:cNvSpPr/>
                <p:nvPr/>
              </p:nvSpPr>
              <p:spPr>
                <a:xfrm rot="10800000">
                  <a:off x="6008594" y="2744493"/>
                  <a:ext cx="153787" cy="287326"/>
                </a:xfrm>
                <a:prstGeom prst="flowChartOnlineStorag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56" name="Rectangle 155"/>
              <p:cNvSpPr/>
              <p:nvPr/>
            </p:nvSpPr>
            <p:spPr>
              <a:xfrm>
                <a:off x="1258849" y="1848968"/>
                <a:ext cx="4811560" cy="3187977"/>
              </a:xfrm>
              <a:prstGeom prst="rect">
                <a:avLst/>
              </a:prstGeom>
              <a:solidFill>
                <a:schemeClr val="tx1">
                  <a:alpha val="88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57" name="Group 156"/>
              <p:cNvGrpSpPr/>
              <p:nvPr/>
            </p:nvGrpSpPr>
            <p:grpSpPr>
              <a:xfrm rot="16200000" flipH="1">
                <a:off x="994036" y="2786629"/>
                <a:ext cx="336676" cy="338396"/>
                <a:chOff x="10558290" y="3488906"/>
                <a:chExt cx="336676" cy="338868"/>
              </a:xfrm>
            </p:grpSpPr>
            <p:sp>
              <p:nvSpPr>
                <p:cNvPr id="184" name="Can 183"/>
                <p:cNvSpPr/>
                <p:nvPr/>
              </p:nvSpPr>
              <p:spPr>
                <a:xfrm rot="10800000">
                  <a:off x="10607641" y="3488906"/>
                  <a:ext cx="237974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5" name="Can 184"/>
                <p:cNvSpPr/>
                <p:nvPr/>
              </p:nvSpPr>
              <p:spPr>
                <a:xfrm rot="10800000">
                  <a:off x="10558290" y="3558408"/>
                  <a:ext cx="336676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8" name="Group 157"/>
              <p:cNvGrpSpPr/>
              <p:nvPr/>
            </p:nvGrpSpPr>
            <p:grpSpPr>
              <a:xfrm rot="16200000" flipH="1">
                <a:off x="1002718" y="3717905"/>
                <a:ext cx="336676" cy="342995"/>
                <a:chOff x="10558290" y="3488906"/>
                <a:chExt cx="336676" cy="338868"/>
              </a:xfrm>
            </p:grpSpPr>
            <p:sp>
              <p:nvSpPr>
                <p:cNvPr id="182" name="Can 181"/>
                <p:cNvSpPr/>
                <p:nvPr/>
              </p:nvSpPr>
              <p:spPr>
                <a:xfrm rot="10800000">
                  <a:off x="10607641" y="3488906"/>
                  <a:ext cx="237974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Can 182"/>
                <p:cNvSpPr/>
                <p:nvPr/>
              </p:nvSpPr>
              <p:spPr>
                <a:xfrm rot="10800000">
                  <a:off x="10558290" y="3558408"/>
                  <a:ext cx="336676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66" name="Freeform 165"/>
              <p:cNvSpPr/>
              <p:nvPr/>
            </p:nvSpPr>
            <p:spPr>
              <a:xfrm flipH="1">
                <a:off x="2331555" y="1209336"/>
                <a:ext cx="2289715" cy="681542"/>
              </a:xfrm>
              <a:custGeom>
                <a:avLst/>
                <a:gdLst>
                  <a:gd name="connsiteX0" fmla="*/ 303689 w 2530397"/>
                  <a:gd name="connsiteY0" fmla="*/ 858183 h 913179"/>
                  <a:gd name="connsiteX1" fmla="*/ 2747 w 2530397"/>
                  <a:gd name="connsiteY1" fmla="*/ 383621 h 913179"/>
                  <a:gd name="connsiteX2" fmla="*/ 477309 w 2530397"/>
                  <a:gd name="connsiteY2" fmla="*/ 94254 h 913179"/>
                  <a:gd name="connsiteX3" fmla="*/ 1785248 w 2530397"/>
                  <a:gd name="connsiteY3" fmla="*/ 13231 h 913179"/>
                  <a:gd name="connsiteX4" fmla="*/ 2502879 w 2530397"/>
                  <a:gd name="connsiteY4" fmla="*/ 337322 h 913179"/>
                  <a:gd name="connsiteX5" fmla="*/ 2352408 w 2530397"/>
                  <a:gd name="connsiteY5" fmla="*/ 823459 h 913179"/>
                  <a:gd name="connsiteX6" fmla="*/ 2074615 w 2530397"/>
                  <a:gd name="connsiteY6" fmla="*/ 904482 h 913179"/>
                  <a:gd name="connsiteX7" fmla="*/ 743527 w 2530397"/>
                  <a:gd name="connsiteY7" fmla="*/ 904482 h 913179"/>
                  <a:gd name="connsiteX8" fmla="*/ 303689 w 2530397"/>
                  <a:gd name="connsiteY8" fmla="*/ 858183 h 91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30397" h="913179">
                    <a:moveTo>
                      <a:pt x="303689" y="858183"/>
                    </a:moveTo>
                    <a:cubicBezTo>
                      <a:pt x="180226" y="771373"/>
                      <a:pt x="-26190" y="510943"/>
                      <a:pt x="2747" y="383621"/>
                    </a:cubicBezTo>
                    <a:cubicBezTo>
                      <a:pt x="31684" y="256299"/>
                      <a:pt x="180225" y="155986"/>
                      <a:pt x="477309" y="94254"/>
                    </a:cubicBezTo>
                    <a:cubicBezTo>
                      <a:pt x="774393" y="32522"/>
                      <a:pt x="1447653" y="-27280"/>
                      <a:pt x="1785248" y="13231"/>
                    </a:cubicBezTo>
                    <a:cubicBezTo>
                      <a:pt x="2122843" y="53742"/>
                      <a:pt x="2408352" y="202284"/>
                      <a:pt x="2502879" y="337322"/>
                    </a:cubicBezTo>
                    <a:cubicBezTo>
                      <a:pt x="2597406" y="472360"/>
                      <a:pt x="2423785" y="728932"/>
                      <a:pt x="2352408" y="823459"/>
                    </a:cubicBezTo>
                    <a:cubicBezTo>
                      <a:pt x="2281031" y="917986"/>
                      <a:pt x="2342762" y="890978"/>
                      <a:pt x="2074615" y="904482"/>
                    </a:cubicBezTo>
                    <a:cubicBezTo>
                      <a:pt x="1806468" y="917986"/>
                      <a:pt x="1038681" y="906411"/>
                      <a:pt x="743527" y="904482"/>
                    </a:cubicBezTo>
                    <a:cubicBezTo>
                      <a:pt x="448373" y="902553"/>
                      <a:pt x="427152" y="944993"/>
                      <a:pt x="303689" y="858183"/>
                    </a:cubicBezTo>
                    <a:close/>
                  </a:path>
                </a:pathLst>
              </a:custGeom>
              <a:solidFill>
                <a:srgbClr val="ABC700"/>
              </a:solidFill>
              <a:ln w="1905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/>
              <p:cNvSpPr/>
              <p:nvPr/>
            </p:nvSpPr>
            <p:spPr>
              <a:xfrm flipH="1">
                <a:off x="5977304" y="2552283"/>
                <a:ext cx="80972" cy="1920240"/>
              </a:xfrm>
              <a:prstGeom prst="rect">
                <a:avLst/>
              </a:prstGeom>
              <a:solidFill>
                <a:srgbClr val="99CCFF"/>
              </a:solidFill>
              <a:ln w="190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1196926" y="2582146"/>
                <a:ext cx="90280" cy="1975104"/>
              </a:xfrm>
              <a:prstGeom prst="rect">
                <a:avLst/>
              </a:prstGeom>
              <a:solidFill>
                <a:srgbClr val="99CCFF"/>
              </a:solidFill>
              <a:ln w="190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    </a:t>
                </a:r>
                <a:endParaRPr lang="en-US" dirty="0"/>
              </a:p>
            </p:txBody>
          </p:sp>
          <p:grpSp>
            <p:nvGrpSpPr>
              <p:cNvPr id="169" name="Group 168"/>
              <p:cNvGrpSpPr/>
              <p:nvPr/>
            </p:nvGrpSpPr>
            <p:grpSpPr>
              <a:xfrm flipH="1">
                <a:off x="1176845" y="1809188"/>
                <a:ext cx="4962402" cy="749808"/>
                <a:chOff x="2834640" y="1901952"/>
                <a:chExt cx="3922776" cy="749808"/>
              </a:xfrm>
              <a:solidFill>
                <a:srgbClr val="99CCFF"/>
              </a:solidFill>
              <a:effectLst>
                <a:outerShdw dist="76200" dir="5400000" algn="tl" rotWithShape="0">
                  <a:schemeClr val="accent1">
                    <a:lumMod val="50000"/>
                  </a:schemeClr>
                </a:outerShdw>
              </a:effectLst>
            </p:grpSpPr>
            <p:sp>
              <p:nvSpPr>
                <p:cNvPr id="179" name="Rectangle 178"/>
                <p:cNvSpPr/>
                <p:nvPr/>
              </p:nvSpPr>
              <p:spPr>
                <a:xfrm>
                  <a:off x="2834640" y="1901952"/>
                  <a:ext cx="3922776" cy="265176"/>
                </a:xfrm>
                <a:prstGeom prst="rect">
                  <a:avLst/>
                </a:prstGeom>
                <a:grp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Rectangle 3"/>
                <p:cNvSpPr/>
                <p:nvPr/>
              </p:nvSpPr>
              <p:spPr>
                <a:xfrm>
                  <a:off x="2834640" y="1911096"/>
                  <a:ext cx="283464" cy="722376"/>
                </a:xfrm>
                <a:custGeom>
                  <a:avLst/>
                  <a:gdLst>
                    <a:gd name="connsiteX0" fmla="*/ 0 w 274320"/>
                    <a:gd name="connsiteY0" fmla="*/ 0 h 658368"/>
                    <a:gd name="connsiteX1" fmla="*/ 274320 w 274320"/>
                    <a:gd name="connsiteY1" fmla="*/ 0 h 658368"/>
                    <a:gd name="connsiteX2" fmla="*/ 274320 w 274320"/>
                    <a:gd name="connsiteY2" fmla="*/ 658368 h 658368"/>
                    <a:gd name="connsiteX3" fmla="*/ 0 w 274320"/>
                    <a:gd name="connsiteY3" fmla="*/ 658368 h 658368"/>
                    <a:gd name="connsiteX4" fmla="*/ 0 w 274320"/>
                    <a:gd name="connsiteY4" fmla="*/ 0 h 658368"/>
                    <a:gd name="connsiteX0" fmla="*/ 0 w 283464"/>
                    <a:gd name="connsiteY0" fmla="*/ 0 h 722376"/>
                    <a:gd name="connsiteX1" fmla="*/ 274320 w 283464"/>
                    <a:gd name="connsiteY1" fmla="*/ 0 h 722376"/>
                    <a:gd name="connsiteX2" fmla="*/ 283464 w 283464"/>
                    <a:gd name="connsiteY2" fmla="*/ 722376 h 722376"/>
                    <a:gd name="connsiteX3" fmla="*/ 0 w 283464"/>
                    <a:gd name="connsiteY3" fmla="*/ 658368 h 722376"/>
                    <a:gd name="connsiteX4" fmla="*/ 0 w 283464"/>
                    <a:gd name="connsiteY4" fmla="*/ 0 h 722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3464" h="722376">
                      <a:moveTo>
                        <a:pt x="0" y="0"/>
                      </a:moveTo>
                      <a:lnTo>
                        <a:pt x="274320" y="0"/>
                      </a:lnTo>
                      <a:lnTo>
                        <a:pt x="283464" y="722376"/>
                      </a:lnTo>
                      <a:lnTo>
                        <a:pt x="0" y="658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Rectangle 4"/>
                <p:cNvSpPr/>
                <p:nvPr/>
              </p:nvSpPr>
              <p:spPr>
                <a:xfrm>
                  <a:off x="6492240" y="1901952"/>
                  <a:ext cx="265176" cy="749808"/>
                </a:xfrm>
                <a:custGeom>
                  <a:avLst/>
                  <a:gdLst>
                    <a:gd name="connsiteX0" fmla="*/ 0 w 265176"/>
                    <a:gd name="connsiteY0" fmla="*/ 0 h 713232"/>
                    <a:gd name="connsiteX1" fmla="*/ 265176 w 265176"/>
                    <a:gd name="connsiteY1" fmla="*/ 0 h 713232"/>
                    <a:gd name="connsiteX2" fmla="*/ 265176 w 265176"/>
                    <a:gd name="connsiteY2" fmla="*/ 713232 h 713232"/>
                    <a:gd name="connsiteX3" fmla="*/ 0 w 265176"/>
                    <a:gd name="connsiteY3" fmla="*/ 713232 h 713232"/>
                    <a:gd name="connsiteX4" fmla="*/ 0 w 265176"/>
                    <a:gd name="connsiteY4" fmla="*/ 0 h 713232"/>
                    <a:gd name="connsiteX0" fmla="*/ 0 w 265176"/>
                    <a:gd name="connsiteY0" fmla="*/ 0 h 749808"/>
                    <a:gd name="connsiteX1" fmla="*/ 265176 w 265176"/>
                    <a:gd name="connsiteY1" fmla="*/ 0 h 749808"/>
                    <a:gd name="connsiteX2" fmla="*/ 265176 w 265176"/>
                    <a:gd name="connsiteY2" fmla="*/ 713232 h 749808"/>
                    <a:gd name="connsiteX3" fmla="*/ 0 w 265176"/>
                    <a:gd name="connsiteY3" fmla="*/ 749808 h 749808"/>
                    <a:gd name="connsiteX4" fmla="*/ 0 w 265176"/>
                    <a:gd name="connsiteY4" fmla="*/ 0 h 749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5176" h="749808">
                      <a:moveTo>
                        <a:pt x="0" y="0"/>
                      </a:moveTo>
                      <a:lnTo>
                        <a:pt x="265176" y="0"/>
                      </a:lnTo>
                      <a:lnTo>
                        <a:pt x="265176" y="713232"/>
                      </a:lnTo>
                      <a:lnTo>
                        <a:pt x="0" y="7498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0" name="Group 169"/>
              <p:cNvGrpSpPr/>
              <p:nvPr/>
            </p:nvGrpSpPr>
            <p:grpSpPr>
              <a:xfrm flipH="1">
                <a:off x="1176845" y="4470092"/>
                <a:ext cx="4985537" cy="594360"/>
                <a:chOff x="2816352" y="4562856"/>
                <a:chExt cx="3941064" cy="594360"/>
              </a:xfrm>
              <a:solidFill>
                <a:srgbClr val="99CCFF"/>
              </a:solidFill>
              <a:effectLst>
                <a:outerShdw dist="50800" dir="5400000" algn="ctr" rotWithShape="0">
                  <a:schemeClr val="accent1">
                    <a:lumMod val="50000"/>
                  </a:schemeClr>
                </a:outerShdw>
              </a:effectLst>
            </p:grpSpPr>
            <p:sp>
              <p:nvSpPr>
                <p:cNvPr id="176" name="Rectangle 6"/>
                <p:cNvSpPr/>
                <p:nvPr/>
              </p:nvSpPr>
              <p:spPr>
                <a:xfrm>
                  <a:off x="2816352" y="4562856"/>
                  <a:ext cx="310896" cy="594360"/>
                </a:xfrm>
                <a:custGeom>
                  <a:avLst/>
                  <a:gdLst>
                    <a:gd name="connsiteX0" fmla="*/ 0 w 256032"/>
                    <a:gd name="connsiteY0" fmla="*/ 0 h 576072"/>
                    <a:gd name="connsiteX1" fmla="*/ 256032 w 256032"/>
                    <a:gd name="connsiteY1" fmla="*/ 0 h 576072"/>
                    <a:gd name="connsiteX2" fmla="*/ 256032 w 256032"/>
                    <a:gd name="connsiteY2" fmla="*/ 576072 h 576072"/>
                    <a:gd name="connsiteX3" fmla="*/ 0 w 256032"/>
                    <a:gd name="connsiteY3" fmla="*/ 576072 h 576072"/>
                    <a:gd name="connsiteX4" fmla="*/ 0 w 256032"/>
                    <a:gd name="connsiteY4" fmla="*/ 0 h 576072"/>
                    <a:gd name="connsiteX0" fmla="*/ 54864 w 310896"/>
                    <a:gd name="connsiteY0" fmla="*/ 0 h 594360"/>
                    <a:gd name="connsiteX1" fmla="*/ 310896 w 310896"/>
                    <a:gd name="connsiteY1" fmla="*/ 0 h 594360"/>
                    <a:gd name="connsiteX2" fmla="*/ 310896 w 310896"/>
                    <a:gd name="connsiteY2" fmla="*/ 576072 h 594360"/>
                    <a:gd name="connsiteX3" fmla="*/ 0 w 310896"/>
                    <a:gd name="connsiteY3" fmla="*/ 594360 h 594360"/>
                    <a:gd name="connsiteX4" fmla="*/ 54864 w 310896"/>
                    <a:gd name="connsiteY4" fmla="*/ 0 h 59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896" h="594360">
                      <a:moveTo>
                        <a:pt x="54864" y="0"/>
                      </a:moveTo>
                      <a:lnTo>
                        <a:pt x="310896" y="0"/>
                      </a:lnTo>
                      <a:lnTo>
                        <a:pt x="310896" y="576072"/>
                      </a:lnTo>
                      <a:lnTo>
                        <a:pt x="0" y="594360"/>
                      </a:lnTo>
                      <a:lnTo>
                        <a:pt x="54864" y="0"/>
                      </a:lnTo>
                      <a:close/>
                    </a:path>
                  </a:pathLst>
                </a:custGeom>
                <a:grp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7" name="Rectangle 176"/>
                <p:cNvSpPr/>
                <p:nvPr/>
              </p:nvSpPr>
              <p:spPr>
                <a:xfrm>
                  <a:off x="2834640" y="4937760"/>
                  <a:ext cx="3922776" cy="210312"/>
                </a:xfrm>
                <a:prstGeom prst="rect">
                  <a:avLst/>
                </a:prstGeom>
                <a:grp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8" name="Rectangle 177"/>
                <p:cNvSpPr/>
                <p:nvPr/>
              </p:nvSpPr>
              <p:spPr>
                <a:xfrm>
                  <a:off x="6556248" y="4636008"/>
                  <a:ext cx="201168" cy="502920"/>
                </a:xfrm>
                <a:prstGeom prst="rect">
                  <a:avLst/>
                </a:prstGeom>
                <a:grp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71" name="TextBox 170"/>
              <p:cNvSpPr txBox="1"/>
              <p:nvPr/>
            </p:nvSpPr>
            <p:spPr>
              <a:xfrm flipH="1">
                <a:off x="2576136" y="1093764"/>
                <a:ext cx="18005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800" dirty="0" smtClean="0">
                    <a:ln>
                      <a:solidFill>
                        <a:schemeClr val="accent6">
                          <a:lumMod val="7500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dist="50800" dir="7620000" sx="1000" sy="1000" algn="ctr" rotWithShape="0">
                        <a:srgbClr val="000000"/>
                      </a:outerShdw>
                    </a:effectLst>
                    <a:latin typeface="Matryoshka" charset="0"/>
                    <a:ea typeface="Matryoshka" charset="0"/>
                    <a:cs typeface="Matryoshka" charset="0"/>
                  </a:rPr>
                  <a:t>News</a:t>
                </a:r>
                <a:endParaRPr lang="en-US" sz="4800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dist="50800" dir="7620000" sx="1000" sy="1000" algn="ctr" rotWithShape="0">
                      <a:srgbClr val="000000"/>
                    </a:outerShdw>
                  </a:effectLst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172" name="Rounded Rectangle 171"/>
              <p:cNvSpPr/>
              <p:nvPr/>
            </p:nvSpPr>
            <p:spPr>
              <a:xfrm flipH="1" flipV="1">
                <a:off x="1287206" y="1831779"/>
                <a:ext cx="4481885" cy="45719"/>
              </a:xfrm>
              <a:prstGeom prst="roundRect">
                <a:avLst/>
              </a:prstGeom>
              <a:solidFill>
                <a:srgbClr val="8AC6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/>
              <p:cNvSpPr/>
              <p:nvPr/>
            </p:nvSpPr>
            <p:spPr>
              <a:xfrm flipH="1" flipV="1">
                <a:off x="1512299" y="4857693"/>
                <a:ext cx="4256793" cy="64033"/>
              </a:xfrm>
              <a:prstGeom prst="roundRect">
                <a:avLst/>
              </a:prstGeom>
              <a:solidFill>
                <a:srgbClr val="8AC6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6376766" y="3057333"/>
                <a:ext cx="57418" cy="207016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5" name="Half Frame 174"/>
              <p:cNvSpPr/>
              <p:nvPr/>
            </p:nvSpPr>
            <p:spPr>
              <a:xfrm rot="18820215">
                <a:off x="6514244" y="3166501"/>
                <a:ext cx="167005" cy="180878"/>
              </a:xfrm>
              <a:prstGeom prst="halfFrame">
                <a:avLst>
                  <a:gd name="adj1" fmla="val 19298"/>
                  <a:gd name="adj2" fmla="val 19298"/>
                </a:avLst>
              </a:prstGeom>
              <a:solidFill>
                <a:srgbClr val="E7FD9D"/>
              </a:solidFill>
              <a:ln>
                <a:solidFill>
                  <a:srgbClr val="2947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1810740" y="1642707"/>
              <a:ext cx="31079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>
                  <a:solidFill>
                    <a:srgbClr val="00B050"/>
                  </a:solidFill>
                </a:rPr>
                <a:t>ANNOUNCEMENT!!</a:t>
              </a:r>
              <a:endParaRPr lang="en-US">
                <a:solidFill>
                  <a:srgbClr val="00B050"/>
                </a:solidFill>
              </a:endParaRPr>
            </a:p>
          </p:txBody>
        </p:sp>
        <p:sp>
          <p:nvSpPr>
            <p:cNvPr id="210" name="TextBox 209"/>
            <p:cNvSpPr txBox="1"/>
            <p:nvPr/>
          </p:nvSpPr>
          <p:spPr>
            <a:xfrm>
              <a:off x="1195822" y="2024001"/>
              <a:ext cx="3131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>
                  <a:solidFill>
                    <a:srgbClr val="00B050"/>
                  </a:solidFill>
                </a:rPr>
                <a:t>Featured Planets:</a:t>
              </a:r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1194615" y="3033873"/>
              <a:ext cx="3131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>
                  <a:solidFill>
                    <a:srgbClr val="00B050"/>
                  </a:solidFill>
                </a:rPr>
                <a:t>New </a:t>
              </a:r>
              <a:r>
                <a:rPr lang="en-US" dirty="0" smtClean="0">
                  <a:solidFill>
                    <a:srgbClr val="00B050"/>
                  </a:solidFill>
                </a:rPr>
                <a:t>Planets:</a:t>
              </a:r>
              <a:endParaRPr lang="en-US" dirty="0">
                <a:solidFill>
                  <a:srgbClr val="00B050"/>
                </a:solidFill>
              </a:endParaRPr>
            </a:p>
          </p:txBody>
        </p:sp>
        <p:grpSp>
          <p:nvGrpSpPr>
            <p:cNvPr id="212" name="Group 127"/>
            <p:cNvGrpSpPr>
              <a:grpSpLocks/>
            </p:cNvGrpSpPr>
            <p:nvPr/>
          </p:nvGrpSpPr>
          <p:grpSpPr bwMode="auto">
            <a:xfrm>
              <a:off x="1759491" y="2544448"/>
              <a:ext cx="685800" cy="304800"/>
              <a:chOff x="3564" y="576"/>
              <a:chExt cx="1820" cy="960"/>
            </a:xfrm>
          </p:grpSpPr>
          <p:sp>
            <p:nvSpPr>
              <p:cNvPr id="213" name="Oval 128"/>
              <p:cNvSpPr>
                <a:spLocks noChangeArrowheads="1"/>
              </p:cNvSpPr>
              <p:nvPr/>
            </p:nvSpPr>
            <p:spPr bwMode="auto">
              <a:xfrm>
                <a:off x="3985" y="576"/>
                <a:ext cx="927" cy="960"/>
              </a:xfrm>
              <a:prstGeom prst="ellipse">
                <a:avLst/>
              </a:prstGeom>
              <a:gradFill rotWithShape="0">
                <a:gsLst>
                  <a:gs pos="0">
                    <a:srgbClr val="99CC00"/>
                  </a:gs>
                  <a:gs pos="100000">
                    <a:srgbClr val="669900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214" name="Freeform 129"/>
              <p:cNvSpPr>
                <a:spLocks/>
              </p:cNvSpPr>
              <p:nvPr/>
            </p:nvSpPr>
            <p:spPr bwMode="auto">
              <a:xfrm>
                <a:off x="3564" y="837"/>
                <a:ext cx="1820" cy="481"/>
              </a:xfrm>
              <a:custGeom>
                <a:avLst/>
                <a:gdLst>
                  <a:gd name="T0" fmla="*/ 422 w 1820"/>
                  <a:gd name="T1" fmla="*/ 248 h 481"/>
                  <a:gd name="T2" fmla="*/ 229 w 1820"/>
                  <a:gd name="T3" fmla="*/ 318 h 481"/>
                  <a:gd name="T4" fmla="*/ 12 w 1820"/>
                  <a:gd name="T5" fmla="*/ 435 h 481"/>
                  <a:gd name="T6" fmla="*/ 157 w 1820"/>
                  <a:gd name="T7" fmla="*/ 476 h 481"/>
                  <a:gd name="T8" fmla="*/ 732 w 1820"/>
                  <a:gd name="T9" fmla="*/ 403 h 481"/>
                  <a:gd name="T10" fmla="*/ 1159 w 1820"/>
                  <a:gd name="T11" fmla="*/ 301 h 481"/>
                  <a:gd name="T12" fmla="*/ 1724 w 1820"/>
                  <a:gd name="T13" fmla="*/ 119 h 481"/>
                  <a:gd name="T14" fmla="*/ 1737 w 1820"/>
                  <a:gd name="T15" fmla="*/ 17 h 481"/>
                  <a:gd name="T16" fmla="*/ 1511 w 1820"/>
                  <a:gd name="T17" fmla="*/ 17 h 481"/>
                  <a:gd name="T18" fmla="*/ 1301 w 1820"/>
                  <a:gd name="T19" fmla="*/ 50 h 4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820" h="481">
                    <a:moveTo>
                      <a:pt x="422" y="248"/>
                    </a:moveTo>
                    <a:cubicBezTo>
                      <a:pt x="389" y="260"/>
                      <a:pt x="297" y="287"/>
                      <a:pt x="229" y="318"/>
                    </a:cubicBezTo>
                    <a:cubicBezTo>
                      <a:pt x="161" y="349"/>
                      <a:pt x="24" y="409"/>
                      <a:pt x="12" y="435"/>
                    </a:cubicBezTo>
                    <a:cubicBezTo>
                      <a:pt x="0" y="461"/>
                      <a:pt x="37" y="481"/>
                      <a:pt x="157" y="476"/>
                    </a:cubicBezTo>
                    <a:cubicBezTo>
                      <a:pt x="277" y="471"/>
                      <a:pt x="565" y="432"/>
                      <a:pt x="732" y="403"/>
                    </a:cubicBezTo>
                    <a:cubicBezTo>
                      <a:pt x="899" y="374"/>
                      <a:pt x="994" y="348"/>
                      <a:pt x="1159" y="301"/>
                    </a:cubicBezTo>
                    <a:cubicBezTo>
                      <a:pt x="1324" y="254"/>
                      <a:pt x="1628" y="166"/>
                      <a:pt x="1724" y="119"/>
                    </a:cubicBezTo>
                    <a:cubicBezTo>
                      <a:pt x="1820" y="72"/>
                      <a:pt x="1772" y="34"/>
                      <a:pt x="1737" y="17"/>
                    </a:cubicBezTo>
                    <a:cubicBezTo>
                      <a:pt x="1702" y="0"/>
                      <a:pt x="1583" y="11"/>
                      <a:pt x="1511" y="17"/>
                    </a:cubicBezTo>
                    <a:cubicBezTo>
                      <a:pt x="1439" y="22"/>
                      <a:pt x="1345" y="43"/>
                      <a:pt x="1301" y="50"/>
                    </a:cubicBezTo>
                  </a:path>
                </a:pathLst>
              </a:custGeom>
              <a:noFill/>
              <a:ln w="88900">
                <a:solidFill>
                  <a:srgbClr val="99FF99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15" name="Group 117"/>
            <p:cNvGrpSpPr>
              <a:grpSpLocks/>
            </p:cNvGrpSpPr>
            <p:nvPr/>
          </p:nvGrpSpPr>
          <p:grpSpPr bwMode="auto">
            <a:xfrm rot="13295748" flipV="1">
              <a:off x="1695080" y="3429364"/>
              <a:ext cx="595313" cy="666750"/>
              <a:chOff x="176" y="88"/>
              <a:chExt cx="1512" cy="1792"/>
            </a:xfrm>
          </p:grpSpPr>
          <p:sp>
            <p:nvSpPr>
              <p:cNvPr id="216" name="Freeform 118"/>
              <p:cNvSpPr>
                <a:spLocks/>
              </p:cNvSpPr>
              <p:nvPr/>
            </p:nvSpPr>
            <p:spPr bwMode="auto">
              <a:xfrm>
                <a:off x="176" y="88"/>
                <a:ext cx="1512" cy="1792"/>
              </a:xfrm>
              <a:custGeom>
                <a:avLst/>
                <a:gdLst>
                  <a:gd name="T0" fmla="*/ 880 w 1512"/>
                  <a:gd name="T1" fmla="*/ 392 h 1792"/>
                  <a:gd name="T2" fmla="*/ 1264 w 1512"/>
                  <a:gd name="T3" fmla="*/ 152 h 1792"/>
                  <a:gd name="T4" fmla="*/ 976 w 1512"/>
                  <a:gd name="T5" fmla="*/ 440 h 1792"/>
                  <a:gd name="T6" fmla="*/ 1360 w 1512"/>
                  <a:gd name="T7" fmla="*/ 296 h 1792"/>
                  <a:gd name="T8" fmla="*/ 1072 w 1512"/>
                  <a:gd name="T9" fmla="*/ 536 h 1792"/>
                  <a:gd name="T10" fmla="*/ 1456 w 1512"/>
                  <a:gd name="T11" fmla="*/ 536 h 1792"/>
                  <a:gd name="T12" fmla="*/ 1120 w 1512"/>
                  <a:gd name="T13" fmla="*/ 680 h 1792"/>
                  <a:gd name="T14" fmla="*/ 1504 w 1512"/>
                  <a:gd name="T15" fmla="*/ 680 h 1792"/>
                  <a:gd name="T16" fmla="*/ 1168 w 1512"/>
                  <a:gd name="T17" fmla="*/ 776 h 1792"/>
                  <a:gd name="T18" fmla="*/ 1456 w 1512"/>
                  <a:gd name="T19" fmla="*/ 872 h 1792"/>
                  <a:gd name="T20" fmla="*/ 1072 w 1512"/>
                  <a:gd name="T21" fmla="*/ 872 h 1792"/>
                  <a:gd name="T22" fmla="*/ 1504 w 1512"/>
                  <a:gd name="T23" fmla="*/ 1064 h 1792"/>
                  <a:gd name="T24" fmla="*/ 1120 w 1512"/>
                  <a:gd name="T25" fmla="*/ 920 h 1792"/>
                  <a:gd name="T26" fmla="*/ 1504 w 1512"/>
                  <a:gd name="T27" fmla="*/ 1064 h 1792"/>
                  <a:gd name="T28" fmla="*/ 1120 w 1512"/>
                  <a:gd name="T29" fmla="*/ 968 h 1792"/>
                  <a:gd name="T30" fmla="*/ 1360 w 1512"/>
                  <a:gd name="T31" fmla="*/ 1160 h 1792"/>
                  <a:gd name="T32" fmla="*/ 1072 w 1512"/>
                  <a:gd name="T33" fmla="*/ 1064 h 1792"/>
                  <a:gd name="T34" fmla="*/ 1408 w 1512"/>
                  <a:gd name="T35" fmla="*/ 1496 h 1792"/>
                  <a:gd name="T36" fmla="*/ 1024 w 1512"/>
                  <a:gd name="T37" fmla="*/ 1160 h 1792"/>
                  <a:gd name="T38" fmla="*/ 1168 w 1512"/>
                  <a:gd name="T39" fmla="*/ 1544 h 1792"/>
                  <a:gd name="T40" fmla="*/ 928 w 1512"/>
                  <a:gd name="T41" fmla="*/ 1304 h 1792"/>
                  <a:gd name="T42" fmla="*/ 928 w 1512"/>
                  <a:gd name="T43" fmla="*/ 1640 h 1792"/>
                  <a:gd name="T44" fmla="*/ 784 w 1512"/>
                  <a:gd name="T45" fmla="*/ 1304 h 1792"/>
                  <a:gd name="T46" fmla="*/ 688 w 1512"/>
                  <a:gd name="T47" fmla="*/ 1592 h 1792"/>
                  <a:gd name="T48" fmla="*/ 592 w 1512"/>
                  <a:gd name="T49" fmla="*/ 1256 h 1792"/>
                  <a:gd name="T50" fmla="*/ 400 w 1512"/>
                  <a:gd name="T51" fmla="*/ 1784 h 1792"/>
                  <a:gd name="T52" fmla="*/ 400 w 1512"/>
                  <a:gd name="T53" fmla="*/ 1208 h 1792"/>
                  <a:gd name="T54" fmla="*/ 256 w 1512"/>
                  <a:gd name="T55" fmla="*/ 1640 h 1792"/>
                  <a:gd name="T56" fmla="*/ 304 w 1512"/>
                  <a:gd name="T57" fmla="*/ 1112 h 1792"/>
                  <a:gd name="T58" fmla="*/ 64 w 1512"/>
                  <a:gd name="T59" fmla="*/ 1208 h 1792"/>
                  <a:gd name="T60" fmla="*/ 304 w 1512"/>
                  <a:gd name="T61" fmla="*/ 968 h 1792"/>
                  <a:gd name="T62" fmla="*/ 16 w 1512"/>
                  <a:gd name="T63" fmla="*/ 872 h 1792"/>
                  <a:gd name="T64" fmla="*/ 208 w 1512"/>
                  <a:gd name="T65" fmla="*/ 872 h 1792"/>
                  <a:gd name="T66" fmla="*/ 16 w 1512"/>
                  <a:gd name="T67" fmla="*/ 632 h 1792"/>
                  <a:gd name="T68" fmla="*/ 208 w 1512"/>
                  <a:gd name="T69" fmla="*/ 728 h 1792"/>
                  <a:gd name="T70" fmla="*/ 160 w 1512"/>
                  <a:gd name="T71" fmla="*/ 296 h 1792"/>
                  <a:gd name="T72" fmla="*/ 256 w 1512"/>
                  <a:gd name="T73" fmla="*/ 584 h 1792"/>
                  <a:gd name="T74" fmla="*/ 304 w 1512"/>
                  <a:gd name="T75" fmla="*/ 200 h 1792"/>
                  <a:gd name="T76" fmla="*/ 400 w 1512"/>
                  <a:gd name="T77" fmla="*/ 536 h 1792"/>
                  <a:gd name="T78" fmla="*/ 448 w 1512"/>
                  <a:gd name="T79" fmla="*/ 152 h 1792"/>
                  <a:gd name="T80" fmla="*/ 496 w 1512"/>
                  <a:gd name="T81" fmla="*/ 440 h 1792"/>
                  <a:gd name="T82" fmla="*/ 640 w 1512"/>
                  <a:gd name="T83" fmla="*/ 200 h 1792"/>
                  <a:gd name="T84" fmla="*/ 688 w 1512"/>
                  <a:gd name="T85" fmla="*/ 344 h 1792"/>
                  <a:gd name="T86" fmla="*/ 880 w 1512"/>
                  <a:gd name="T87" fmla="*/ 8 h 1792"/>
                  <a:gd name="T88" fmla="*/ 832 w 1512"/>
                  <a:gd name="T89" fmla="*/ 392 h 1792"/>
                  <a:gd name="T90" fmla="*/ 928 w 1512"/>
                  <a:gd name="T91" fmla="*/ 344 h 1792"/>
                  <a:gd name="T92" fmla="*/ 880 w 1512"/>
                  <a:gd name="T93" fmla="*/ 344 h 1792"/>
                  <a:gd name="T94" fmla="*/ 880 w 1512"/>
                  <a:gd name="T95" fmla="*/ 392 h 1792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0" t="0" r="r" b="b"/>
                <a:pathLst>
                  <a:path w="1512" h="1792">
                    <a:moveTo>
                      <a:pt x="880" y="392"/>
                    </a:moveTo>
                    <a:cubicBezTo>
                      <a:pt x="944" y="360"/>
                      <a:pt x="1248" y="144"/>
                      <a:pt x="1264" y="152"/>
                    </a:cubicBezTo>
                    <a:cubicBezTo>
                      <a:pt x="1280" y="160"/>
                      <a:pt x="960" y="416"/>
                      <a:pt x="976" y="440"/>
                    </a:cubicBezTo>
                    <a:cubicBezTo>
                      <a:pt x="992" y="464"/>
                      <a:pt x="1344" y="280"/>
                      <a:pt x="1360" y="296"/>
                    </a:cubicBezTo>
                    <a:cubicBezTo>
                      <a:pt x="1376" y="312"/>
                      <a:pt x="1056" y="496"/>
                      <a:pt x="1072" y="536"/>
                    </a:cubicBezTo>
                    <a:cubicBezTo>
                      <a:pt x="1088" y="576"/>
                      <a:pt x="1448" y="512"/>
                      <a:pt x="1456" y="536"/>
                    </a:cubicBezTo>
                    <a:cubicBezTo>
                      <a:pt x="1464" y="560"/>
                      <a:pt x="1112" y="656"/>
                      <a:pt x="1120" y="680"/>
                    </a:cubicBezTo>
                    <a:cubicBezTo>
                      <a:pt x="1128" y="704"/>
                      <a:pt x="1496" y="664"/>
                      <a:pt x="1504" y="680"/>
                    </a:cubicBezTo>
                    <a:cubicBezTo>
                      <a:pt x="1512" y="696"/>
                      <a:pt x="1176" y="744"/>
                      <a:pt x="1168" y="776"/>
                    </a:cubicBezTo>
                    <a:cubicBezTo>
                      <a:pt x="1160" y="808"/>
                      <a:pt x="1472" y="856"/>
                      <a:pt x="1456" y="872"/>
                    </a:cubicBezTo>
                    <a:cubicBezTo>
                      <a:pt x="1440" y="888"/>
                      <a:pt x="1064" y="840"/>
                      <a:pt x="1072" y="872"/>
                    </a:cubicBezTo>
                    <a:cubicBezTo>
                      <a:pt x="1080" y="904"/>
                      <a:pt x="1496" y="1056"/>
                      <a:pt x="1504" y="1064"/>
                    </a:cubicBezTo>
                    <a:cubicBezTo>
                      <a:pt x="1512" y="1072"/>
                      <a:pt x="1120" y="920"/>
                      <a:pt x="1120" y="920"/>
                    </a:cubicBezTo>
                    <a:cubicBezTo>
                      <a:pt x="1120" y="920"/>
                      <a:pt x="1504" y="1056"/>
                      <a:pt x="1504" y="1064"/>
                    </a:cubicBezTo>
                    <a:cubicBezTo>
                      <a:pt x="1504" y="1072"/>
                      <a:pt x="1144" y="952"/>
                      <a:pt x="1120" y="968"/>
                    </a:cubicBezTo>
                    <a:cubicBezTo>
                      <a:pt x="1096" y="984"/>
                      <a:pt x="1368" y="1144"/>
                      <a:pt x="1360" y="1160"/>
                    </a:cubicBezTo>
                    <a:cubicBezTo>
                      <a:pt x="1352" y="1176"/>
                      <a:pt x="1064" y="1008"/>
                      <a:pt x="1072" y="1064"/>
                    </a:cubicBezTo>
                    <a:cubicBezTo>
                      <a:pt x="1080" y="1120"/>
                      <a:pt x="1416" y="1480"/>
                      <a:pt x="1408" y="1496"/>
                    </a:cubicBezTo>
                    <a:cubicBezTo>
                      <a:pt x="1400" y="1512"/>
                      <a:pt x="1064" y="1152"/>
                      <a:pt x="1024" y="1160"/>
                    </a:cubicBezTo>
                    <a:cubicBezTo>
                      <a:pt x="984" y="1168"/>
                      <a:pt x="1184" y="1520"/>
                      <a:pt x="1168" y="1544"/>
                    </a:cubicBezTo>
                    <a:cubicBezTo>
                      <a:pt x="1152" y="1568"/>
                      <a:pt x="968" y="1288"/>
                      <a:pt x="928" y="1304"/>
                    </a:cubicBezTo>
                    <a:cubicBezTo>
                      <a:pt x="888" y="1320"/>
                      <a:pt x="952" y="1640"/>
                      <a:pt x="928" y="1640"/>
                    </a:cubicBezTo>
                    <a:cubicBezTo>
                      <a:pt x="904" y="1640"/>
                      <a:pt x="824" y="1312"/>
                      <a:pt x="784" y="1304"/>
                    </a:cubicBezTo>
                    <a:cubicBezTo>
                      <a:pt x="744" y="1296"/>
                      <a:pt x="720" y="1600"/>
                      <a:pt x="688" y="1592"/>
                    </a:cubicBezTo>
                    <a:cubicBezTo>
                      <a:pt x="656" y="1584"/>
                      <a:pt x="640" y="1224"/>
                      <a:pt x="592" y="1256"/>
                    </a:cubicBezTo>
                    <a:cubicBezTo>
                      <a:pt x="544" y="1288"/>
                      <a:pt x="432" y="1792"/>
                      <a:pt x="400" y="1784"/>
                    </a:cubicBezTo>
                    <a:cubicBezTo>
                      <a:pt x="368" y="1776"/>
                      <a:pt x="424" y="1232"/>
                      <a:pt x="400" y="1208"/>
                    </a:cubicBezTo>
                    <a:cubicBezTo>
                      <a:pt x="376" y="1184"/>
                      <a:pt x="272" y="1656"/>
                      <a:pt x="256" y="1640"/>
                    </a:cubicBezTo>
                    <a:cubicBezTo>
                      <a:pt x="240" y="1624"/>
                      <a:pt x="336" y="1184"/>
                      <a:pt x="304" y="1112"/>
                    </a:cubicBezTo>
                    <a:cubicBezTo>
                      <a:pt x="272" y="1040"/>
                      <a:pt x="64" y="1232"/>
                      <a:pt x="64" y="1208"/>
                    </a:cubicBezTo>
                    <a:cubicBezTo>
                      <a:pt x="64" y="1184"/>
                      <a:pt x="312" y="1024"/>
                      <a:pt x="304" y="968"/>
                    </a:cubicBezTo>
                    <a:cubicBezTo>
                      <a:pt x="296" y="912"/>
                      <a:pt x="32" y="888"/>
                      <a:pt x="16" y="872"/>
                    </a:cubicBezTo>
                    <a:cubicBezTo>
                      <a:pt x="0" y="856"/>
                      <a:pt x="208" y="912"/>
                      <a:pt x="208" y="872"/>
                    </a:cubicBezTo>
                    <a:cubicBezTo>
                      <a:pt x="208" y="832"/>
                      <a:pt x="16" y="656"/>
                      <a:pt x="16" y="632"/>
                    </a:cubicBezTo>
                    <a:cubicBezTo>
                      <a:pt x="16" y="608"/>
                      <a:pt x="184" y="784"/>
                      <a:pt x="208" y="728"/>
                    </a:cubicBezTo>
                    <a:cubicBezTo>
                      <a:pt x="232" y="672"/>
                      <a:pt x="152" y="320"/>
                      <a:pt x="160" y="296"/>
                    </a:cubicBezTo>
                    <a:cubicBezTo>
                      <a:pt x="168" y="272"/>
                      <a:pt x="232" y="600"/>
                      <a:pt x="256" y="584"/>
                    </a:cubicBezTo>
                    <a:cubicBezTo>
                      <a:pt x="280" y="568"/>
                      <a:pt x="280" y="208"/>
                      <a:pt x="304" y="200"/>
                    </a:cubicBezTo>
                    <a:cubicBezTo>
                      <a:pt x="328" y="192"/>
                      <a:pt x="376" y="544"/>
                      <a:pt x="400" y="536"/>
                    </a:cubicBezTo>
                    <a:cubicBezTo>
                      <a:pt x="424" y="528"/>
                      <a:pt x="432" y="168"/>
                      <a:pt x="448" y="152"/>
                    </a:cubicBezTo>
                    <a:cubicBezTo>
                      <a:pt x="464" y="136"/>
                      <a:pt x="464" y="432"/>
                      <a:pt x="496" y="440"/>
                    </a:cubicBezTo>
                    <a:cubicBezTo>
                      <a:pt x="528" y="448"/>
                      <a:pt x="608" y="216"/>
                      <a:pt x="640" y="200"/>
                    </a:cubicBezTo>
                    <a:cubicBezTo>
                      <a:pt x="672" y="184"/>
                      <a:pt x="648" y="376"/>
                      <a:pt x="688" y="344"/>
                    </a:cubicBezTo>
                    <a:cubicBezTo>
                      <a:pt x="728" y="312"/>
                      <a:pt x="856" y="0"/>
                      <a:pt x="880" y="8"/>
                    </a:cubicBezTo>
                    <a:cubicBezTo>
                      <a:pt x="904" y="16"/>
                      <a:pt x="824" y="336"/>
                      <a:pt x="832" y="392"/>
                    </a:cubicBezTo>
                    <a:cubicBezTo>
                      <a:pt x="840" y="448"/>
                      <a:pt x="920" y="352"/>
                      <a:pt x="928" y="344"/>
                    </a:cubicBezTo>
                    <a:cubicBezTo>
                      <a:pt x="936" y="336"/>
                      <a:pt x="888" y="336"/>
                      <a:pt x="880" y="344"/>
                    </a:cubicBezTo>
                    <a:cubicBezTo>
                      <a:pt x="872" y="352"/>
                      <a:pt x="816" y="424"/>
                      <a:pt x="880" y="392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0000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17" name="Oval 119"/>
              <p:cNvSpPr>
                <a:spLocks noChangeArrowheads="1"/>
              </p:cNvSpPr>
              <p:nvPr/>
            </p:nvSpPr>
            <p:spPr bwMode="auto">
              <a:xfrm>
                <a:off x="437" y="478"/>
                <a:ext cx="867" cy="862"/>
              </a:xfrm>
              <a:prstGeom prst="ellipse">
                <a:avLst/>
              </a:prstGeom>
              <a:gradFill rotWithShape="0">
                <a:gsLst>
                  <a:gs pos="0">
                    <a:srgbClr val="0099FF"/>
                  </a:gs>
                  <a:gs pos="100000">
                    <a:srgbClr val="00FF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grpSp>
          <p:nvGrpSpPr>
            <p:cNvPr id="218" name="Group 102"/>
            <p:cNvGrpSpPr>
              <a:grpSpLocks/>
            </p:cNvGrpSpPr>
            <p:nvPr/>
          </p:nvGrpSpPr>
          <p:grpSpPr bwMode="auto">
            <a:xfrm rot="21202728" flipV="1">
              <a:off x="3135687" y="2502196"/>
              <a:ext cx="731838" cy="412750"/>
              <a:chOff x="576" y="2735"/>
              <a:chExt cx="1776" cy="961"/>
            </a:xfrm>
          </p:grpSpPr>
          <p:sp>
            <p:nvSpPr>
              <p:cNvPr id="219" name="Freeform 103"/>
              <p:cNvSpPr>
                <a:spLocks/>
              </p:cNvSpPr>
              <p:nvPr/>
            </p:nvSpPr>
            <p:spPr bwMode="auto">
              <a:xfrm>
                <a:off x="576" y="2735"/>
                <a:ext cx="1494" cy="961"/>
              </a:xfrm>
              <a:custGeom>
                <a:avLst/>
                <a:gdLst>
                  <a:gd name="T0" fmla="*/ 1133 w 1494"/>
                  <a:gd name="T1" fmla="*/ 298 h 961"/>
                  <a:gd name="T2" fmla="*/ 1036 w 1494"/>
                  <a:gd name="T3" fmla="*/ 365 h 961"/>
                  <a:gd name="T4" fmla="*/ 942 w 1494"/>
                  <a:gd name="T5" fmla="*/ 342 h 961"/>
                  <a:gd name="T6" fmla="*/ 897 w 1494"/>
                  <a:gd name="T7" fmla="*/ 191 h 961"/>
                  <a:gd name="T8" fmla="*/ 829 w 1494"/>
                  <a:gd name="T9" fmla="*/ 59 h 961"/>
                  <a:gd name="T10" fmla="*/ 647 w 1494"/>
                  <a:gd name="T11" fmla="*/ 10 h 961"/>
                  <a:gd name="T12" fmla="*/ 523 w 1494"/>
                  <a:gd name="T13" fmla="*/ 121 h 961"/>
                  <a:gd name="T14" fmla="*/ 579 w 1494"/>
                  <a:gd name="T15" fmla="*/ 295 h 961"/>
                  <a:gd name="T16" fmla="*/ 561 w 1494"/>
                  <a:gd name="T17" fmla="*/ 254 h 961"/>
                  <a:gd name="T18" fmla="*/ 670 w 1494"/>
                  <a:gd name="T19" fmla="*/ 143 h 961"/>
                  <a:gd name="T20" fmla="*/ 761 w 1494"/>
                  <a:gd name="T21" fmla="*/ 240 h 961"/>
                  <a:gd name="T22" fmla="*/ 769 w 1494"/>
                  <a:gd name="T23" fmla="*/ 345 h 961"/>
                  <a:gd name="T24" fmla="*/ 638 w 1494"/>
                  <a:gd name="T25" fmla="*/ 430 h 961"/>
                  <a:gd name="T26" fmla="*/ 523 w 1494"/>
                  <a:gd name="T27" fmla="*/ 386 h 961"/>
                  <a:gd name="T28" fmla="*/ 409 w 1494"/>
                  <a:gd name="T29" fmla="*/ 342 h 961"/>
                  <a:gd name="T30" fmla="*/ 352 w 1494"/>
                  <a:gd name="T31" fmla="*/ 289 h 961"/>
                  <a:gd name="T32" fmla="*/ 268 w 1494"/>
                  <a:gd name="T33" fmla="*/ 275 h 961"/>
                  <a:gd name="T34" fmla="*/ 180 w 1494"/>
                  <a:gd name="T35" fmla="*/ 386 h 961"/>
                  <a:gd name="T36" fmla="*/ 218 w 1494"/>
                  <a:gd name="T37" fmla="*/ 519 h 961"/>
                  <a:gd name="T38" fmla="*/ 256 w 1494"/>
                  <a:gd name="T39" fmla="*/ 430 h 961"/>
                  <a:gd name="T40" fmla="*/ 294 w 1494"/>
                  <a:gd name="T41" fmla="*/ 430 h 961"/>
                  <a:gd name="T42" fmla="*/ 371 w 1494"/>
                  <a:gd name="T43" fmla="*/ 475 h 961"/>
                  <a:gd name="T44" fmla="*/ 371 w 1494"/>
                  <a:gd name="T45" fmla="*/ 519 h 961"/>
                  <a:gd name="T46" fmla="*/ 333 w 1494"/>
                  <a:gd name="T47" fmla="*/ 607 h 961"/>
                  <a:gd name="T48" fmla="*/ 294 w 1494"/>
                  <a:gd name="T49" fmla="*/ 651 h 961"/>
                  <a:gd name="T50" fmla="*/ 41 w 1494"/>
                  <a:gd name="T51" fmla="*/ 560 h 961"/>
                  <a:gd name="T52" fmla="*/ 49 w 1494"/>
                  <a:gd name="T53" fmla="*/ 679 h 961"/>
                  <a:gd name="T54" fmla="*/ 180 w 1494"/>
                  <a:gd name="T55" fmla="*/ 695 h 961"/>
                  <a:gd name="T56" fmla="*/ 155 w 1494"/>
                  <a:gd name="T57" fmla="*/ 770 h 961"/>
                  <a:gd name="T58" fmla="*/ 294 w 1494"/>
                  <a:gd name="T59" fmla="*/ 784 h 961"/>
                  <a:gd name="T60" fmla="*/ 447 w 1494"/>
                  <a:gd name="T61" fmla="*/ 695 h 961"/>
                  <a:gd name="T62" fmla="*/ 523 w 1494"/>
                  <a:gd name="T63" fmla="*/ 607 h 961"/>
                  <a:gd name="T64" fmla="*/ 638 w 1494"/>
                  <a:gd name="T65" fmla="*/ 651 h 961"/>
                  <a:gd name="T66" fmla="*/ 714 w 1494"/>
                  <a:gd name="T67" fmla="*/ 695 h 961"/>
                  <a:gd name="T68" fmla="*/ 676 w 1494"/>
                  <a:gd name="T69" fmla="*/ 739 h 961"/>
                  <a:gd name="T70" fmla="*/ 617 w 1494"/>
                  <a:gd name="T71" fmla="*/ 867 h 961"/>
                  <a:gd name="T72" fmla="*/ 503 w 1494"/>
                  <a:gd name="T73" fmla="*/ 853 h 961"/>
                  <a:gd name="T74" fmla="*/ 465 w 1494"/>
                  <a:gd name="T75" fmla="*/ 784 h 961"/>
                  <a:gd name="T76" fmla="*/ 443 w 1494"/>
                  <a:gd name="T77" fmla="*/ 909 h 961"/>
                  <a:gd name="T78" fmla="*/ 638 w 1494"/>
                  <a:gd name="T79" fmla="*/ 960 h 961"/>
                  <a:gd name="T80" fmla="*/ 752 w 1494"/>
                  <a:gd name="T81" fmla="*/ 916 h 961"/>
                  <a:gd name="T82" fmla="*/ 866 w 1494"/>
                  <a:gd name="T83" fmla="*/ 784 h 961"/>
                  <a:gd name="T84" fmla="*/ 998 w 1494"/>
                  <a:gd name="T85" fmla="*/ 660 h 961"/>
                  <a:gd name="T86" fmla="*/ 1134 w 1494"/>
                  <a:gd name="T87" fmla="*/ 713 h 961"/>
                  <a:gd name="T88" fmla="*/ 1261 w 1494"/>
                  <a:gd name="T89" fmla="*/ 765 h 961"/>
                  <a:gd name="T90" fmla="*/ 1362 w 1494"/>
                  <a:gd name="T91" fmla="*/ 607 h 961"/>
                  <a:gd name="T92" fmla="*/ 1481 w 1494"/>
                  <a:gd name="T93" fmla="*/ 659 h 961"/>
                  <a:gd name="T94" fmla="*/ 1438 w 1494"/>
                  <a:gd name="T95" fmla="*/ 475 h 961"/>
                  <a:gd name="T96" fmla="*/ 1362 w 1494"/>
                  <a:gd name="T97" fmla="*/ 342 h 961"/>
                  <a:gd name="T98" fmla="*/ 1247 w 1494"/>
                  <a:gd name="T99" fmla="*/ 254 h 961"/>
                  <a:gd name="T100" fmla="*/ 1133 w 1494"/>
                  <a:gd name="T101" fmla="*/ 298 h 96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1494" h="961">
                    <a:moveTo>
                      <a:pt x="1133" y="298"/>
                    </a:moveTo>
                    <a:cubicBezTo>
                      <a:pt x="1098" y="317"/>
                      <a:pt x="1068" y="358"/>
                      <a:pt x="1036" y="365"/>
                    </a:cubicBezTo>
                    <a:cubicBezTo>
                      <a:pt x="1004" y="372"/>
                      <a:pt x="965" y="371"/>
                      <a:pt x="942" y="342"/>
                    </a:cubicBezTo>
                    <a:cubicBezTo>
                      <a:pt x="919" y="313"/>
                      <a:pt x="916" y="238"/>
                      <a:pt x="897" y="191"/>
                    </a:cubicBezTo>
                    <a:cubicBezTo>
                      <a:pt x="878" y="144"/>
                      <a:pt x="871" y="89"/>
                      <a:pt x="829" y="59"/>
                    </a:cubicBezTo>
                    <a:cubicBezTo>
                      <a:pt x="787" y="29"/>
                      <a:pt x="698" y="0"/>
                      <a:pt x="647" y="10"/>
                    </a:cubicBezTo>
                    <a:cubicBezTo>
                      <a:pt x="596" y="20"/>
                      <a:pt x="534" y="74"/>
                      <a:pt x="523" y="121"/>
                    </a:cubicBezTo>
                    <a:cubicBezTo>
                      <a:pt x="512" y="169"/>
                      <a:pt x="573" y="273"/>
                      <a:pt x="579" y="295"/>
                    </a:cubicBezTo>
                    <a:cubicBezTo>
                      <a:pt x="585" y="317"/>
                      <a:pt x="546" y="280"/>
                      <a:pt x="561" y="254"/>
                    </a:cubicBezTo>
                    <a:cubicBezTo>
                      <a:pt x="576" y="228"/>
                      <a:pt x="637" y="145"/>
                      <a:pt x="670" y="143"/>
                    </a:cubicBezTo>
                    <a:cubicBezTo>
                      <a:pt x="703" y="140"/>
                      <a:pt x="744" y="206"/>
                      <a:pt x="761" y="240"/>
                    </a:cubicBezTo>
                    <a:cubicBezTo>
                      <a:pt x="778" y="274"/>
                      <a:pt x="789" y="314"/>
                      <a:pt x="769" y="345"/>
                    </a:cubicBezTo>
                    <a:cubicBezTo>
                      <a:pt x="749" y="376"/>
                      <a:pt x="679" y="423"/>
                      <a:pt x="638" y="430"/>
                    </a:cubicBezTo>
                    <a:cubicBezTo>
                      <a:pt x="597" y="438"/>
                      <a:pt x="561" y="401"/>
                      <a:pt x="523" y="386"/>
                    </a:cubicBezTo>
                    <a:cubicBezTo>
                      <a:pt x="485" y="372"/>
                      <a:pt x="437" y="359"/>
                      <a:pt x="409" y="342"/>
                    </a:cubicBezTo>
                    <a:cubicBezTo>
                      <a:pt x="381" y="326"/>
                      <a:pt x="375" y="300"/>
                      <a:pt x="352" y="289"/>
                    </a:cubicBezTo>
                    <a:cubicBezTo>
                      <a:pt x="329" y="278"/>
                      <a:pt x="297" y="258"/>
                      <a:pt x="268" y="275"/>
                    </a:cubicBezTo>
                    <a:cubicBezTo>
                      <a:pt x="239" y="292"/>
                      <a:pt x="188" y="346"/>
                      <a:pt x="180" y="386"/>
                    </a:cubicBezTo>
                    <a:cubicBezTo>
                      <a:pt x="172" y="427"/>
                      <a:pt x="206" y="511"/>
                      <a:pt x="218" y="519"/>
                    </a:cubicBezTo>
                    <a:cubicBezTo>
                      <a:pt x="231" y="526"/>
                      <a:pt x="244" y="445"/>
                      <a:pt x="256" y="430"/>
                    </a:cubicBezTo>
                    <a:cubicBezTo>
                      <a:pt x="269" y="416"/>
                      <a:pt x="275" y="423"/>
                      <a:pt x="294" y="430"/>
                    </a:cubicBezTo>
                    <a:cubicBezTo>
                      <a:pt x="314" y="438"/>
                      <a:pt x="358" y="460"/>
                      <a:pt x="371" y="475"/>
                    </a:cubicBezTo>
                    <a:cubicBezTo>
                      <a:pt x="383" y="489"/>
                      <a:pt x="377" y="497"/>
                      <a:pt x="371" y="519"/>
                    </a:cubicBezTo>
                    <a:cubicBezTo>
                      <a:pt x="364" y="541"/>
                      <a:pt x="345" y="585"/>
                      <a:pt x="333" y="607"/>
                    </a:cubicBezTo>
                    <a:cubicBezTo>
                      <a:pt x="320" y="629"/>
                      <a:pt x="343" y="658"/>
                      <a:pt x="294" y="651"/>
                    </a:cubicBezTo>
                    <a:cubicBezTo>
                      <a:pt x="245" y="644"/>
                      <a:pt x="82" y="555"/>
                      <a:pt x="41" y="560"/>
                    </a:cubicBezTo>
                    <a:cubicBezTo>
                      <a:pt x="0" y="565"/>
                      <a:pt x="26" y="657"/>
                      <a:pt x="49" y="679"/>
                    </a:cubicBezTo>
                    <a:cubicBezTo>
                      <a:pt x="72" y="701"/>
                      <a:pt x="162" y="681"/>
                      <a:pt x="180" y="695"/>
                    </a:cubicBezTo>
                    <a:cubicBezTo>
                      <a:pt x="198" y="710"/>
                      <a:pt x="136" y="755"/>
                      <a:pt x="155" y="770"/>
                    </a:cubicBezTo>
                    <a:cubicBezTo>
                      <a:pt x="174" y="784"/>
                      <a:pt x="245" y="795"/>
                      <a:pt x="294" y="784"/>
                    </a:cubicBezTo>
                    <a:cubicBezTo>
                      <a:pt x="343" y="772"/>
                      <a:pt x="409" y="725"/>
                      <a:pt x="447" y="695"/>
                    </a:cubicBezTo>
                    <a:cubicBezTo>
                      <a:pt x="485" y="666"/>
                      <a:pt x="491" y="614"/>
                      <a:pt x="523" y="607"/>
                    </a:cubicBezTo>
                    <a:cubicBezTo>
                      <a:pt x="555" y="600"/>
                      <a:pt x="606" y="636"/>
                      <a:pt x="638" y="651"/>
                    </a:cubicBezTo>
                    <a:cubicBezTo>
                      <a:pt x="669" y="666"/>
                      <a:pt x="707" y="681"/>
                      <a:pt x="714" y="695"/>
                    </a:cubicBezTo>
                    <a:cubicBezTo>
                      <a:pt x="720" y="710"/>
                      <a:pt x="692" y="711"/>
                      <a:pt x="676" y="739"/>
                    </a:cubicBezTo>
                    <a:cubicBezTo>
                      <a:pt x="660" y="768"/>
                      <a:pt x="646" y="848"/>
                      <a:pt x="617" y="867"/>
                    </a:cubicBezTo>
                    <a:cubicBezTo>
                      <a:pt x="588" y="887"/>
                      <a:pt x="528" y="867"/>
                      <a:pt x="503" y="853"/>
                    </a:cubicBezTo>
                    <a:cubicBezTo>
                      <a:pt x="478" y="840"/>
                      <a:pt x="475" y="774"/>
                      <a:pt x="465" y="784"/>
                    </a:cubicBezTo>
                    <a:cubicBezTo>
                      <a:pt x="455" y="793"/>
                      <a:pt x="414" y="879"/>
                      <a:pt x="443" y="909"/>
                    </a:cubicBezTo>
                    <a:cubicBezTo>
                      <a:pt x="472" y="938"/>
                      <a:pt x="587" y="959"/>
                      <a:pt x="638" y="960"/>
                    </a:cubicBezTo>
                    <a:cubicBezTo>
                      <a:pt x="689" y="961"/>
                      <a:pt x="714" y="945"/>
                      <a:pt x="752" y="916"/>
                    </a:cubicBezTo>
                    <a:cubicBezTo>
                      <a:pt x="790" y="887"/>
                      <a:pt x="825" y="827"/>
                      <a:pt x="866" y="784"/>
                    </a:cubicBezTo>
                    <a:cubicBezTo>
                      <a:pt x="907" y="741"/>
                      <a:pt x="953" y="672"/>
                      <a:pt x="998" y="660"/>
                    </a:cubicBezTo>
                    <a:cubicBezTo>
                      <a:pt x="1043" y="648"/>
                      <a:pt x="1090" y="696"/>
                      <a:pt x="1134" y="713"/>
                    </a:cubicBezTo>
                    <a:cubicBezTo>
                      <a:pt x="1178" y="730"/>
                      <a:pt x="1223" y="783"/>
                      <a:pt x="1261" y="765"/>
                    </a:cubicBezTo>
                    <a:cubicBezTo>
                      <a:pt x="1299" y="747"/>
                      <a:pt x="1325" y="625"/>
                      <a:pt x="1362" y="607"/>
                    </a:cubicBezTo>
                    <a:cubicBezTo>
                      <a:pt x="1399" y="589"/>
                      <a:pt x="1468" y="681"/>
                      <a:pt x="1481" y="659"/>
                    </a:cubicBezTo>
                    <a:cubicBezTo>
                      <a:pt x="1494" y="637"/>
                      <a:pt x="1458" y="528"/>
                      <a:pt x="1438" y="475"/>
                    </a:cubicBezTo>
                    <a:cubicBezTo>
                      <a:pt x="1418" y="422"/>
                      <a:pt x="1394" y="379"/>
                      <a:pt x="1362" y="342"/>
                    </a:cubicBezTo>
                    <a:cubicBezTo>
                      <a:pt x="1330" y="305"/>
                      <a:pt x="1286" y="261"/>
                      <a:pt x="1247" y="254"/>
                    </a:cubicBezTo>
                    <a:cubicBezTo>
                      <a:pt x="1209" y="246"/>
                      <a:pt x="1171" y="283"/>
                      <a:pt x="1133" y="29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CCFF"/>
                  </a:gs>
                  <a:gs pos="100000">
                    <a:srgbClr val="475E76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0" name="Freeform 104"/>
              <p:cNvSpPr>
                <a:spLocks/>
              </p:cNvSpPr>
              <p:nvPr/>
            </p:nvSpPr>
            <p:spPr bwMode="auto">
              <a:xfrm flipV="1">
                <a:off x="1003" y="3024"/>
                <a:ext cx="917" cy="481"/>
              </a:xfrm>
              <a:custGeom>
                <a:avLst/>
                <a:gdLst>
                  <a:gd name="T0" fmla="*/ 427 w 1494"/>
                  <a:gd name="T1" fmla="*/ 75 h 961"/>
                  <a:gd name="T2" fmla="*/ 390 w 1494"/>
                  <a:gd name="T3" fmla="*/ 92 h 961"/>
                  <a:gd name="T4" fmla="*/ 355 w 1494"/>
                  <a:gd name="T5" fmla="*/ 86 h 961"/>
                  <a:gd name="T6" fmla="*/ 338 w 1494"/>
                  <a:gd name="T7" fmla="*/ 48 h 961"/>
                  <a:gd name="T8" fmla="*/ 312 w 1494"/>
                  <a:gd name="T9" fmla="*/ 15 h 961"/>
                  <a:gd name="T10" fmla="*/ 244 w 1494"/>
                  <a:gd name="T11" fmla="*/ 3 h 961"/>
                  <a:gd name="T12" fmla="*/ 197 w 1494"/>
                  <a:gd name="T13" fmla="*/ 31 h 961"/>
                  <a:gd name="T14" fmla="*/ 218 w 1494"/>
                  <a:gd name="T15" fmla="*/ 74 h 961"/>
                  <a:gd name="T16" fmla="*/ 211 w 1494"/>
                  <a:gd name="T17" fmla="*/ 64 h 961"/>
                  <a:gd name="T18" fmla="*/ 252 w 1494"/>
                  <a:gd name="T19" fmla="*/ 36 h 961"/>
                  <a:gd name="T20" fmla="*/ 287 w 1494"/>
                  <a:gd name="T21" fmla="*/ 60 h 961"/>
                  <a:gd name="T22" fmla="*/ 290 w 1494"/>
                  <a:gd name="T23" fmla="*/ 87 h 961"/>
                  <a:gd name="T24" fmla="*/ 241 w 1494"/>
                  <a:gd name="T25" fmla="*/ 108 h 961"/>
                  <a:gd name="T26" fmla="*/ 197 w 1494"/>
                  <a:gd name="T27" fmla="*/ 97 h 961"/>
                  <a:gd name="T28" fmla="*/ 154 w 1494"/>
                  <a:gd name="T29" fmla="*/ 86 h 961"/>
                  <a:gd name="T30" fmla="*/ 133 w 1494"/>
                  <a:gd name="T31" fmla="*/ 73 h 961"/>
                  <a:gd name="T32" fmla="*/ 101 w 1494"/>
                  <a:gd name="T33" fmla="*/ 69 h 961"/>
                  <a:gd name="T34" fmla="*/ 68 w 1494"/>
                  <a:gd name="T35" fmla="*/ 97 h 961"/>
                  <a:gd name="T36" fmla="*/ 82 w 1494"/>
                  <a:gd name="T37" fmla="*/ 130 h 961"/>
                  <a:gd name="T38" fmla="*/ 96 w 1494"/>
                  <a:gd name="T39" fmla="*/ 108 h 961"/>
                  <a:gd name="T40" fmla="*/ 110 w 1494"/>
                  <a:gd name="T41" fmla="*/ 108 h 961"/>
                  <a:gd name="T42" fmla="*/ 140 w 1494"/>
                  <a:gd name="T43" fmla="*/ 119 h 961"/>
                  <a:gd name="T44" fmla="*/ 140 w 1494"/>
                  <a:gd name="T45" fmla="*/ 130 h 961"/>
                  <a:gd name="T46" fmla="*/ 125 w 1494"/>
                  <a:gd name="T47" fmla="*/ 152 h 961"/>
                  <a:gd name="T48" fmla="*/ 110 w 1494"/>
                  <a:gd name="T49" fmla="*/ 163 h 961"/>
                  <a:gd name="T50" fmla="*/ 15 w 1494"/>
                  <a:gd name="T51" fmla="*/ 140 h 961"/>
                  <a:gd name="T52" fmla="*/ 18 w 1494"/>
                  <a:gd name="T53" fmla="*/ 170 h 961"/>
                  <a:gd name="T54" fmla="*/ 68 w 1494"/>
                  <a:gd name="T55" fmla="*/ 174 h 961"/>
                  <a:gd name="T56" fmla="*/ 58 w 1494"/>
                  <a:gd name="T57" fmla="*/ 193 h 961"/>
                  <a:gd name="T58" fmla="*/ 110 w 1494"/>
                  <a:gd name="T59" fmla="*/ 196 h 961"/>
                  <a:gd name="T60" fmla="*/ 168 w 1494"/>
                  <a:gd name="T61" fmla="*/ 174 h 961"/>
                  <a:gd name="T62" fmla="*/ 197 w 1494"/>
                  <a:gd name="T63" fmla="*/ 152 h 961"/>
                  <a:gd name="T64" fmla="*/ 241 w 1494"/>
                  <a:gd name="T65" fmla="*/ 163 h 961"/>
                  <a:gd name="T66" fmla="*/ 269 w 1494"/>
                  <a:gd name="T67" fmla="*/ 174 h 961"/>
                  <a:gd name="T68" fmla="*/ 255 w 1494"/>
                  <a:gd name="T69" fmla="*/ 185 h 961"/>
                  <a:gd name="T70" fmla="*/ 233 w 1494"/>
                  <a:gd name="T71" fmla="*/ 217 h 961"/>
                  <a:gd name="T72" fmla="*/ 190 w 1494"/>
                  <a:gd name="T73" fmla="*/ 214 h 961"/>
                  <a:gd name="T74" fmla="*/ 175 w 1494"/>
                  <a:gd name="T75" fmla="*/ 196 h 961"/>
                  <a:gd name="T76" fmla="*/ 167 w 1494"/>
                  <a:gd name="T77" fmla="*/ 228 h 961"/>
                  <a:gd name="T78" fmla="*/ 241 w 1494"/>
                  <a:gd name="T79" fmla="*/ 240 h 961"/>
                  <a:gd name="T80" fmla="*/ 284 w 1494"/>
                  <a:gd name="T81" fmla="*/ 229 h 961"/>
                  <a:gd name="T82" fmla="*/ 327 w 1494"/>
                  <a:gd name="T83" fmla="*/ 196 h 961"/>
                  <a:gd name="T84" fmla="*/ 376 w 1494"/>
                  <a:gd name="T85" fmla="*/ 165 h 961"/>
                  <a:gd name="T86" fmla="*/ 427 w 1494"/>
                  <a:gd name="T87" fmla="*/ 179 h 961"/>
                  <a:gd name="T88" fmla="*/ 475 w 1494"/>
                  <a:gd name="T89" fmla="*/ 192 h 961"/>
                  <a:gd name="T90" fmla="*/ 513 w 1494"/>
                  <a:gd name="T91" fmla="*/ 152 h 961"/>
                  <a:gd name="T92" fmla="*/ 558 w 1494"/>
                  <a:gd name="T93" fmla="*/ 165 h 961"/>
                  <a:gd name="T94" fmla="*/ 542 w 1494"/>
                  <a:gd name="T95" fmla="*/ 119 h 961"/>
                  <a:gd name="T96" fmla="*/ 513 w 1494"/>
                  <a:gd name="T97" fmla="*/ 86 h 961"/>
                  <a:gd name="T98" fmla="*/ 470 w 1494"/>
                  <a:gd name="T99" fmla="*/ 64 h 961"/>
                  <a:gd name="T100" fmla="*/ 427 w 1494"/>
                  <a:gd name="T101" fmla="*/ 75 h 96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1494" h="961">
                    <a:moveTo>
                      <a:pt x="1133" y="298"/>
                    </a:moveTo>
                    <a:cubicBezTo>
                      <a:pt x="1098" y="317"/>
                      <a:pt x="1068" y="358"/>
                      <a:pt x="1036" y="365"/>
                    </a:cubicBezTo>
                    <a:cubicBezTo>
                      <a:pt x="1004" y="372"/>
                      <a:pt x="965" y="371"/>
                      <a:pt x="942" y="342"/>
                    </a:cubicBezTo>
                    <a:cubicBezTo>
                      <a:pt x="919" y="313"/>
                      <a:pt x="916" y="238"/>
                      <a:pt x="897" y="191"/>
                    </a:cubicBezTo>
                    <a:cubicBezTo>
                      <a:pt x="878" y="144"/>
                      <a:pt x="871" y="89"/>
                      <a:pt x="829" y="59"/>
                    </a:cubicBezTo>
                    <a:cubicBezTo>
                      <a:pt x="787" y="29"/>
                      <a:pt x="698" y="0"/>
                      <a:pt x="647" y="10"/>
                    </a:cubicBezTo>
                    <a:cubicBezTo>
                      <a:pt x="596" y="20"/>
                      <a:pt x="534" y="74"/>
                      <a:pt x="523" y="121"/>
                    </a:cubicBezTo>
                    <a:cubicBezTo>
                      <a:pt x="512" y="169"/>
                      <a:pt x="573" y="273"/>
                      <a:pt x="579" y="295"/>
                    </a:cubicBezTo>
                    <a:cubicBezTo>
                      <a:pt x="585" y="317"/>
                      <a:pt x="546" y="280"/>
                      <a:pt x="561" y="254"/>
                    </a:cubicBezTo>
                    <a:cubicBezTo>
                      <a:pt x="576" y="228"/>
                      <a:pt x="637" y="145"/>
                      <a:pt x="670" y="143"/>
                    </a:cubicBezTo>
                    <a:cubicBezTo>
                      <a:pt x="703" y="140"/>
                      <a:pt x="744" y="206"/>
                      <a:pt x="761" y="240"/>
                    </a:cubicBezTo>
                    <a:cubicBezTo>
                      <a:pt x="778" y="274"/>
                      <a:pt x="789" y="314"/>
                      <a:pt x="769" y="345"/>
                    </a:cubicBezTo>
                    <a:cubicBezTo>
                      <a:pt x="749" y="376"/>
                      <a:pt x="679" y="423"/>
                      <a:pt x="638" y="430"/>
                    </a:cubicBezTo>
                    <a:cubicBezTo>
                      <a:pt x="597" y="438"/>
                      <a:pt x="561" y="401"/>
                      <a:pt x="523" y="386"/>
                    </a:cubicBezTo>
                    <a:cubicBezTo>
                      <a:pt x="485" y="372"/>
                      <a:pt x="437" y="359"/>
                      <a:pt x="409" y="342"/>
                    </a:cubicBezTo>
                    <a:cubicBezTo>
                      <a:pt x="381" y="326"/>
                      <a:pt x="375" y="300"/>
                      <a:pt x="352" y="289"/>
                    </a:cubicBezTo>
                    <a:cubicBezTo>
                      <a:pt x="329" y="278"/>
                      <a:pt x="297" y="258"/>
                      <a:pt x="268" y="275"/>
                    </a:cubicBezTo>
                    <a:cubicBezTo>
                      <a:pt x="239" y="292"/>
                      <a:pt x="188" y="346"/>
                      <a:pt x="180" y="386"/>
                    </a:cubicBezTo>
                    <a:cubicBezTo>
                      <a:pt x="172" y="427"/>
                      <a:pt x="206" y="511"/>
                      <a:pt x="218" y="519"/>
                    </a:cubicBezTo>
                    <a:cubicBezTo>
                      <a:pt x="231" y="526"/>
                      <a:pt x="244" y="445"/>
                      <a:pt x="256" y="430"/>
                    </a:cubicBezTo>
                    <a:cubicBezTo>
                      <a:pt x="269" y="416"/>
                      <a:pt x="275" y="423"/>
                      <a:pt x="294" y="430"/>
                    </a:cubicBezTo>
                    <a:cubicBezTo>
                      <a:pt x="314" y="438"/>
                      <a:pt x="358" y="460"/>
                      <a:pt x="371" y="475"/>
                    </a:cubicBezTo>
                    <a:cubicBezTo>
                      <a:pt x="383" y="489"/>
                      <a:pt x="377" y="497"/>
                      <a:pt x="371" y="519"/>
                    </a:cubicBezTo>
                    <a:cubicBezTo>
                      <a:pt x="364" y="541"/>
                      <a:pt x="345" y="585"/>
                      <a:pt x="333" y="607"/>
                    </a:cubicBezTo>
                    <a:cubicBezTo>
                      <a:pt x="320" y="629"/>
                      <a:pt x="343" y="658"/>
                      <a:pt x="294" y="651"/>
                    </a:cubicBezTo>
                    <a:cubicBezTo>
                      <a:pt x="245" y="644"/>
                      <a:pt x="82" y="555"/>
                      <a:pt x="41" y="560"/>
                    </a:cubicBezTo>
                    <a:cubicBezTo>
                      <a:pt x="0" y="565"/>
                      <a:pt x="26" y="657"/>
                      <a:pt x="49" y="679"/>
                    </a:cubicBezTo>
                    <a:cubicBezTo>
                      <a:pt x="72" y="701"/>
                      <a:pt x="162" y="681"/>
                      <a:pt x="180" y="695"/>
                    </a:cubicBezTo>
                    <a:cubicBezTo>
                      <a:pt x="198" y="710"/>
                      <a:pt x="136" y="755"/>
                      <a:pt x="155" y="770"/>
                    </a:cubicBezTo>
                    <a:cubicBezTo>
                      <a:pt x="174" y="784"/>
                      <a:pt x="245" y="795"/>
                      <a:pt x="294" y="784"/>
                    </a:cubicBezTo>
                    <a:cubicBezTo>
                      <a:pt x="343" y="772"/>
                      <a:pt x="409" y="725"/>
                      <a:pt x="447" y="695"/>
                    </a:cubicBezTo>
                    <a:cubicBezTo>
                      <a:pt x="485" y="666"/>
                      <a:pt x="491" y="614"/>
                      <a:pt x="523" y="607"/>
                    </a:cubicBezTo>
                    <a:cubicBezTo>
                      <a:pt x="555" y="600"/>
                      <a:pt x="606" y="636"/>
                      <a:pt x="638" y="651"/>
                    </a:cubicBezTo>
                    <a:cubicBezTo>
                      <a:pt x="669" y="666"/>
                      <a:pt x="707" y="681"/>
                      <a:pt x="714" y="695"/>
                    </a:cubicBezTo>
                    <a:cubicBezTo>
                      <a:pt x="720" y="710"/>
                      <a:pt x="692" y="711"/>
                      <a:pt x="676" y="739"/>
                    </a:cubicBezTo>
                    <a:cubicBezTo>
                      <a:pt x="660" y="768"/>
                      <a:pt x="646" y="848"/>
                      <a:pt x="617" y="867"/>
                    </a:cubicBezTo>
                    <a:cubicBezTo>
                      <a:pt x="588" y="887"/>
                      <a:pt x="528" y="867"/>
                      <a:pt x="503" y="853"/>
                    </a:cubicBezTo>
                    <a:cubicBezTo>
                      <a:pt x="478" y="840"/>
                      <a:pt x="475" y="774"/>
                      <a:pt x="465" y="784"/>
                    </a:cubicBezTo>
                    <a:cubicBezTo>
                      <a:pt x="455" y="793"/>
                      <a:pt x="414" y="879"/>
                      <a:pt x="443" y="909"/>
                    </a:cubicBezTo>
                    <a:cubicBezTo>
                      <a:pt x="472" y="938"/>
                      <a:pt x="587" y="959"/>
                      <a:pt x="638" y="960"/>
                    </a:cubicBezTo>
                    <a:cubicBezTo>
                      <a:pt x="689" y="961"/>
                      <a:pt x="714" y="945"/>
                      <a:pt x="752" y="916"/>
                    </a:cubicBezTo>
                    <a:cubicBezTo>
                      <a:pt x="790" y="887"/>
                      <a:pt x="825" y="827"/>
                      <a:pt x="866" y="784"/>
                    </a:cubicBezTo>
                    <a:cubicBezTo>
                      <a:pt x="907" y="741"/>
                      <a:pt x="953" y="672"/>
                      <a:pt x="998" y="660"/>
                    </a:cubicBezTo>
                    <a:cubicBezTo>
                      <a:pt x="1043" y="648"/>
                      <a:pt x="1090" y="696"/>
                      <a:pt x="1134" y="713"/>
                    </a:cubicBezTo>
                    <a:cubicBezTo>
                      <a:pt x="1178" y="730"/>
                      <a:pt x="1223" y="783"/>
                      <a:pt x="1261" y="765"/>
                    </a:cubicBezTo>
                    <a:cubicBezTo>
                      <a:pt x="1299" y="747"/>
                      <a:pt x="1325" y="625"/>
                      <a:pt x="1362" y="607"/>
                    </a:cubicBezTo>
                    <a:cubicBezTo>
                      <a:pt x="1399" y="589"/>
                      <a:pt x="1468" y="681"/>
                      <a:pt x="1481" y="659"/>
                    </a:cubicBezTo>
                    <a:cubicBezTo>
                      <a:pt x="1494" y="637"/>
                      <a:pt x="1458" y="528"/>
                      <a:pt x="1438" y="475"/>
                    </a:cubicBezTo>
                    <a:cubicBezTo>
                      <a:pt x="1418" y="422"/>
                      <a:pt x="1394" y="379"/>
                      <a:pt x="1362" y="342"/>
                    </a:cubicBezTo>
                    <a:cubicBezTo>
                      <a:pt x="1330" y="305"/>
                      <a:pt x="1286" y="261"/>
                      <a:pt x="1247" y="254"/>
                    </a:cubicBezTo>
                    <a:cubicBezTo>
                      <a:pt x="1209" y="246"/>
                      <a:pt x="1171" y="283"/>
                      <a:pt x="1133" y="29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767676"/>
                  </a:gs>
                  <a:gs pos="50000">
                    <a:schemeClr val="bg1"/>
                  </a:gs>
                  <a:gs pos="100000">
                    <a:srgbClr val="767676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221" name="Oval 105"/>
              <p:cNvSpPr>
                <a:spLocks noChangeArrowheads="1"/>
              </p:cNvSpPr>
              <p:nvPr/>
            </p:nvSpPr>
            <p:spPr bwMode="auto">
              <a:xfrm>
                <a:off x="1577" y="2925"/>
                <a:ext cx="767" cy="625"/>
              </a:xfrm>
              <a:prstGeom prst="ellipse">
                <a:avLst/>
              </a:prstGeom>
              <a:gradFill rotWithShape="0">
                <a:gsLst>
                  <a:gs pos="0">
                    <a:srgbClr val="FFFF00"/>
                  </a:gs>
                  <a:gs pos="100000">
                    <a:srgbClr val="FF3300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242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12229862" cy="6845300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7606558" y="1396217"/>
            <a:ext cx="1738647" cy="1702044"/>
            <a:chOff x="5057569" y="1497898"/>
            <a:chExt cx="1738647" cy="1702044"/>
          </a:xfrm>
        </p:grpSpPr>
        <p:sp>
          <p:nvSpPr>
            <p:cNvPr id="17" name="Freeform 16"/>
            <p:cNvSpPr/>
            <p:nvPr/>
          </p:nvSpPr>
          <p:spPr>
            <a:xfrm rot="21363405">
              <a:off x="5057569" y="1621007"/>
              <a:ext cx="1549178" cy="1578935"/>
            </a:xfrm>
            <a:custGeom>
              <a:avLst/>
              <a:gdLst>
                <a:gd name="connsiteX0" fmla="*/ 931626 w 1815699"/>
                <a:gd name="connsiteY0" fmla="*/ 713962 h 1712900"/>
                <a:gd name="connsiteX1" fmla="*/ 898674 w 1815699"/>
                <a:gd name="connsiteY1" fmla="*/ 771627 h 1712900"/>
                <a:gd name="connsiteX2" fmla="*/ 981053 w 1815699"/>
                <a:gd name="connsiteY2" fmla="*/ 895194 h 1712900"/>
                <a:gd name="connsiteX3" fmla="*/ 1195236 w 1815699"/>
                <a:gd name="connsiteY3" fmla="*/ 1018762 h 1712900"/>
                <a:gd name="connsiteX4" fmla="*/ 1417658 w 1815699"/>
                <a:gd name="connsiteY4" fmla="*/ 1010524 h 1712900"/>
                <a:gd name="connsiteX5" fmla="*/ 1475323 w 1815699"/>
                <a:gd name="connsiteY5" fmla="*/ 821054 h 1712900"/>
                <a:gd name="connsiteX6" fmla="*/ 1335280 w 1815699"/>
                <a:gd name="connsiteY6" fmla="*/ 606870 h 1712900"/>
                <a:gd name="connsiteX7" fmla="*/ 1071669 w 1815699"/>
                <a:gd name="connsiteY7" fmla="*/ 367972 h 1712900"/>
                <a:gd name="connsiteX8" fmla="*/ 742155 w 1815699"/>
                <a:gd name="connsiteY8" fmla="*/ 203216 h 1712900"/>
                <a:gd name="connsiteX9" fmla="*/ 445593 w 1815699"/>
                <a:gd name="connsiteY9" fmla="*/ 153789 h 1712900"/>
                <a:gd name="connsiteX10" fmla="*/ 239647 w 1815699"/>
                <a:gd name="connsiteY10" fmla="*/ 236167 h 1712900"/>
                <a:gd name="connsiteX11" fmla="*/ 165507 w 1815699"/>
                <a:gd name="connsiteY11" fmla="*/ 417399 h 1712900"/>
                <a:gd name="connsiteX12" fmla="*/ 239647 w 1815699"/>
                <a:gd name="connsiteY12" fmla="*/ 713962 h 1712900"/>
                <a:gd name="connsiteX13" fmla="*/ 519734 w 1815699"/>
                <a:gd name="connsiteY13" fmla="*/ 1084664 h 1712900"/>
                <a:gd name="connsiteX14" fmla="*/ 1038718 w 1815699"/>
                <a:gd name="connsiteY14" fmla="*/ 1471843 h 1712900"/>
                <a:gd name="connsiteX15" fmla="*/ 1458847 w 1815699"/>
                <a:gd name="connsiteY15" fmla="*/ 1636599 h 1712900"/>
                <a:gd name="connsiteX16" fmla="*/ 1813074 w 1815699"/>
                <a:gd name="connsiteY16" fmla="*/ 1702502 h 1712900"/>
                <a:gd name="connsiteX17" fmla="*/ 1598891 w 1815699"/>
                <a:gd name="connsiteY17" fmla="*/ 1702502 h 1712900"/>
                <a:gd name="connsiteX18" fmla="*/ 1211712 w 1815699"/>
                <a:gd name="connsiteY18" fmla="*/ 1603648 h 1712900"/>
                <a:gd name="connsiteX19" fmla="*/ 676253 w 1815699"/>
                <a:gd name="connsiteY19" fmla="*/ 1315324 h 1712900"/>
                <a:gd name="connsiteX20" fmla="*/ 190220 w 1815699"/>
                <a:gd name="connsiteY20" fmla="*/ 845767 h 1712900"/>
                <a:gd name="connsiteX21" fmla="*/ 750 w 1815699"/>
                <a:gd name="connsiteY21" fmla="*/ 359735 h 1712900"/>
                <a:gd name="connsiteX22" fmla="*/ 140793 w 1815699"/>
                <a:gd name="connsiteY22" fmla="*/ 54935 h 1712900"/>
                <a:gd name="connsiteX23" fmla="*/ 527972 w 1815699"/>
                <a:gd name="connsiteY23" fmla="*/ 13745 h 1712900"/>
                <a:gd name="connsiteX24" fmla="*/ 1079907 w 1815699"/>
                <a:gd name="connsiteY24" fmla="*/ 211454 h 1712900"/>
                <a:gd name="connsiteX25" fmla="*/ 1557701 w 1815699"/>
                <a:gd name="connsiteY25" fmla="*/ 656297 h 1712900"/>
                <a:gd name="connsiteX26" fmla="*/ 1705982 w 1815699"/>
                <a:gd name="connsiteY26" fmla="*/ 1026999 h 1712900"/>
                <a:gd name="connsiteX27" fmla="*/ 1524750 w 1815699"/>
                <a:gd name="connsiteY27" fmla="*/ 1232945 h 1712900"/>
                <a:gd name="connsiteX28" fmla="*/ 1112858 w 1815699"/>
                <a:gd name="connsiteY28" fmla="*/ 1175281 h 1712900"/>
                <a:gd name="connsiteX29" fmla="*/ 717442 w 1815699"/>
                <a:gd name="connsiteY29" fmla="*/ 870481 h 1712900"/>
                <a:gd name="connsiteX30" fmla="*/ 626826 w 1815699"/>
                <a:gd name="connsiteY30" fmla="*/ 590394 h 1712900"/>
                <a:gd name="connsiteX31" fmla="*/ 775107 w 1815699"/>
                <a:gd name="connsiteY31" fmla="*/ 516254 h 1712900"/>
                <a:gd name="connsiteX32" fmla="*/ 972815 w 1815699"/>
                <a:gd name="connsiteY32" fmla="*/ 598632 h 1712900"/>
                <a:gd name="connsiteX33" fmla="*/ 1088145 w 1815699"/>
                <a:gd name="connsiteY33" fmla="*/ 722199 h 1712900"/>
                <a:gd name="connsiteX34" fmla="*/ 1055193 w 1815699"/>
                <a:gd name="connsiteY34" fmla="*/ 771627 h 1712900"/>
                <a:gd name="connsiteX35" fmla="*/ 931626 w 1815699"/>
                <a:gd name="connsiteY35" fmla="*/ 713962 h 171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15699" h="1712900">
                  <a:moveTo>
                    <a:pt x="931626" y="713962"/>
                  </a:moveTo>
                  <a:cubicBezTo>
                    <a:pt x="905540" y="713962"/>
                    <a:pt x="890436" y="741422"/>
                    <a:pt x="898674" y="771627"/>
                  </a:cubicBezTo>
                  <a:cubicBezTo>
                    <a:pt x="906912" y="801832"/>
                    <a:pt x="931626" y="854005"/>
                    <a:pt x="981053" y="895194"/>
                  </a:cubicBezTo>
                  <a:cubicBezTo>
                    <a:pt x="1030480" y="936383"/>
                    <a:pt x="1122469" y="999540"/>
                    <a:pt x="1195236" y="1018762"/>
                  </a:cubicBezTo>
                  <a:cubicBezTo>
                    <a:pt x="1268004" y="1037984"/>
                    <a:pt x="1370977" y="1043475"/>
                    <a:pt x="1417658" y="1010524"/>
                  </a:cubicBezTo>
                  <a:cubicBezTo>
                    <a:pt x="1464339" y="977573"/>
                    <a:pt x="1489053" y="888330"/>
                    <a:pt x="1475323" y="821054"/>
                  </a:cubicBezTo>
                  <a:cubicBezTo>
                    <a:pt x="1461593" y="753778"/>
                    <a:pt x="1402556" y="682384"/>
                    <a:pt x="1335280" y="606870"/>
                  </a:cubicBezTo>
                  <a:cubicBezTo>
                    <a:pt x="1268004" y="531356"/>
                    <a:pt x="1170523" y="435248"/>
                    <a:pt x="1071669" y="367972"/>
                  </a:cubicBezTo>
                  <a:cubicBezTo>
                    <a:pt x="972815" y="300696"/>
                    <a:pt x="846501" y="238913"/>
                    <a:pt x="742155" y="203216"/>
                  </a:cubicBezTo>
                  <a:cubicBezTo>
                    <a:pt x="637809" y="167519"/>
                    <a:pt x="529344" y="148297"/>
                    <a:pt x="445593" y="153789"/>
                  </a:cubicBezTo>
                  <a:cubicBezTo>
                    <a:pt x="361842" y="159281"/>
                    <a:pt x="286328" y="192232"/>
                    <a:pt x="239647" y="236167"/>
                  </a:cubicBezTo>
                  <a:cubicBezTo>
                    <a:pt x="192966" y="280102"/>
                    <a:pt x="165507" y="337767"/>
                    <a:pt x="165507" y="417399"/>
                  </a:cubicBezTo>
                  <a:cubicBezTo>
                    <a:pt x="165507" y="497031"/>
                    <a:pt x="180609" y="602751"/>
                    <a:pt x="239647" y="713962"/>
                  </a:cubicBezTo>
                  <a:cubicBezTo>
                    <a:pt x="298685" y="825173"/>
                    <a:pt x="386556" y="958351"/>
                    <a:pt x="519734" y="1084664"/>
                  </a:cubicBezTo>
                  <a:cubicBezTo>
                    <a:pt x="652912" y="1210977"/>
                    <a:pt x="882199" y="1379854"/>
                    <a:pt x="1038718" y="1471843"/>
                  </a:cubicBezTo>
                  <a:cubicBezTo>
                    <a:pt x="1195237" y="1563832"/>
                    <a:pt x="1329788" y="1598156"/>
                    <a:pt x="1458847" y="1636599"/>
                  </a:cubicBezTo>
                  <a:cubicBezTo>
                    <a:pt x="1587906" y="1675042"/>
                    <a:pt x="1789733" y="1691518"/>
                    <a:pt x="1813074" y="1702502"/>
                  </a:cubicBezTo>
                  <a:cubicBezTo>
                    <a:pt x="1836415" y="1713486"/>
                    <a:pt x="1699118" y="1718978"/>
                    <a:pt x="1598891" y="1702502"/>
                  </a:cubicBezTo>
                  <a:cubicBezTo>
                    <a:pt x="1498664" y="1686026"/>
                    <a:pt x="1365485" y="1668178"/>
                    <a:pt x="1211712" y="1603648"/>
                  </a:cubicBezTo>
                  <a:cubicBezTo>
                    <a:pt x="1057939" y="1539118"/>
                    <a:pt x="846502" y="1441637"/>
                    <a:pt x="676253" y="1315324"/>
                  </a:cubicBezTo>
                  <a:cubicBezTo>
                    <a:pt x="506004" y="1189011"/>
                    <a:pt x="302804" y="1005032"/>
                    <a:pt x="190220" y="845767"/>
                  </a:cubicBezTo>
                  <a:cubicBezTo>
                    <a:pt x="77636" y="686502"/>
                    <a:pt x="8988" y="491540"/>
                    <a:pt x="750" y="359735"/>
                  </a:cubicBezTo>
                  <a:cubicBezTo>
                    <a:pt x="-7488" y="227930"/>
                    <a:pt x="52923" y="112600"/>
                    <a:pt x="140793" y="54935"/>
                  </a:cubicBezTo>
                  <a:cubicBezTo>
                    <a:pt x="228663" y="-2730"/>
                    <a:pt x="371453" y="-12341"/>
                    <a:pt x="527972" y="13745"/>
                  </a:cubicBezTo>
                  <a:cubicBezTo>
                    <a:pt x="684491" y="39831"/>
                    <a:pt x="908285" y="104362"/>
                    <a:pt x="1079907" y="211454"/>
                  </a:cubicBezTo>
                  <a:cubicBezTo>
                    <a:pt x="1251529" y="318546"/>
                    <a:pt x="1453355" y="520373"/>
                    <a:pt x="1557701" y="656297"/>
                  </a:cubicBezTo>
                  <a:cubicBezTo>
                    <a:pt x="1662047" y="792221"/>
                    <a:pt x="1711474" y="930891"/>
                    <a:pt x="1705982" y="1026999"/>
                  </a:cubicBezTo>
                  <a:cubicBezTo>
                    <a:pt x="1700490" y="1123107"/>
                    <a:pt x="1623604" y="1208231"/>
                    <a:pt x="1524750" y="1232945"/>
                  </a:cubicBezTo>
                  <a:cubicBezTo>
                    <a:pt x="1425896" y="1257659"/>
                    <a:pt x="1247409" y="1235692"/>
                    <a:pt x="1112858" y="1175281"/>
                  </a:cubicBezTo>
                  <a:cubicBezTo>
                    <a:pt x="978307" y="1114870"/>
                    <a:pt x="798447" y="967962"/>
                    <a:pt x="717442" y="870481"/>
                  </a:cubicBezTo>
                  <a:cubicBezTo>
                    <a:pt x="636437" y="773000"/>
                    <a:pt x="617215" y="649432"/>
                    <a:pt x="626826" y="590394"/>
                  </a:cubicBezTo>
                  <a:cubicBezTo>
                    <a:pt x="636437" y="531356"/>
                    <a:pt x="717442" y="514881"/>
                    <a:pt x="775107" y="516254"/>
                  </a:cubicBezTo>
                  <a:cubicBezTo>
                    <a:pt x="832772" y="517627"/>
                    <a:pt x="920642" y="564308"/>
                    <a:pt x="972815" y="598632"/>
                  </a:cubicBezTo>
                  <a:cubicBezTo>
                    <a:pt x="1024988" y="632956"/>
                    <a:pt x="1074415" y="693367"/>
                    <a:pt x="1088145" y="722199"/>
                  </a:cubicBezTo>
                  <a:cubicBezTo>
                    <a:pt x="1101875" y="751031"/>
                    <a:pt x="1074415" y="770254"/>
                    <a:pt x="1055193" y="771627"/>
                  </a:cubicBezTo>
                  <a:cubicBezTo>
                    <a:pt x="1035971" y="773000"/>
                    <a:pt x="957712" y="713962"/>
                    <a:pt x="931626" y="713962"/>
                  </a:cubicBezTo>
                  <a:close/>
                </a:path>
              </a:pathLst>
            </a:custGeom>
            <a:solidFill>
              <a:srgbClr val="7030A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/>
            <p:cNvSpPr/>
            <p:nvPr/>
          </p:nvSpPr>
          <p:spPr>
            <a:xfrm rot="10800000">
              <a:off x="5217270" y="1497898"/>
              <a:ext cx="1578946" cy="1475962"/>
            </a:xfrm>
            <a:custGeom>
              <a:avLst/>
              <a:gdLst>
                <a:gd name="connsiteX0" fmla="*/ 931626 w 1815699"/>
                <a:gd name="connsiteY0" fmla="*/ 713962 h 1712900"/>
                <a:gd name="connsiteX1" fmla="*/ 898674 w 1815699"/>
                <a:gd name="connsiteY1" fmla="*/ 771627 h 1712900"/>
                <a:gd name="connsiteX2" fmla="*/ 981053 w 1815699"/>
                <a:gd name="connsiteY2" fmla="*/ 895194 h 1712900"/>
                <a:gd name="connsiteX3" fmla="*/ 1195236 w 1815699"/>
                <a:gd name="connsiteY3" fmla="*/ 1018762 h 1712900"/>
                <a:gd name="connsiteX4" fmla="*/ 1417658 w 1815699"/>
                <a:gd name="connsiteY4" fmla="*/ 1010524 h 1712900"/>
                <a:gd name="connsiteX5" fmla="*/ 1475323 w 1815699"/>
                <a:gd name="connsiteY5" fmla="*/ 821054 h 1712900"/>
                <a:gd name="connsiteX6" fmla="*/ 1335280 w 1815699"/>
                <a:gd name="connsiteY6" fmla="*/ 606870 h 1712900"/>
                <a:gd name="connsiteX7" fmla="*/ 1071669 w 1815699"/>
                <a:gd name="connsiteY7" fmla="*/ 367972 h 1712900"/>
                <a:gd name="connsiteX8" fmla="*/ 742155 w 1815699"/>
                <a:gd name="connsiteY8" fmla="*/ 203216 h 1712900"/>
                <a:gd name="connsiteX9" fmla="*/ 445593 w 1815699"/>
                <a:gd name="connsiteY9" fmla="*/ 153789 h 1712900"/>
                <a:gd name="connsiteX10" fmla="*/ 239647 w 1815699"/>
                <a:gd name="connsiteY10" fmla="*/ 236167 h 1712900"/>
                <a:gd name="connsiteX11" fmla="*/ 165507 w 1815699"/>
                <a:gd name="connsiteY11" fmla="*/ 417399 h 1712900"/>
                <a:gd name="connsiteX12" fmla="*/ 239647 w 1815699"/>
                <a:gd name="connsiteY12" fmla="*/ 713962 h 1712900"/>
                <a:gd name="connsiteX13" fmla="*/ 519734 w 1815699"/>
                <a:gd name="connsiteY13" fmla="*/ 1084664 h 1712900"/>
                <a:gd name="connsiteX14" fmla="*/ 1038718 w 1815699"/>
                <a:gd name="connsiteY14" fmla="*/ 1471843 h 1712900"/>
                <a:gd name="connsiteX15" fmla="*/ 1458847 w 1815699"/>
                <a:gd name="connsiteY15" fmla="*/ 1636599 h 1712900"/>
                <a:gd name="connsiteX16" fmla="*/ 1813074 w 1815699"/>
                <a:gd name="connsiteY16" fmla="*/ 1702502 h 1712900"/>
                <a:gd name="connsiteX17" fmla="*/ 1598891 w 1815699"/>
                <a:gd name="connsiteY17" fmla="*/ 1702502 h 1712900"/>
                <a:gd name="connsiteX18" fmla="*/ 1211712 w 1815699"/>
                <a:gd name="connsiteY18" fmla="*/ 1603648 h 1712900"/>
                <a:gd name="connsiteX19" fmla="*/ 676253 w 1815699"/>
                <a:gd name="connsiteY19" fmla="*/ 1315324 h 1712900"/>
                <a:gd name="connsiteX20" fmla="*/ 190220 w 1815699"/>
                <a:gd name="connsiteY20" fmla="*/ 845767 h 1712900"/>
                <a:gd name="connsiteX21" fmla="*/ 750 w 1815699"/>
                <a:gd name="connsiteY21" fmla="*/ 359735 h 1712900"/>
                <a:gd name="connsiteX22" fmla="*/ 140793 w 1815699"/>
                <a:gd name="connsiteY22" fmla="*/ 54935 h 1712900"/>
                <a:gd name="connsiteX23" fmla="*/ 527972 w 1815699"/>
                <a:gd name="connsiteY23" fmla="*/ 13745 h 1712900"/>
                <a:gd name="connsiteX24" fmla="*/ 1079907 w 1815699"/>
                <a:gd name="connsiteY24" fmla="*/ 211454 h 1712900"/>
                <a:gd name="connsiteX25" fmla="*/ 1557701 w 1815699"/>
                <a:gd name="connsiteY25" fmla="*/ 656297 h 1712900"/>
                <a:gd name="connsiteX26" fmla="*/ 1705982 w 1815699"/>
                <a:gd name="connsiteY26" fmla="*/ 1026999 h 1712900"/>
                <a:gd name="connsiteX27" fmla="*/ 1524750 w 1815699"/>
                <a:gd name="connsiteY27" fmla="*/ 1232945 h 1712900"/>
                <a:gd name="connsiteX28" fmla="*/ 1112858 w 1815699"/>
                <a:gd name="connsiteY28" fmla="*/ 1175281 h 1712900"/>
                <a:gd name="connsiteX29" fmla="*/ 717442 w 1815699"/>
                <a:gd name="connsiteY29" fmla="*/ 870481 h 1712900"/>
                <a:gd name="connsiteX30" fmla="*/ 626826 w 1815699"/>
                <a:gd name="connsiteY30" fmla="*/ 590394 h 1712900"/>
                <a:gd name="connsiteX31" fmla="*/ 775107 w 1815699"/>
                <a:gd name="connsiteY31" fmla="*/ 516254 h 1712900"/>
                <a:gd name="connsiteX32" fmla="*/ 972815 w 1815699"/>
                <a:gd name="connsiteY32" fmla="*/ 598632 h 1712900"/>
                <a:gd name="connsiteX33" fmla="*/ 1088145 w 1815699"/>
                <a:gd name="connsiteY33" fmla="*/ 722199 h 1712900"/>
                <a:gd name="connsiteX34" fmla="*/ 1055193 w 1815699"/>
                <a:gd name="connsiteY34" fmla="*/ 771627 h 1712900"/>
                <a:gd name="connsiteX35" fmla="*/ 931626 w 1815699"/>
                <a:gd name="connsiteY35" fmla="*/ 713962 h 171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15699" h="1712900">
                  <a:moveTo>
                    <a:pt x="931626" y="713962"/>
                  </a:moveTo>
                  <a:cubicBezTo>
                    <a:pt x="905540" y="713962"/>
                    <a:pt x="890436" y="741422"/>
                    <a:pt x="898674" y="771627"/>
                  </a:cubicBezTo>
                  <a:cubicBezTo>
                    <a:pt x="906912" y="801832"/>
                    <a:pt x="931626" y="854005"/>
                    <a:pt x="981053" y="895194"/>
                  </a:cubicBezTo>
                  <a:cubicBezTo>
                    <a:pt x="1030480" y="936383"/>
                    <a:pt x="1122469" y="999540"/>
                    <a:pt x="1195236" y="1018762"/>
                  </a:cubicBezTo>
                  <a:cubicBezTo>
                    <a:pt x="1268004" y="1037984"/>
                    <a:pt x="1370977" y="1043475"/>
                    <a:pt x="1417658" y="1010524"/>
                  </a:cubicBezTo>
                  <a:cubicBezTo>
                    <a:pt x="1464339" y="977573"/>
                    <a:pt x="1489053" y="888330"/>
                    <a:pt x="1475323" y="821054"/>
                  </a:cubicBezTo>
                  <a:cubicBezTo>
                    <a:pt x="1461593" y="753778"/>
                    <a:pt x="1402556" y="682384"/>
                    <a:pt x="1335280" y="606870"/>
                  </a:cubicBezTo>
                  <a:cubicBezTo>
                    <a:pt x="1268004" y="531356"/>
                    <a:pt x="1170523" y="435248"/>
                    <a:pt x="1071669" y="367972"/>
                  </a:cubicBezTo>
                  <a:cubicBezTo>
                    <a:pt x="972815" y="300696"/>
                    <a:pt x="846501" y="238913"/>
                    <a:pt x="742155" y="203216"/>
                  </a:cubicBezTo>
                  <a:cubicBezTo>
                    <a:pt x="637809" y="167519"/>
                    <a:pt x="529344" y="148297"/>
                    <a:pt x="445593" y="153789"/>
                  </a:cubicBezTo>
                  <a:cubicBezTo>
                    <a:pt x="361842" y="159281"/>
                    <a:pt x="286328" y="192232"/>
                    <a:pt x="239647" y="236167"/>
                  </a:cubicBezTo>
                  <a:cubicBezTo>
                    <a:pt x="192966" y="280102"/>
                    <a:pt x="165507" y="337767"/>
                    <a:pt x="165507" y="417399"/>
                  </a:cubicBezTo>
                  <a:cubicBezTo>
                    <a:pt x="165507" y="497031"/>
                    <a:pt x="180609" y="602751"/>
                    <a:pt x="239647" y="713962"/>
                  </a:cubicBezTo>
                  <a:cubicBezTo>
                    <a:pt x="298685" y="825173"/>
                    <a:pt x="386556" y="958351"/>
                    <a:pt x="519734" y="1084664"/>
                  </a:cubicBezTo>
                  <a:cubicBezTo>
                    <a:pt x="652912" y="1210977"/>
                    <a:pt x="882199" y="1379854"/>
                    <a:pt x="1038718" y="1471843"/>
                  </a:cubicBezTo>
                  <a:cubicBezTo>
                    <a:pt x="1195237" y="1563832"/>
                    <a:pt x="1329788" y="1598156"/>
                    <a:pt x="1458847" y="1636599"/>
                  </a:cubicBezTo>
                  <a:cubicBezTo>
                    <a:pt x="1587906" y="1675042"/>
                    <a:pt x="1789733" y="1691518"/>
                    <a:pt x="1813074" y="1702502"/>
                  </a:cubicBezTo>
                  <a:cubicBezTo>
                    <a:pt x="1836415" y="1713486"/>
                    <a:pt x="1699118" y="1718978"/>
                    <a:pt x="1598891" y="1702502"/>
                  </a:cubicBezTo>
                  <a:cubicBezTo>
                    <a:pt x="1498664" y="1686026"/>
                    <a:pt x="1365485" y="1668178"/>
                    <a:pt x="1211712" y="1603648"/>
                  </a:cubicBezTo>
                  <a:cubicBezTo>
                    <a:pt x="1057939" y="1539118"/>
                    <a:pt x="846502" y="1441637"/>
                    <a:pt x="676253" y="1315324"/>
                  </a:cubicBezTo>
                  <a:cubicBezTo>
                    <a:pt x="506004" y="1189011"/>
                    <a:pt x="302804" y="1005032"/>
                    <a:pt x="190220" y="845767"/>
                  </a:cubicBezTo>
                  <a:cubicBezTo>
                    <a:pt x="77636" y="686502"/>
                    <a:pt x="8988" y="491540"/>
                    <a:pt x="750" y="359735"/>
                  </a:cubicBezTo>
                  <a:cubicBezTo>
                    <a:pt x="-7488" y="227930"/>
                    <a:pt x="52923" y="112600"/>
                    <a:pt x="140793" y="54935"/>
                  </a:cubicBezTo>
                  <a:cubicBezTo>
                    <a:pt x="228663" y="-2730"/>
                    <a:pt x="371453" y="-12341"/>
                    <a:pt x="527972" y="13745"/>
                  </a:cubicBezTo>
                  <a:cubicBezTo>
                    <a:pt x="684491" y="39831"/>
                    <a:pt x="908285" y="104362"/>
                    <a:pt x="1079907" y="211454"/>
                  </a:cubicBezTo>
                  <a:cubicBezTo>
                    <a:pt x="1251529" y="318546"/>
                    <a:pt x="1453355" y="520373"/>
                    <a:pt x="1557701" y="656297"/>
                  </a:cubicBezTo>
                  <a:cubicBezTo>
                    <a:pt x="1662047" y="792221"/>
                    <a:pt x="1711474" y="930891"/>
                    <a:pt x="1705982" y="1026999"/>
                  </a:cubicBezTo>
                  <a:cubicBezTo>
                    <a:pt x="1700490" y="1123107"/>
                    <a:pt x="1623604" y="1208231"/>
                    <a:pt x="1524750" y="1232945"/>
                  </a:cubicBezTo>
                  <a:cubicBezTo>
                    <a:pt x="1425896" y="1257659"/>
                    <a:pt x="1247409" y="1235692"/>
                    <a:pt x="1112858" y="1175281"/>
                  </a:cubicBezTo>
                  <a:cubicBezTo>
                    <a:pt x="978307" y="1114870"/>
                    <a:pt x="798447" y="967962"/>
                    <a:pt x="717442" y="870481"/>
                  </a:cubicBezTo>
                  <a:cubicBezTo>
                    <a:pt x="636437" y="773000"/>
                    <a:pt x="617215" y="649432"/>
                    <a:pt x="626826" y="590394"/>
                  </a:cubicBezTo>
                  <a:cubicBezTo>
                    <a:pt x="636437" y="531356"/>
                    <a:pt x="717442" y="514881"/>
                    <a:pt x="775107" y="516254"/>
                  </a:cubicBezTo>
                  <a:cubicBezTo>
                    <a:pt x="832772" y="517627"/>
                    <a:pt x="920642" y="564308"/>
                    <a:pt x="972815" y="598632"/>
                  </a:cubicBezTo>
                  <a:cubicBezTo>
                    <a:pt x="1024988" y="632956"/>
                    <a:pt x="1074415" y="693367"/>
                    <a:pt x="1088145" y="722199"/>
                  </a:cubicBezTo>
                  <a:cubicBezTo>
                    <a:pt x="1101875" y="751031"/>
                    <a:pt x="1074415" y="770254"/>
                    <a:pt x="1055193" y="771627"/>
                  </a:cubicBezTo>
                  <a:cubicBezTo>
                    <a:pt x="1035971" y="773000"/>
                    <a:pt x="957712" y="713962"/>
                    <a:pt x="931626" y="713962"/>
                  </a:cubicBezTo>
                  <a:close/>
                </a:path>
              </a:pathLst>
            </a:custGeom>
            <a:solidFill>
              <a:srgbClr val="DD5EFF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/>
          <p:cNvGrpSpPr/>
          <p:nvPr/>
        </p:nvGrpSpPr>
        <p:grpSpPr>
          <a:xfrm rot="19766124">
            <a:off x="5359091" y="2213793"/>
            <a:ext cx="895978" cy="941949"/>
            <a:chOff x="5057569" y="1497898"/>
            <a:chExt cx="1738647" cy="1702044"/>
          </a:xfrm>
        </p:grpSpPr>
        <p:sp>
          <p:nvSpPr>
            <p:cNvPr id="35" name="Freeform 34"/>
            <p:cNvSpPr/>
            <p:nvPr/>
          </p:nvSpPr>
          <p:spPr>
            <a:xfrm rot="21363405">
              <a:off x="5057569" y="1621007"/>
              <a:ext cx="1549178" cy="1578935"/>
            </a:xfrm>
            <a:custGeom>
              <a:avLst/>
              <a:gdLst>
                <a:gd name="connsiteX0" fmla="*/ 931626 w 1815699"/>
                <a:gd name="connsiteY0" fmla="*/ 713962 h 1712900"/>
                <a:gd name="connsiteX1" fmla="*/ 898674 w 1815699"/>
                <a:gd name="connsiteY1" fmla="*/ 771627 h 1712900"/>
                <a:gd name="connsiteX2" fmla="*/ 981053 w 1815699"/>
                <a:gd name="connsiteY2" fmla="*/ 895194 h 1712900"/>
                <a:gd name="connsiteX3" fmla="*/ 1195236 w 1815699"/>
                <a:gd name="connsiteY3" fmla="*/ 1018762 h 1712900"/>
                <a:gd name="connsiteX4" fmla="*/ 1417658 w 1815699"/>
                <a:gd name="connsiteY4" fmla="*/ 1010524 h 1712900"/>
                <a:gd name="connsiteX5" fmla="*/ 1475323 w 1815699"/>
                <a:gd name="connsiteY5" fmla="*/ 821054 h 1712900"/>
                <a:gd name="connsiteX6" fmla="*/ 1335280 w 1815699"/>
                <a:gd name="connsiteY6" fmla="*/ 606870 h 1712900"/>
                <a:gd name="connsiteX7" fmla="*/ 1071669 w 1815699"/>
                <a:gd name="connsiteY7" fmla="*/ 367972 h 1712900"/>
                <a:gd name="connsiteX8" fmla="*/ 742155 w 1815699"/>
                <a:gd name="connsiteY8" fmla="*/ 203216 h 1712900"/>
                <a:gd name="connsiteX9" fmla="*/ 445593 w 1815699"/>
                <a:gd name="connsiteY9" fmla="*/ 153789 h 1712900"/>
                <a:gd name="connsiteX10" fmla="*/ 239647 w 1815699"/>
                <a:gd name="connsiteY10" fmla="*/ 236167 h 1712900"/>
                <a:gd name="connsiteX11" fmla="*/ 165507 w 1815699"/>
                <a:gd name="connsiteY11" fmla="*/ 417399 h 1712900"/>
                <a:gd name="connsiteX12" fmla="*/ 239647 w 1815699"/>
                <a:gd name="connsiteY12" fmla="*/ 713962 h 1712900"/>
                <a:gd name="connsiteX13" fmla="*/ 519734 w 1815699"/>
                <a:gd name="connsiteY13" fmla="*/ 1084664 h 1712900"/>
                <a:gd name="connsiteX14" fmla="*/ 1038718 w 1815699"/>
                <a:gd name="connsiteY14" fmla="*/ 1471843 h 1712900"/>
                <a:gd name="connsiteX15" fmla="*/ 1458847 w 1815699"/>
                <a:gd name="connsiteY15" fmla="*/ 1636599 h 1712900"/>
                <a:gd name="connsiteX16" fmla="*/ 1813074 w 1815699"/>
                <a:gd name="connsiteY16" fmla="*/ 1702502 h 1712900"/>
                <a:gd name="connsiteX17" fmla="*/ 1598891 w 1815699"/>
                <a:gd name="connsiteY17" fmla="*/ 1702502 h 1712900"/>
                <a:gd name="connsiteX18" fmla="*/ 1211712 w 1815699"/>
                <a:gd name="connsiteY18" fmla="*/ 1603648 h 1712900"/>
                <a:gd name="connsiteX19" fmla="*/ 676253 w 1815699"/>
                <a:gd name="connsiteY19" fmla="*/ 1315324 h 1712900"/>
                <a:gd name="connsiteX20" fmla="*/ 190220 w 1815699"/>
                <a:gd name="connsiteY20" fmla="*/ 845767 h 1712900"/>
                <a:gd name="connsiteX21" fmla="*/ 750 w 1815699"/>
                <a:gd name="connsiteY21" fmla="*/ 359735 h 1712900"/>
                <a:gd name="connsiteX22" fmla="*/ 140793 w 1815699"/>
                <a:gd name="connsiteY22" fmla="*/ 54935 h 1712900"/>
                <a:gd name="connsiteX23" fmla="*/ 527972 w 1815699"/>
                <a:gd name="connsiteY23" fmla="*/ 13745 h 1712900"/>
                <a:gd name="connsiteX24" fmla="*/ 1079907 w 1815699"/>
                <a:gd name="connsiteY24" fmla="*/ 211454 h 1712900"/>
                <a:gd name="connsiteX25" fmla="*/ 1557701 w 1815699"/>
                <a:gd name="connsiteY25" fmla="*/ 656297 h 1712900"/>
                <a:gd name="connsiteX26" fmla="*/ 1705982 w 1815699"/>
                <a:gd name="connsiteY26" fmla="*/ 1026999 h 1712900"/>
                <a:gd name="connsiteX27" fmla="*/ 1524750 w 1815699"/>
                <a:gd name="connsiteY27" fmla="*/ 1232945 h 1712900"/>
                <a:gd name="connsiteX28" fmla="*/ 1112858 w 1815699"/>
                <a:gd name="connsiteY28" fmla="*/ 1175281 h 1712900"/>
                <a:gd name="connsiteX29" fmla="*/ 717442 w 1815699"/>
                <a:gd name="connsiteY29" fmla="*/ 870481 h 1712900"/>
                <a:gd name="connsiteX30" fmla="*/ 626826 w 1815699"/>
                <a:gd name="connsiteY30" fmla="*/ 590394 h 1712900"/>
                <a:gd name="connsiteX31" fmla="*/ 775107 w 1815699"/>
                <a:gd name="connsiteY31" fmla="*/ 516254 h 1712900"/>
                <a:gd name="connsiteX32" fmla="*/ 972815 w 1815699"/>
                <a:gd name="connsiteY32" fmla="*/ 598632 h 1712900"/>
                <a:gd name="connsiteX33" fmla="*/ 1088145 w 1815699"/>
                <a:gd name="connsiteY33" fmla="*/ 722199 h 1712900"/>
                <a:gd name="connsiteX34" fmla="*/ 1055193 w 1815699"/>
                <a:gd name="connsiteY34" fmla="*/ 771627 h 1712900"/>
                <a:gd name="connsiteX35" fmla="*/ 931626 w 1815699"/>
                <a:gd name="connsiteY35" fmla="*/ 713962 h 171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15699" h="1712900">
                  <a:moveTo>
                    <a:pt x="931626" y="713962"/>
                  </a:moveTo>
                  <a:cubicBezTo>
                    <a:pt x="905540" y="713962"/>
                    <a:pt x="890436" y="741422"/>
                    <a:pt x="898674" y="771627"/>
                  </a:cubicBezTo>
                  <a:cubicBezTo>
                    <a:pt x="906912" y="801832"/>
                    <a:pt x="931626" y="854005"/>
                    <a:pt x="981053" y="895194"/>
                  </a:cubicBezTo>
                  <a:cubicBezTo>
                    <a:pt x="1030480" y="936383"/>
                    <a:pt x="1122469" y="999540"/>
                    <a:pt x="1195236" y="1018762"/>
                  </a:cubicBezTo>
                  <a:cubicBezTo>
                    <a:pt x="1268004" y="1037984"/>
                    <a:pt x="1370977" y="1043475"/>
                    <a:pt x="1417658" y="1010524"/>
                  </a:cubicBezTo>
                  <a:cubicBezTo>
                    <a:pt x="1464339" y="977573"/>
                    <a:pt x="1489053" y="888330"/>
                    <a:pt x="1475323" y="821054"/>
                  </a:cubicBezTo>
                  <a:cubicBezTo>
                    <a:pt x="1461593" y="753778"/>
                    <a:pt x="1402556" y="682384"/>
                    <a:pt x="1335280" y="606870"/>
                  </a:cubicBezTo>
                  <a:cubicBezTo>
                    <a:pt x="1268004" y="531356"/>
                    <a:pt x="1170523" y="435248"/>
                    <a:pt x="1071669" y="367972"/>
                  </a:cubicBezTo>
                  <a:cubicBezTo>
                    <a:pt x="972815" y="300696"/>
                    <a:pt x="846501" y="238913"/>
                    <a:pt x="742155" y="203216"/>
                  </a:cubicBezTo>
                  <a:cubicBezTo>
                    <a:pt x="637809" y="167519"/>
                    <a:pt x="529344" y="148297"/>
                    <a:pt x="445593" y="153789"/>
                  </a:cubicBezTo>
                  <a:cubicBezTo>
                    <a:pt x="361842" y="159281"/>
                    <a:pt x="286328" y="192232"/>
                    <a:pt x="239647" y="236167"/>
                  </a:cubicBezTo>
                  <a:cubicBezTo>
                    <a:pt x="192966" y="280102"/>
                    <a:pt x="165507" y="337767"/>
                    <a:pt x="165507" y="417399"/>
                  </a:cubicBezTo>
                  <a:cubicBezTo>
                    <a:pt x="165507" y="497031"/>
                    <a:pt x="180609" y="602751"/>
                    <a:pt x="239647" y="713962"/>
                  </a:cubicBezTo>
                  <a:cubicBezTo>
                    <a:pt x="298685" y="825173"/>
                    <a:pt x="386556" y="958351"/>
                    <a:pt x="519734" y="1084664"/>
                  </a:cubicBezTo>
                  <a:cubicBezTo>
                    <a:pt x="652912" y="1210977"/>
                    <a:pt x="882199" y="1379854"/>
                    <a:pt x="1038718" y="1471843"/>
                  </a:cubicBezTo>
                  <a:cubicBezTo>
                    <a:pt x="1195237" y="1563832"/>
                    <a:pt x="1329788" y="1598156"/>
                    <a:pt x="1458847" y="1636599"/>
                  </a:cubicBezTo>
                  <a:cubicBezTo>
                    <a:pt x="1587906" y="1675042"/>
                    <a:pt x="1789733" y="1691518"/>
                    <a:pt x="1813074" y="1702502"/>
                  </a:cubicBezTo>
                  <a:cubicBezTo>
                    <a:pt x="1836415" y="1713486"/>
                    <a:pt x="1699118" y="1718978"/>
                    <a:pt x="1598891" y="1702502"/>
                  </a:cubicBezTo>
                  <a:cubicBezTo>
                    <a:pt x="1498664" y="1686026"/>
                    <a:pt x="1365485" y="1668178"/>
                    <a:pt x="1211712" y="1603648"/>
                  </a:cubicBezTo>
                  <a:cubicBezTo>
                    <a:pt x="1057939" y="1539118"/>
                    <a:pt x="846502" y="1441637"/>
                    <a:pt x="676253" y="1315324"/>
                  </a:cubicBezTo>
                  <a:cubicBezTo>
                    <a:pt x="506004" y="1189011"/>
                    <a:pt x="302804" y="1005032"/>
                    <a:pt x="190220" y="845767"/>
                  </a:cubicBezTo>
                  <a:cubicBezTo>
                    <a:pt x="77636" y="686502"/>
                    <a:pt x="8988" y="491540"/>
                    <a:pt x="750" y="359735"/>
                  </a:cubicBezTo>
                  <a:cubicBezTo>
                    <a:pt x="-7488" y="227930"/>
                    <a:pt x="52923" y="112600"/>
                    <a:pt x="140793" y="54935"/>
                  </a:cubicBezTo>
                  <a:cubicBezTo>
                    <a:pt x="228663" y="-2730"/>
                    <a:pt x="371453" y="-12341"/>
                    <a:pt x="527972" y="13745"/>
                  </a:cubicBezTo>
                  <a:cubicBezTo>
                    <a:pt x="684491" y="39831"/>
                    <a:pt x="908285" y="104362"/>
                    <a:pt x="1079907" y="211454"/>
                  </a:cubicBezTo>
                  <a:cubicBezTo>
                    <a:pt x="1251529" y="318546"/>
                    <a:pt x="1453355" y="520373"/>
                    <a:pt x="1557701" y="656297"/>
                  </a:cubicBezTo>
                  <a:cubicBezTo>
                    <a:pt x="1662047" y="792221"/>
                    <a:pt x="1711474" y="930891"/>
                    <a:pt x="1705982" y="1026999"/>
                  </a:cubicBezTo>
                  <a:cubicBezTo>
                    <a:pt x="1700490" y="1123107"/>
                    <a:pt x="1623604" y="1208231"/>
                    <a:pt x="1524750" y="1232945"/>
                  </a:cubicBezTo>
                  <a:cubicBezTo>
                    <a:pt x="1425896" y="1257659"/>
                    <a:pt x="1247409" y="1235692"/>
                    <a:pt x="1112858" y="1175281"/>
                  </a:cubicBezTo>
                  <a:cubicBezTo>
                    <a:pt x="978307" y="1114870"/>
                    <a:pt x="798447" y="967962"/>
                    <a:pt x="717442" y="870481"/>
                  </a:cubicBezTo>
                  <a:cubicBezTo>
                    <a:pt x="636437" y="773000"/>
                    <a:pt x="617215" y="649432"/>
                    <a:pt x="626826" y="590394"/>
                  </a:cubicBezTo>
                  <a:cubicBezTo>
                    <a:pt x="636437" y="531356"/>
                    <a:pt x="717442" y="514881"/>
                    <a:pt x="775107" y="516254"/>
                  </a:cubicBezTo>
                  <a:cubicBezTo>
                    <a:pt x="832772" y="517627"/>
                    <a:pt x="920642" y="564308"/>
                    <a:pt x="972815" y="598632"/>
                  </a:cubicBezTo>
                  <a:cubicBezTo>
                    <a:pt x="1024988" y="632956"/>
                    <a:pt x="1074415" y="693367"/>
                    <a:pt x="1088145" y="722199"/>
                  </a:cubicBezTo>
                  <a:cubicBezTo>
                    <a:pt x="1101875" y="751031"/>
                    <a:pt x="1074415" y="770254"/>
                    <a:pt x="1055193" y="771627"/>
                  </a:cubicBezTo>
                  <a:cubicBezTo>
                    <a:pt x="1035971" y="773000"/>
                    <a:pt x="957712" y="713962"/>
                    <a:pt x="931626" y="713962"/>
                  </a:cubicBezTo>
                  <a:close/>
                </a:path>
              </a:pathLst>
            </a:custGeom>
            <a:solidFill>
              <a:srgbClr val="F9F9F9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 35"/>
            <p:cNvSpPr/>
            <p:nvPr/>
          </p:nvSpPr>
          <p:spPr>
            <a:xfrm rot="10800000">
              <a:off x="5217270" y="1497898"/>
              <a:ext cx="1578946" cy="1475962"/>
            </a:xfrm>
            <a:custGeom>
              <a:avLst/>
              <a:gdLst>
                <a:gd name="connsiteX0" fmla="*/ 931626 w 1815699"/>
                <a:gd name="connsiteY0" fmla="*/ 713962 h 1712900"/>
                <a:gd name="connsiteX1" fmla="*/ 898674 w 1815699"/>
                <a:gd name="connsiteY1" fmla="*/ 771627 h 1712900"/>
                <a:gd name="connsiteX2" fmla="*/ 981053 w 1815699"/>
                <a:gd name="connsiteY2" fmla="*/ 895194 h 1712900"/>
                <a:gd name="connsiteX3" fmla="*/ 1195236 w 1815699"/>
                <a:gd name="connsiteY3" fmla="*/ 1018762 h 1712900"/>
                <a:gd name="connsiteX4" fmla="*/ 1417658 w 1815699"/>
                <a:gd name="connsiteY4" fmla="*/ 1010524 h 1712900"/>
                <a:gd name="connsiteX5" fmla="*/ 1475323 w 1815699"/>
                <a:gd name="connsiteY5" fmla="*/ 821054 h 1712900"/>
                <a:gd name="connsiteX6" fmla="*/ 1335280 w 1815699"/>
                <a:gd name="connsiteY6" fmla="*/ 606870 h 1712900"/>
                <a:gd name="connsiteX7" fmla="*/ 1071669 w 1815699"/>
                <a:gd name="connsiteY7" fmla="*/ 367972 h 1712900"/>
                <a:gd name="connsiteX8" fmla="*/ 742155 w 1815699"/>
                <a:gd name="connsiteY8" fmla="*/ 203216 h 1712900"/>
                <a:gd name="connsiteX9" fmla="*/ 445593 w 1815699"/>
                <a:gd name="connsiteY9" fmla="*/ 153789 h 1712900"/>
                <a:gd name="connsiteX10" fmla="*/ 239647 w 1815699"/>
                <a:gd name="connsiteY10" fmla="*/ 236167 h 1712900"/>
                <a:gd name="connsiteX11" fmla="*/ 165507 w 1815699"/>
                <a:gd name="connsiteY11" fmla="*/ 417399 h 1712900"/>
                <a:gd name="connsiteX12" fmla="*/ 239647 w 1815699"/>
                <a:gd name="connsiteY12" fmla="*/ 713962 h 1712900"/>
                <a:gd name="connsiteX13" fmla="*/ 519734 w 1815699"/>
                <a:gd name="connsiteY13" fmla="*/ 1084664 h 1712900"/>
                <a:gd name="connsiteX14" fmla="*/ 1038718 w 1815699"/>
                <a:gd name="connsiteY14" fmla="*/ 1471843 h 1712900"/>
                <a:gd name="connsiteX15" fmla="*/ 1458847 w 1815699"/>
                <a:gd name="connsiteY15" fmla="*/ 1636599 h 1712900"/>
                <a:gd name="connsiteX16" fmla="*/ 1813074 w 1815699"/>
                <a:gd name="connsiteY16" fmla="*/ 1702502 h 1712900"/>
                <a:gd name="connsiteX17" fmla="*/ 1598891 w 1815699"/>
                <a:gd name="connsiteY17" fmla="*/ 1702502 h 1712900"/>
                <a:gd name="connsiteX18" fmla="*/ 1211712 w 1815699"/>
                <a:gd name="connsiteY18" fmla="*/ 1603648 h 1712900"/>
                <a:gd name="connsiteX19" fmla="*/ 676253 w 1815699"/>
                <a:gd name="connsiteY19" fmla="*/ 1315324 h 1712900"/>
                <a:gd name="connsiteX20" fmla="*/ 190220 w 1815699"/>
                <a:gd name="connsiteY20" fmla="*/ 845767 h 1712900"/>
                <a:gd name="connsiteX21" fmla="*/ 750 w 1815699"/>
                <a:gd name="connsiteY21" fmla="*/ 359735 h 1712900"/>
                <a:gd name="connsiteX22" fmla="*/ 140793 w 1815699"/>
                <a:gd name="connsiteY22" fmla="*/ 54935 h 1712900"/>
                <a:gd name="connsiteX23" fmla="*/ 527972 w 1815699"/>
                <a:gd name="connsiteY23" fmla="*/ 13745 h 1712900"/>
                <a:gd name="connsiteX24" fmla="*/ 1079907 w 1815699"/>
                <a:gd name="connsiteY24" fmla="*/ 211454 h 1712900"/>
                <a:gd name="connsiteX25" fmla="*/ 1557701 w 1815699"/>
                <a:gd name="connsiteY25" fmla="*/ 656297 h 1712900"/>
                <a:gd name="connsiteX26" fmla="*/ 1705982 w 1815699"/>
                <a:gd name="connsiteY26" fmla="*/ 1026999 h 1712900"/>
                <a:gd name="connsiteX27" fmla="*/ 1524750 w 1815699"/>
                <a:gd name="connsiteY27" fmla="*/ 1232945 h 1712900"/>
                <a:gd name="connsiteX28" fmla="*/ 1112858 w 1815699"/>
                <a:gd name="connsiteY28" fmla="*/ 1175281 h 1712900"/>
                <a:gd name="connsiteX29" fmla="*/ 717442 w 1815699"/>
                <a:gd name="connsiteY29" fmla="*/ 870481 h 1712900"/>
                <a:gd name="connsiteX30" fmla="*/ 626826 w 1815699"/>
                <a:gd name="connsiteY30" fmla="*/ 590394 h 1712900"/>
                <a:gd name="connsiteX31" fmla="*/ 775107 w 1815699"/>
                <a:gd name="connsiteY31" fmla="*/ 516254 h 1712900"/>
                <a:gd name="connsiteX32" fmla="*/ 972815 w 1815699"/>
                <a:gd name="connsiteY32" fmla="*/ 598632 h 1712900"/>
                <a:gd name="connsiteX33" fmla="*/ 1088145 w 1815699"/>
                <a:gd name="connsiteY33" fmla="*/ 722199 h 1712900"/>
                <a:gd name="connsiteX34" fmla="*/ 1055193 w 1815699"/>
                <a:gd name="connsiteY34" fmla="*/ 771627 h 1712900"/>
                <a:gd name="connsiteX35" fmla="*/ 931626 w 1815699"/>
                <a:gd name="connsiteY35" fmla="*/ 713962 h 171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15699" h="1712900">
                  <a:moveTo>
                    <a:pt x="931626" y="713962"/>
                  </a:moveTo>
                  <a:cubicBezTo>
                    <a:pt x="905540" y="713962"/>
                    <a:pt x="890436" y="741422"/>
                    <a:pt x="898674" y="771627"/>
                  </a:cubicBezTo>
                  <a:cubicBezTo>
                    <a:pt x="906912" y="801832"/>
                    <a:pt x="931626" y="854005"/>
                    <a:pt x="981053" y="895194"/>
                  </a:cubicBezTo>
                  <a:cubicBezTo>
                    <a:pt x="1030480" y="936383"/>
                    <a:pt x="1122469" y="999540"/>
                    <a:pt x="1195236" y="1018762"/>
                  </a:cubicBezTo>
                  <a:cubicBezTo>
                    <a:pt x="1268004" y="1037984"/>
                    <a:pt x="1370977" y="1043475"/>
                    <a:pt x="1417658" y="1010524"/>
                  </a:cubicBezTo>
                  <a:cubicBezTo>
                    <a:pt x="1464339" y="977573"/>
                    <a:pt x="1489053" y="888330"/>
                    <a:pt x="1475323" y="821054"/>
                  </a:cubicBezTo>
                  <a:cubicBezTo>
                    <a:pt x="1461593" y="753778"/>
                    <a:pt x="1402556" y="682384"/>
                    <a:pt x="1335280" y="606870"/>
                  </a:cubicBezTo>
                  <a:cubicBezTo>
                    <a:pt x="1268004" y="531356"/>
                    <a:pt x="1170523" y="435248"/>
                    <a:pt x="1071669" y="367972"/>
                  </a:cubicBezTo>
                  <a:cubicBezTo>
                    <a:pt x="972815" y="300696"/>
                    <a:pt x="846501" y="238913"/>
                    <a:pt x="742155" y="203216"/>
                  </a:cubicBezTo>
                  <a:cubicBezTo>
                    <a:pt x="637809" y="167519"/>
                    <a:pt x="529344" y="148297"/>
                    <a:pt x="445593" y="153789"/>
                  </a:cubicBezTo>
                  <a:cubicBezTo>
                    <a:pt x="361842" y="159281"/>
                    <a:pt x="286328" y="192232"/>
                    <a:pt x="239647" y="236167"/>
                  </a:cubicBezTo>
                  <a:cubicBezTo>
                    <a:pt x="192966" y="280102"/>
                    <a:pt x="165507" y="337767"/>
                    <a:pt x="165507" y="417399"/>
                  </a:cubicBezTo>
                  <a:cubicBezTo>
                    <a:pt x="165507" y="497031"/>
                    <a:pt x="180609" y="602751"/>
                    <a:pt x="239647" y="713962"/>
                  </a:cubicBezTo>
                  <a:cubicBezTo>
                    <a:pt x="298685" y="825173"/>
                    <a:pt x="386556" y="958351"/>
                    <a:pt x="519734" y="1084664"/>
                  </a:cubicBezTo>
                  <a:cubicBezTo>
                    <a:pt x="652912" y="1210977"/>
                    <a:pt x="882199" y="1379854"/>
                    <a:pt x="1038718" y="1471843"/>
                  </a:cubicBezTo>
                  <a:cubicBezTo>
                    <a:pt x="1195237" y="1563832"/>
                    <a:pt x="1329788" y="1598156"/>
                    <a:pt x="1458847" y="1636599"/>
                  </a:cubicBezTo>
                  <a:cubicBezTo>
                    <a:pt x="1587906" y="1675042"/>
                    <a:pt x="1789733" y="1691518"/>
                    <a:pt x="1813074" y="1702502"/>
                  </a:cubicBezTo>
                  <a:cubicBezTo>
                    <a:pt x="1836415" y="1713486"/>
                    <a:pt x="1699118" y="1718978"/>
                    <a:pt x="1598891" y="1702502"/>
                  </a:cubicBezTo>
                  <a:cubicBezTo>
                    <a:pt x="1498664" y="1686026"/>
                    <a:pt x="1365485" y="1668178"/>
                    <a:pt x="1211712" y="1603648"/>
                  </a:cubicBezTo>
                  <a:cubicBezTo>
                    <a:pt x="1057939" y="1539118"/>
                    <a:pt x="846502" y="1441637"/>
                    <a:pt x="676253" y="1315324"/>
                  </a:cubicBezTo>
                  <a:cubicBezTo>
                    <a:pt x="506004" y="1189011"/>
                    <a:pt x="302804" y="1005032"/>
                    <a:pt x="190220" y="845767"/>
                  </a:cubicBezTo>
                  <a:cubicBezTo>
                    <a:pt x="77636" y="686502"/>
                    <a:pt x="8988" y="491540"/>
                    <a:pt x="750" y="359735"/>
                  </a:cubicBezTo>
                  <a:cubicBezTo>
                    <a:pt x="-7488" y="227930"/>
                    <a:pt x="52923" y="112600"/>
                    <a:pt x="140793" y="54935"/>
                  </a:cubicBezTo>
                  <a:cubicBezTo>
                    <a:pt x="228663" y="-2730"/>
                    <a:pt x="371453" y="-12341"/>
                    <a:pt x="527972" y="13745"/>
                  </a:cubicBezTo>
                  <a:cubicBezTo>
                    <a:pt x="684491" y="39831"/>
                    <a:pt x="908285" y="104362"/>
                    <a:pt x="1079907" y="211454"/>
                  </a:cubicBezTo>
                  <a:cubicBezTo>
                    <a:pt x="1251529" y="318546"/>
                    <a:pt x="1453355" y="520373"/>
                    <a:pt x="1557701" y="656297"/>
                  </a:cubicBezTo>
                  <a:cubicBezTo>
                    <a:pt x="1662047" y="792221"/>
                    <a:pt x="1711474" y="930891"/>
                    <a:pt x="1705982" y="1026999"/>
                  </a:cubicBezTo>
                  <a:cubicBezTo>
                    <a:pt x="1700490" y="1123107"/>
                    <a:pt x="1623604" y="1208231"/>
                    <a:pt x="1524750" y="1232945"/>
                  </a:cubicBezTo>
                  <a:cubicBezTo>
                    <a:pt x="1425896" y="1257659"/>
                    <a:pt x="1247409" y="1235692"/>
                    <a:pt x="1112858" y="1175281"/>
                  </a:cubicBezTo>
                  <a:cubicBezTo>
                    <a:pt x="978307" y="1114870"/>
                    <a:pt x="798447" y="967962"/>
                    <a:pt x="717442" y="870481"/>
                  </a:cubicBezTo>
                  <a:cubicBezTo>
                    <a:pt x="636437" y="773000"/>
                    <a:pt x="617215" y="649432"/>
                    <a:pt x="626826" y="590394"/>
                  </a:cubicBezTo>
                  <a:cubicBezTo>
                    <a:pt x="636437" y="531356"/>
                    <a:pt x="717442" y="514881"/>
                    <a:pt x="775107" y="516254"/>
                  </a:cubicBezTo>
                  <a:cubicBezTo>
                    <a:pt x="832772" y="517627"/>
                    <a:pt x="920642" y="564308"/>
                    <a:pt x="972815" y="598632"/>
                  </a:cubicBezTo>
                  <a:cubicBezTo>
                    <a:pt x="1024988" y="632956"/>
                    <a:pt x="1074415" y="693367"/>
                    <a:pt x="1088145" y="722199"/>
                  </a:cubicBezTo>
                  <a:cubicBezTo>
                    <a:pt x="1101875" y="751031"/>
                    <a:pt x="1074415" y="770254"/>
                    <a:pt x="1055193" y="771627"/>
                  </a:cubicBezTo>
                  <a:cubicBezTo>
                    <a:pt x="1035971" y="773000"/>
                    <a:pt x="957712" y="713962"/>
                    <a:pt x="931626" y="713962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842349" y="1166379"/>
            <a:ext cx="1440567" cy="1475874"/>
            <a:chOff x="5057569" y="1497898"/>
            <a:chExt cx="1738647" cy="1702044"/>
          </a:xfrm>
          <a:effectLst>
            <a:outerShdw blurRad="50800" dist="50800" dir="5400000" algn="ctr" rotWithShape="0">
              <a:srgbClr val="000000"/>
            </a:outerShdw>
          </a:effectLst>
        </p:grpSpPr>
        <p:sp>
          <p:nvSpPr>
            <p:cNvPr id="38" name="Freeform 37"/>
            <p:cNvSpPr/>
            <p:nvPr/>
          </p:nvSpPr>
          <p:spPr>
            <a:xfrm rot="21363405">
              <a:off x="5057569" y="1621007"/>
              <a:ext cx="1549178" cy="1578935"/>
            </a:xfrm>
            <a:custGeom>
              <a:avLst/>
              <a:gdLst>
                <a:gd name="connsiteX0" fmla="*/ 931626 w 1815699"/>
                <a:gd name="connsiteY0" fmla="*/ 713962 h 1712900"/>
                <a:gd name="connsiteX1" fmla="*/ 898674 w 1815699"/>
                <a:gd name="connsiteY1" fmla="*/ 771627 h 1712900"/>
                <a:gd name="connsiteX2" fmla="*/ 981053 w 1815699"/>
                <a:gd name="connsiteY2" fmla="*/ 895194 h 1712900"/>
                <a:gd name="connsiteX3" fmla="*/ 1195236 w 1815699"/>
                <a:gd name="connsiteY3" fmla="*/ 1018762 h 1712900"/>
                <a:gd name="connsiteX4" fmla="*/ 1417658 w 1815699"/>
                <a:gd name="connsiteY4" fmla="*/ 1010524 h 1712900"/>
                <a:gd name="connsiteX5" fmla="*/ 1475323 w 1815699"/>
                <a:gd name="connsiteY5" fmla="*/ 821054 h 1712900"/>
                <a:gd name="connsiteX6" fmla="*/ 1335280 w 1815699"/>
                <a:gd name="connsiteY6" fmla="*/ 606870 h 1712900"/>
                <a:gd name="connsiteX7" fmla="*/ 1071669 w 1815699"/>
                <a:gd name="connsiteY7" fmla="*/ 367972 h 1712900"/>
                <a:gd name="connsiteX8" fmla="*/ 742155 w 1815699"/>
                <a:gd name="connsiteY8" fmla="*/ 203216 h 1712900"/>
                <a:gd name="connsiteX9" fmla="*/ 445593 w 1815699"/>
                <a:gd name="connsiteY9" fmla="*/ 153789 h 1712900"/>
                <a:gd name="connsiteX10" fmla="*/ 239647 w 1815699"/>
                <a:gd name="connsiteY10" fmla="*/ 236167 h 1712900"/>
                <a:gd name="connsiteX11" fmla="*/ 165507 w 1815699"/>
                <a:gd name="connsiteY11" fmla="*/ 417399 h 1712900"/>
                <a:gd name="connsiteX12" fmla="*/ 239647 w 1815699"/>
                <a:gd name="connsiteY12" fmla="*/ 713962 h 1712900"/>
                <a:gd name="connsiteX13" fmla="*/ 519734 w 1815699"/>
                <a:gd name="connsiteY13" fmla="*/ 1084664 h 1712900"/>
                <a:gd name="connsiteX14" fmla="*/ 1038718 w 1815699"/>
                <a:gd name="connsiteY14" fmla="*/ 1471843 h 1712900"/>
                <a:gd name="connsiteX15" fmla="*/ 1458847 w 1815699"/>
                <a:gd name="connsiteY15" fmla="*/ 1636599 h 1712900"/>
                <a:gd name="connsiteX16" fmla="*/ 1813074 w 1815699"/>
                <a:gd name="connsiteY16" fmla="*/ 1702502 h 1712900"/>
                <a:gd name="connsiteX17" fmla="*/ 1598891 w 1815699"/>
                <a:gd name="connsiteY17" fmla="*/ 1702502 h 1712900"/>
                <a:gd name="connsiteX18" fmla="*/ 1211712 w 1815699"/>
                <a:gd name="connsiteY18" fmla="*/ 1603648 h 1712900"/>
                <a:gd name="connsiteX19" fmla="*/ 676253 w 1815699"/>
                <a:gd name="connsiteY19" fmla="*/ 1315324 h 1712900"/>
                <a:gd name="connsiteX20" fmla="*/ 190220 w 1815699"/>
                <a:gd name="connsiteY20" fmla="*/ 845767 h 1712900"/>
                <a:gd name="connsiteX21" fmla="*/ 750 w 1815699"/>
                <a:gd name="connsiteY21" fmla="*/ 359735 h 1712900"/>
                <a:gd name="connsiteX22" fmla="*/ 140793 w 1815699"/>
                <a:gd name="connsiteY22" fmla="*/ 54935 h 1712900"/>
                <a:gd name="connsiteX23" fmla="*/ 527972 w 1815699"/>
                <a:gd name="connsiteY23" fmla="*/ 13745 h 1712900"/>
                <a:gd name="connsiteX24" fmla="*/ 1079907 w 1815699"/>
                <a:gd name="connsiteY24" fmla="*/ 211454 h 1712900"/>
                <a:gd name="connsiteX25" fmla="*/ 1557701 w 1815699"/>
                <a:gd name="connsiteY25" fmla="*/ 656297 h 1712900"/>
                <a:gd name="connsiteX26" fmla="*/ 1705982 w 1815699"/>
                <a:gd name="connsiteY26" fmla="*/ 1026999 h 1712900"/>
                <a:gd name="connsiteX27" fmla="*/ 1524750 w 1815699"/>
                <a:gd name="connsiteY27" fmla="*/ 1232945 h 1712900"/>
                <a:gd name="connsiteX28" fmla="*/ 1112858 w 1815699"/>
                <a:gd name="connsiteY28" fmla="*/ 1175281 h 1712900"/>
                <a:gd name="connsiteX29" fmla="*/ 717442 w 1815699"/>
                <a:gd name="connsiteY29" fmla="*/ 870481 h 1712900"/>
                <a:gd name="connsiteX30" fmla="*/ 626826 w 1815699"/>
                <a:gd name="connsiteY30" fmla="*/ 590394 h 1712900"/>
                <a:gd name="connsiteX31" fmla="*/ 775107 w 1815699"/>
                <a:gd name="connsiteY31" fmla="*/ 516254 h 1712900"/>
                <a:gd name="connsiteX32" fmla="*/ 972815 w 1815699"/>
                <a:gd name="connsiteY32" fmla="*/ 598632 h 1712900"/>
                <a:gd name="connsiteX33" fmla="*/ 1088145 w 1815699"/>
                <a:gd name="connsiteY33" fmla="*/ 722199 h 1712900"/>
                <a:gd name="connsiteX34" fmla="*/ 1055193 w 1815699"/>
                <a:gd name="connsiteY34" fmla="*/ 771627 h 1712900"/>
                <a:gd name="connsiteX35" fmla="*/ 931626 w 1815699"/>
                <a:gd name="connsiteY35" fmla="*/ 713962 h 171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15699" h="1712900">
                  <a:moveTo>
                    <a:pt x="931626" y="713962"/>
                  </a:moveTo>
                  <a:cubicBezTo>
                    <a:pt x="905540" y="713962"/>
                    <a:pt x="890436" y="741422"/>
                    <a:pt x="898674" y="771627"/>
                  </a:cubicBezTo>
                  <a:cubicBezTo>
                    <a:pt x="906912" y="801832"/>
                    <a:pt x="931626" y="854005"/>
                    <a:pt x="981053" y="895194"/>
                  </a:cubicBezTo>
                  <a:cubicBezTo>
                    <a:pt x="1030480" y="936383"/>
                    <a:pt x="1122469" y="999540"/>
                    <a:pt x="1195236" y="1018762"/>
                  </a:cubicBezTo>
                  <a:cubicBezTo>
                    <a:pt x="1268004" y="1037984"/>
                    <a:pt x="1370977" y="1043475"/>
                    <a:pt x="1417658" y="1010524"/>
                  </a:cubicBezTo>
                  <a:cubicBezTo>
                    <a:pt x="1464339" y="977573"/>
                    <a:pt x="1489053" y="888330"/>
                    <a:pt x="1475323" y="821054"/>
                  </a:cubicBezTo>
                  <a:cubicBezTo>
                    <a:pt x="1461593" y="753778"/>
                    <a:pt x="1402556" y="682384"/>
                    <a:pt x="1335280" y="606870"/>
                  </a:cubicBezTo>
                  <a:cubicBezTo>
                    <a:pt x="1268004" y="531356"/>
                    <a:pt x="1170523" y="435248"/>
                    <a:pt x="1071669" y="367972"/>
                  </a:cubicBezTo>
                  <a:cubicBezTo>
                    <a:pt x="972815" y="300696"/>
                    <a:pt x="846501" y="238913"/>
                    <a:pt x="742155" y="203216"/>
                  </a:cubicBezTo>
                  <a:cubicBezTo>
                    <a:pt x="637809" y="167519"/>
                    <a:pt x="529344" y="148297"/>
                    <a:pt x="445593" y="153789"/>
                  </a:cubicBezTo>
                  <a:cubicBezTo>
                    <a:pt x="361842" y="159281"/>
                    <a:pt x="286328" y="192232"/>
                    <a:pt x="239647" y="236167"/>
                  </a:cubicBezTo>
                  <a:cubicBezTo>
                    <a:pt x="192966" y="280102"/>
                    <a:pt x="165507" y="337767"/>
                    <a:pt x="165507" y="417399"/>
                  </a:cubicBezTo>
                  <a:cubicBezTo>
                    <a:pt x="165507" y="497031"/>
                    <a:pt x="180609" y="602751"/>
                    <a:pt x="239647" y="713962"/>
                  </a:cubicBezTo>
                  <a:cubicBezTo>
                    <a:pt x="298685" y="825173"/>
                    <a:pt x="386556" y="958351"/>
                    <a:pt x="519734" y="1084664"/>
                  </a:cubicBezTo>
                  <a:cubicBezTo>
                    <a:pt x="652912" y="1210977"/>
                    <a:pt x="882199" y="1379854"/>
                    <a:pt x="1038718" y="1471843"/>
                  </a:cubicBezTo>
                  <a:cubicBezTo>
                    <a:pt x="1195237" y="1563832"/>
                    <a:pt x="1329788" y="1598156"/>
                    <a:pt x="1458847" y="1636599"/>
                  </a:cubicBezTo>
                  <a:cubicBezTo>
                    <a:pt x="1587906" y="1675042"/>
                    <a:pt x="1789733" y="1691518"/>
                    <a:pt x="1813074" y="1702502"/>
                  </a:cubicBezTo>
                  <a:cubicBezTo>
                    <a:pt x="1836415" y="1713486"/>
                    <a:pt x="1699118" y="1718978"/>
                    <a:pt x="1598891" y="1702502"/>
                  </a:cubicBezTo>
                  <a:cubicBezTo>
                    <a:pt x="1498664" y="1686026"/>
                    <a:pt x="1365485" y="1668178"/>
                    <a:pt x="1211712" y="1603648"/>
                  </a:cubicBezTo>
                  <a:cubicBezTo>
                    <a:pt x="1057939" y="1539118"/>
                    <a:pt x="846502" y="1441637"/>
                    <a:pt x="676253" y="1315324"/>
                  </a:cubicBezTo>
                  <a:cubicBezTo>
                    <a:pt x="506004" y="1189011"/>
                    <a:pt x="302804" y="1005032"/>
                    <a:pt x="190220" y="845767"/>
                  </a:cubicBezTo>
                  <a:cubicBezTo>
                    <a:pt x="77636" y="686502"/>
                    <a:pt x="8988" y="491540"/>
                    <a:pt x="750" y="359735"/>
                  </a:cubicBezTo>
                  <a:cubicBezTo>
                    <a:pt x="-7488" y="227930"/>
                    <a:pt x="52923" y="112600"/>
                    <a:pt x="140793" y="54935"/>
                  </a:cubicBezTo>
                  <a:cubicBezTo>
                    <a:pt x="228663" y="-2730"/>
                    <a:pt x="371453" y="-12341"/>
                    <a:pt x="527972" y="13745"/>
                  </a:cubicBezTo>
                  <a:cubicBezTo>
                    <a:pt x="684491" y="39831"/>
                    <a:pt x="908285" y="104362"/>
                    <a:pt x="1079907" y="211454"/>
                  </a:cubicBezTo>
                  <a:cubicBezTo>
                    <a:pt x="1251529" y="318546"/>
                    <a:pt x="1453355" y="520373"/>
                    <a:pt x="1557701" y="656297"/>
                  </a:cubicBezTo>
                  <a:cubicBezTo>
                    <a:pt x="1662047" y="792221"/>
                    <a:pt x="1711474" y="930891"/>
                    <a:pt x="1705982" y="1026999"/>
                  </a:cubicBezTo>
                  <a:cubicBezTo>
                    <a:pt x="1700490" y="1123107"/>
                    <a:pt x="1623604" y="1208231"/>
                    <a:pt x="1524750" y="1232945"/>
                  </a:cubicBezTo>
                  <a:cubicBezTo>
                    <a:pt x="1425896" y="1257659"/>
                    <a:pt x="1247409" y="1235692"/>
                    <a:pt x="1112858" y="1175281"/>
                  </a:cubicBezTo>
                  <a:cubicBezTo>
                    <a:pt x="978307" y="1114870"/>
                    <a:pt x="798447" y="967962"/>
                    <a:pt x="717442" y="870481"/>
                  </a:cubicBezTo>
                  <a:cubicBezTo>
                    <a:pt x="636437" y="773000"/>
                    <a:pt x="617215" y="649432"/>
                    <a:pt x="626826" y="590394"/>
                  </a:cubicBezTo>
                  <a:cubicBezTo>
                    <a:pt x="636437" y="531356"/>
                    <a:pt x="717442" y="514881"/>
                    <a:pt x="775107" y="516254"/>
                  </a:cubicBezTo>
                  <a:cubicBezTo>
                    <a:pt x="832772" y="517627"/>
                    <a:pt x="920642" y="564308"/>
                    <a:pt x="972815" y="598632"/>
                  </a:cubicBezTo>
                  <a:cubicBezTo>
                    <a:pt x="1024988" y="632956"/>
                    <a:pt x="1074415" y="693367"/>
                    <a:pt x="1088145" y="722199"/>
                  </a:cubicBezTo>
                  <a:cubicBezTo>
                    <a:pt x="1101875" y="751031"/>
                    <a:pt x="1074415" y="770254"/>
                    <a:pt x="1055193" y="771627"/>
                  </a:cubicBezTo>
                  <a:cubicBezTo>
                    <a:pt x="1035971" y="773000"/>
                    <a:pt x="957712" y="713962"/>
                    <a:pt x="931626" y="713962"/>
                  </a:cubicBezTo>
                  <a:close/>
                </a:path>
              </a:pathLst>
            </a:custGeom>
            <a:solidFill>
              <a:srgbClr val="FFC000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 38"/>
            <p:cNvSpPr/>
            <p:nvPr/>
          </p:nvSpPr>
          <p:spPr>
            <a:xfrm rot="10800000">
              <a:off x="5217270" y="1497898"/>
              <a:ext cx="1578946" cy="1475962"/>
            </a:xfrm>
            <a:custGeom>
              <a:avLst/>
              <a:gdLst>
                <a:gd name="connsiteX0" fmla="*/ 931626 w 1815699"/>
                <a:gd name="connsiteY0" fmla="*/ 713962 h 1712900"/>
                <a:gd name="connsiteX1" fmla="*/ 898674 w 1815699"/>
                <a:gd name="connsiteY1" fmla="*/ 771627 h 1712900"/>
                <a:gd name="connsiteX2" fmla="*/ 981053 w 1815699"/>
                <a:gd name="connsiteY2" fmla="*/ 895194 h 1712900"/>
                <a:gd name="connsiteX3" fmla="*/ 1195236 w 1815699"/>
                <a:gd name="connsiteY3" fmla="*/ 1018762 h 1712900"/>
                <a:gd name="connsiteX4" fmla="*/ 1417658 w 1815699"/>
                <a:gd name="connsiteY4" fmla="*/ 1010524 h 1712900"/>
                <a:gd name="connsiteX5" fmla="*/ 1475323 w 1815699"/>
                <a:gd name="connsiteY5" fmla="*/ 821054 h 1712900"/>
                <a:gd name="connsiteX6" fmla="*/ 1335280 w 1815699"/>
                <a:gd name="connsiteY6" fmla="*/ 606870 h 1712900"/>
                <a:gd name="connsiteX7" fmla="*/ 1071669 w 1815699"/>
                <a:gd name="connsiteY7" fmla="*/ 367972 h 1712900"/>
                <a:gd name="connsiteX8" fmla="*/ 742155 w 1815699"/>
                <a:gd name="connsiteY8" fmla="*/ 203216 h 1712900"/>
                <a:gd name="connsiteX9" fmla="*/ 445593 w 1815699"/>
                <a:gd name="connsiteY9" fmla="*/ 153789 h 1712900"/>
                <a:gd name="connsiteX10" fmla="*/ 239647 w 1815699"/>
                <a:gd name="connsiteY10" fmla="*/ 236167 h 1712900"/>
                <a:gd name="connsiteX11" fmla="*/ 165507 w 1815699"/>
                <a:gd name="connsiteY11" fmla="*/ 417399 h 1712900"/>
                <a:gd name="connsiteX12" fmla="*/ 239647 w 1815699"/>
                <a:gd name="connsiteY12" fmla="*/ 713962 h 1712900"/>
                <a:gd name="connsiteX13" fmla="*/ 519734 w 1815699"/>
                <a:gd name="connsiteY13" fmla="*/ 1084664 h 1712900"/>
                <a:gd name="connsiteX14" fmla="*/ 1038718 w 1815699"/>
                <a:gd name="connsiteY14" fmla="*/ 1471843 h 1712900"/>
                <a:gd name="connsiteX15" fmla="*/ 1458847 w 1815699"/>
                <a:gd name="connsiteY15" fmla="*/ 1636599 h 1712900"/>
                <a:gd name="connsiteX16" fmla="*/ 1813074 w 1815699"/>
                <a:gd name="connsiteY16" fmla="*/ 1702502 h 1712900"/>
                <a:gd name="connsiteX17" fmla="*/ 1598891 w 1815699"/>
                <a:gd name="connsiteY17" fmla="*/ 1702502 h 1712900"/>
                <a:gd name="connsiteX18" fmla="*/ 1211712 w 1815699"/>
                <a:gd name="connsiteY18" fmla="*/ 1603648 h 1712900"/>
                <a:gd name="connsiteX19" fmla="*/ 676253 w 1815699"/>
                <a:gd name="connsiteY19" fmla="*/ 1315324 h 1712900"/>
                <a:gd name="connsiteX20" fmla="*/ 190220 w 1815699"/>
                <a:gd name="connsiteY20" fmla="*/ 845767 h 1712900"/>
                <a:gd name="connsiteX21" fmla="*/ 750 w 1815699"/>
                <a:gd name="connsiteY21" fmla="*/ 359735 h 1712900"/>
                <a:gd name="connsiteX22" fmla="*/ 140793 w 1815699"/>
                <a:gd name="connsiteY22" fmla="*/ 54935 h 1712900"/>
                <a:gd name="connsiteX23" fmla="*/ 527972 w 1815699"/>
                <a:gd name="connsiteY23" fmla="*/ 13745 h 1712900"/>
                <a:gd name="connsiteX24" fmla="*/ 1079907 w 1815699"/>
                <a:gd name="connsiteY24" fmla="*/ 211454 h 1712900"/>
                <a:gd name="connsiteX25" fmla="*/ 1557701 w 1815699"/>
                <a:gd name="connsiteY25" fmla="*/ 656297 h 1712900"/>
                <a:gd name="connsiteX26" fmla="*/ 1705982 w 1815699"/>
                <a:gd name="connsiteY26" fmla="*/ 1026999 h 1712900"/>
                <a:gd name="connsiteX27" fmla="*/ 1524750 w 1815699"/>
                <a:gd name="connsiteY27" fmla="*/ 1232945 h 1712900"/>
                <a:gd name="connsiteX28" fmla="*/ 1112858 w 1815699"/>
                <a:gd name="connsiteY28" fmla="*/ 1175281 h 1712900"/>
                <a:gd name="connsiteX29" fmla="*/ 717442 w 1815699"/>
                <a:gd name="connsiteY29" fmla="*/ 870481 h 1712900"/>
                <a:gd name="connsiteX30" fmla="*/ 626826 w 1815699"/>
                <a:gd name="connsiteY30" fmla="*/ 590394 h 1712900"/>
                <a:gd name="connsiteX31" fmla="*/ 775107 w 1815699"/>
                <a:gd name="connsiteY31" fmla="*/ 516254 h 1712900"/>
                <a:gd name="connsiteX32" fmla="*/ 972815 w 1815699"/>
                <a:gd name="connsiteY32" fmla="*/ 598632 h 1712900"/>
                <a:gd name="connsiteX33" fmla="*/ 1088145 w 1815699"/>
                <a:gd name="connsiteY33" fmla="*/ 722199 h 1712900"/>
                <a:gd name="connsiteX34" fmla="*/ 1055193 w 1815699"/>
                <a:gd name="connsiteY34" fmla="*/ 771627 h 1712900"/>
                <a:gd name="connsiteX35" fmla="*/ 931626 w 1815699"/>
                <a:gd name="connsiteY35" fmla="*/ 713962 h 171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15699" h="1712900">
                  <a:moveTo>
                    <a:pt x="931626" y="713962"/>
                  </a:moveTo>
                  <a:cubicBezTo>
                    <a:pt x="905540" y="713962"/>
                    <a:pt x="890436" y="741422"/>
                    <a:pt x="898674" y="771627"/>
                  </a:cubicBezTo>
                  <a:cubicBezTo>
                    <a:pt x="906912" y="801832"/>
                    <a:pt x="931626" y="854005"/>
                    <a:pt x="981053" y="895194"/>
                  </a:cubicBezTo>
                  <a:cubicBezTo>
                    <a:pt x="1030480" y="936383"/>
                    <a:pt x="1122469" y="999540"/>
                    <a:pt x="1195236" y="1018762"/>
                  </a:cubicBezTo>
                  <a:cubicBezTo>
                    <a:pt x="1268004" y="1037984"/>
                    <a:pt x="1370977" y="1043475"/>
                    <a:pt x="1417658" y="1010524"/>
                  </a:cubicBezTo>
                  <a:cubicBezTo>
                    <a:pt x="1464339" y="977573"/>
                    <a:pt x="1489053" y="888330"/>
                    <a:pt x="1475323" y="821054"/>
                  </a:cubicBezTo>
                  <a:cubicBezTo>
                    <a:pt x="1461593" y="753778"/>
                    <a:pt x="1402556" y="682384"/>
                    <a:pt x="1335280" y="606870"/>
                  </a:cubicBezTo>
                  <a:cubicBezTo>
                    <a:pt x="1268004" y="531356"/>
                    <a:pt x="1170523" y="435248"/>
                    <a:pt x="1071669" y="367972"/>
                  </a:cubicBezTo>
                  <a:cubicBezTo>
                    <a:pt x="972815" y="300696"/>
                    <a:pt x="846501" y="238913"/>
                    <a:pt x="742155" y="203216"/>
                  </a:cubicBezTo>
                  <a:cubicBezTo>
                    <a:pt x="637809" y="167519"/>
                    <a:pt x="529344" y="148297"/>
                    <a:pt x="445593" y="153789"/>
                  </a:cubicBezTo>
                  <a:cubicBezTo>
                    <a:pt x="361842" y="159281"/>
                    <a:pt x="286328" y="192232"/>
                    <a:pt x="239647" y="236167"/>
                  </a:cubicBezTo>
                  <a:cubicBezTo>
                    <a:pt x="192966" y="280102"/>
                    <a:pt x="165507" y="337767"/>
                    <a:pt x="165507" y="417399"/>
                  </a:cubicBezTo>
                  <a:cubicBezTo>
                    <a:pt x="165507" y="497031"/>
                    <a:pt x="180609" y="602751"/>
                    <a:pt x="239647" y="713962"/>
                  </a:cubicBezTo>
                  <a:cubicBezTo>
                    <a:pt x="298685" y="825173"/>
                    <a:pt x="386556" y="958351"/>
                    <a:pt x="519734" y="1084664"/>
                  </a:cubicBezTo>
                  <a:cubicBezTo>
                    <a:pt x="652912" y="1210977"/>
                    <a:pt x="882199" y="1379854"/>
                    <a:pt x="1038718" y="1471843"/>
                  </a:cubicBezTo>
                  <a:cubicBezTo>
                    <a:pt x="1195237" y="1563832"/>
                    <a:pt x="1329788" y="1598156"/>
                    <a:pt x="1458847" y="1636599"/>
                  </a:cubicBezTo>
                  <a:cubicBezTo>
                    <a:pt x="1587906" y="1675042"/>
                    <a:pt x="1789733" y="1691518"/>
                    <a:pt x="1813074" y="1702502"/>
                  </a:cubicBezTo>
                  <a:cubicBezTo>
                    <a:pt x="1836415" y="1713486"/>
                    <a:pt x="1699118" y="1718978"/>
                    <a:pt x="1598891" y="1702502"/>
                  </a:cubicBezTo>
                  <a:cubicBezTo>
                    <a:pt x="1498664" y="1686026"/>
                    <a:pt x="1365485" y="1668178"/>
                    <a:pt x="1211712" y="1603648"/>
                  </a:cubicBezTo>
                  <a:cubicBezTo>
                    <a:pt x="1057939" y="1539118"/>
                    <a:pt x="846502" y="1441637"/>
                    <a:pt x="676253" y="1315324"/>
                  </a:cubicBezTo>
                  <a:cubicBezTo>
                    <a:pt x="506004" y="1189011"/>
                    <a:pt x="302804" y="1005032"/>
                    <a:pt x="190220" y="845767"/>
                  </a:cubicBezTo>
                  <a:cubicBezTo>
                    <a:pt x="77636" y="686502"/>
                    <a:pt x="8988" y="491540"/>
                    <a:pt x="750" y="359735"/>
                  </a:cubicBezTo>
                  <a:cubicBezTo>
                    <a:pt x="-7488" y="227930"/>
                    <a:pt x="52923" y="112600"/>
                    <a:pt x="140793" y="54935"/>
                  </a:cubicBezTo>
                  <a:cubicBezTo>
                    <a:pt x="228663" y="-2730"/>
                    <a:pt x="371453" y="-12341"/>
                    <a:pt x="527972" y="13745"/>
                  </a:cubicBezTo>
                  <a:cubicBezTo>
                    <a:pt x="684491" y="39831"/>
                    <a:pt x="908285" y="104362"/>
                    <a:pt x="1079907" y="211454"/>
                  </a:cubicBezTo>
                  <a:cubicBezTo>
                    <a:pt x="1251529" y="318546"/>
                    <a:pt x="1453355" y="520373"/>
                    <a:pt x="1557701" y="656297"/>
                  </a:cubicBezTo>
                  <a:cubicBezTo>
                    <a:pt x="1662047" y="792221"/>
                    <a:pt x="1711474" y="930891"/>
                    <a:pt x="1705982" y="1026999"/>
                  </a:cubicBezTo>
                  <a:cubicBezTo>
                    <a:pt x="1700490" y="1123107"/>
                    <a:pt x="1623604" y="1208231"/>
                    <a:pt x="1524750" y="1232945"/>
                  </a:cubicBezTo>
                  <a:cubicBezTo>
                    <a:pt x="1425896" y="1257659"/>
                    <a:pt x="1247409" y="1235692"/>
                    <a:pt x="1112858" y="1175281"/>
                  </a:cubicBezTo>
                  <a:cubicBezTo>
                    <a:pt x="978307" y="1114870"/>
                    <a:pt x="798447" y="967962"/>
                    <a:pt x="717442" y="870481"/>
                  </a:cubicBezTo>
                  <a:cubicBezTo>
                    <a:pt x="636437" y="773000"/>
                    <a:pt x="617215" y="649432"/>
                    <a:pt x="626826" y="590394"/>
                  </a:cubicBezTo>
                  <a:cubicBezTo>
                    <a:pt x="636437" y="531356"/>
                    <a:pt x="717442" y="514881"/>
                    <a:pt x="775107" y="516254"/>
                  </a:cubicBezTo>
                  <a:cubicBezTo>
                    <a:pt x="832772" y="517627"/>
                    <a:pt x="920642" y="564308"/>
                    <a:pt x="972815" y="598632"/>
                  </a:cubicBezTo>
                  <a:cubicBezTo>
                    <a:pt x="1024988" y="632956"/>
                    <a:pt x="1074415" y="693367"/>
                    <a:pt x="1088145" y="722199"/>
                  </a:cubicBezTo>
                  <a:cubicBezTo>
                    <a:pt x="1101875" y="751031"/>
                    <a:pt x="1074415" y="770254"/>
                    <a:pt x="1055193" y="771627"/>
                  </a:cubicBezTo>
                  <a:cubicBezTo>
                    <a:pt x="1035971" y="773000"/>
                    <a:pt x="957712" y="713962"/>
                    <a:pt x="931626" y="713962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623" y="851355"/>
            <a:ext cx="804672" cy="404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17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12229862" cy="68453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623" y="851355"/>
            <a:ext cx="804672" cy="40416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263" y="790395"/>
            <a:ext cx="2127504" cy="128625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20511">
            <a:off x="1409282" y="1100924"/>
            <a:ext cx="2127504" cy="128625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0597">
            <a:off x="7799510" y="3022513"/>
            <a:ext cx="2127504" cy="128625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9378">
            <a:off x="3662782" y="3353586"/>
            <a:ext cx="2198424" cy="132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0" y="508000"/>
            <a:ext cx="8546592" cy="58399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9364"/>
            <a:ext cx="12100504" cy="19086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0416" y="809238"/>
            <a:ext cx="481584" cy="30419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511" y="-504658"/>
            <a:ext cx="8394192" cy="11643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8" y="907716"/>
            <a:ext cx="804672" cy="404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64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2" name="Oval 4"/>
          <p:cNvSpPr>
            <a:spLocks noChangeArrowheads="1"/>
          </p:cNvSpPr>
          <p:nvPr/>
        </p:nvSpPr>
        <p:spPr bwMode="auto">
          <a:xfrm>
            <a:off x="3301652" y="1673018"/>
            <a:ext cx="18737695" cy="14486961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endParaRPr lang="en-US" altLang="en-US" sz="2400" smtClean="0">
              <a:solidFill>
                <a:schemeClr val="bg2"/>
              </a:solidFill>
            </a:endParaRPr>
          </a:p>
        </p:txBody>
      </p:sp>
      <p:sp>
        <p:nvSpPr>
          <p:cNvPr id="228" name="Oval 64"/>
          <p:cNvSpPr>
            <a:spLocks noChangeArrowheads="1"/>
          </p:cNvSpPr>
          <p:nvPr/>
        </p:nvSpPr>
        <p:spPr bwMode="auto">
          <a:xfrm>
            <a:off x="7484173" y="5697174"/>
            <a:ext cx="11711059" cy="8249520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endParaRPr lang="en-US" altLang="en-US" sz="2400" smtClean="0">
              <a:solidFill>
                <a:schemeClr val="bg2"/>
              </a:solidFill>
            </a:endParaRPr>
          </a:p>
        </p:txBody>
      </p:sp>
      <p:sp>
        <p:nvSpPr>
          <p:cNvPr id="229" name="Oval 65"/>
          <p:cNvSpPr>
            <a:spLocks noChangeArrowheads="1"/>
          </p:cNvSpPr>
          <p:nvPr/>
        </p:nvSpPr>
        <p:spPr bwMode="auto">
          <a:xfrm>
            <a:off x="6480368" y="4892343"/>
            <a:ext cx="13718670" cy="9859182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endParaRPr lang="en-US" altLang="en-US" sz="2400" smtClean="0">
              <a:solidFill>
                <a:schemeClr val="bg2"/>
              </a:solidFill>
            </a:endParaRPr>
          </a:p>
        </p:txBody>
      </p:sp>
      <p:sp>
        <p:nvSpPr>
          <p:cNvPr id="230" name="Oval 66"/>
          <p:cNvSpPr>
            <a:spLocks noChangeArrowheads="1"/>
          </p:cNvSpPr>
          <p:nvPr/>
        </p:nvSpPr>
        <p:spPr bwMode="auto">
          <a:xfrm>
            <a:off x="4807360" y="3483888"/>
            <a:ext cx="16562784" cy="12072468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endParaRPr lang="en-US" altLang="en-US" sz="2400" smtClean="0">
              <a:solidFill>
                <a:schemeClr val="bg2"/>
              </a:solidFill>
            </a:endParaRPr>
          </a:p>
        </p:txBody>
      </p:sp>
      <p:grpSp>
        <p:nvGrpSpPr>
          <p:cNvPr id="233" name="Group 79"/>
          <p:cNvGrpSpPr>
            <a:grpSpLocks/>
          </p:cNvGrpSpPr>
          <p:nvPr/>
        </p:nvGrpSpPr>
        <p:grpSpPr bwMode="auto">
          <a:xfrm>
            <a:off x="3335105" y="2855539"/>
            <a:ext cx="4456943" cy="3121170"/>
            <a:chOff x="591" y="366"/>
            <a:chExt cx="1587" cy="1541"/>
          </a:xfrm>
        </p:grpSpPr>
        <p:sp>
          <p:nvSpPr>
            <p:cNvPr id="271" name="Freeform 95"/>
            <p:cNvSpPr>
              <a:spLocks/>
            </p:cNvSpPr>
            <p:nvPr/>
          </p:nvSpPr>
          <p:spPr bwMode="auto">
            <a:xfrm rot="1253130">
              <a:off x="1009" y="786"/>
              <a:ext cx="717" cy="653"/>
            </a:xfrm>
            <a:custGeom>
              <a:avLst/>
              <a:gdLst>
                <a:gd name="T0" fmla="*/ 374 w 717"/>
                <a:gd name="T1" fmla="*/ 0 h 653"/>
                <a:gd name="T2" fmla="*/ 0 w 717"/>
                <a:gd name="T3" fmla="*/ 239 h 653"/>
                <a:gd name="T4" fmla="*/ 197 w 717"/>
                <a:gd name="T5" fmla="*/ 635 h 653"/>
                <a:gd name="T6" fmla="*/ 541 w 717"/>
                <a:gd name="T7" fmla="*/ 653 h 653"/>
                <a:gd name="T8" fmla="*/ 717 w 717"/>
                <a:gd name="T9" fmla="*/ 232 h 653"/>
                <a:gd name="T10" fmla="*/ 378 w 717"/>
                <a:gd name="T11" fmla="*/ 12 h 65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17" h="653">
                  <a:moveTo>
                    <a:pt x="374" y="0"/>
                  </a:moveTo>
                  <a:lnTo>
                    <a:pt x="0" y="239"/>
                  </a:lnTo>
                  <a:lnTo>
                    <a:pt x="197" y="635"/>
                  </a:lnTo>
                  <a:lnTo>
                    <a:pt x="541" y="653"/>
                  </a:lnTo>
                  <a:lnTo>
                    <a:pt x="717" y="232"/>
                  </a:lnTo>
                  <a:lnTo>
                    <a:pt x="378" y="12"/>
                  </a:lnTo>
                </a:path>
              </a:pathLst>
            </a:custGeom>
            <a:gradFill rotWithShape="0">
              <a:gsLst>
                <a:gs pos="0">
                  <a:srgbClr val="FF6600"/>
                </a:gs>
                <a:gs pos="100000">
                  <a:srgbClr val="FF0000"/>
                </a:gs>
              </a:gsLst>
              <a:path path="rect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272" name="Group 80"/>
            <p:cNvGrpSpPr>
              <a:grpSpLocks/>
            </p:cNvGrpSpPr>
            <p:nvPr/>
          </p:nvGrpSpPr>
          <p:grpSpPr bwMode="auto">
            <a:xfrm rot="1253130">
              <a:off x="1296" y="1440"/>
              <a:ext cx="450" cy="467"/>
              <a:chOff x="4416" y="1344"/>
              <a:chExt cx="450" cy="467"/>
            </a:xfrm>
          </p:grpSpPr>
          <p:sp>
            <p:nvSpPr>
              <p:cNvPr id="285" name="Freeform 81"/>
              <p:cNvSpPr>
                <a:spLocks/>
              </p:cNvSpPr>
              <p:nvPr/>
            </p:nvSpPr>
            <p:spPr bwMode="auto">
              <a:xfrm>
                <a:off x="4512" y="1488"/>
                <a:ext cx="354" cy="323"/>
              </a:xfrm>
              <a:custGeom>
                <a:avLst/>
                <a:gdLst>
                  <a:gd name="T0" fmla="*/ 96 w 354"/>
                  <a:gd name="T1" fmla="*/ 48 h 323"/>
                  <a:gd name="T2" fmla="*/ 0 w 354"/>
                  <a:gd name="T3" fmla="*/ 288 h 323"/>
                  <a:gd name="T4" fmla="*/ 88 w 354"/>
                  <a:gd name="T5" fmla="*/ 323 h 323"/>
                  <a:gd name="T6" fmla="*/ 270 w 354"/>
                  <a:gd name="T7" fmla="*/ 202 h 323"/>
                  <a:gd name="T8" fmla="*/ 354 w 354"/>
                  <a:gd name="T9" fmla="*/ 66 h 323"/>
                  <a:gd name="T10" fmla="*/ 288 w 354"/>
                  <a:gd name="T11" fmla="*/ 0 h 323"/>
                  <a:gd name="T12" fmla="*/ 96 w 354"/>
                  <a:gd name="T13" fmla="*/ 48 h 32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4" h="323">
                    <a:moveTo>
                      <a:pt x="96" y="48"/>
                    </a:moveTo>
                    <a:lnTo>
                      <a:pt x="0" y="288"/>
                    </a:lnTo>
                    <a:lnTo>
                      <a:pt x="88" y="323"/>
                    </a:lnTo>
                    <a:lnTo>
                      <a:pt x="270" y="202"/>
                    </a:lnTo>
                    <a:lnTo>
                      <a:pt x="354" y="66"/>
                    </a:lnTo>
                    <a:lnTo>
                      <a:pt x="288" y="0"/>
                    </a:lnTo>
                    <a:lnTo>
                      <a:pt x="96" y="4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6" name="Freeform 82"/>
              <p:cNvSpPr>
                <a:spLocks/>
              </p:cNvSpPr>
              <p:nvPr/>
            </p:nvSpPr>
            <p:spPr bwMode="auto">
              <a:xfrm>
                <a:off x="4416" y="1344"/>
                <a:ext cx="240" cy="240"/>
              </a:xfrm>
              <a:custGeom>
                <a:avLst/>
                <a:gdLst>
                  <a:gd name="T0" fmla="*/ 0 w 240"/>
                  <a:gd name="T1" fmla="*/ 48 h 240"/>
                  <a:gd name="T2" fmla="*/ 192 w 240"/>
                  <a:gd name="T3" fmla="*/ 240 h 240"/>
                  <a:gd name="T4" fmla="*/ 240 w 240"/>
                  <a:gd name="T5" fmla="*/ 192 h 240"/>
                  <a:gd name="T6" fmla="*/ 0 w 240"/>
                  <a:gd name="T7" fmla="*/ 0 h 2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40" h="240">
                    <a:moveTo>
                      <a:pt x="0" y="48"/>
                    </a:moveTo>
                    <a:lnTo>
                      <a:pt x="192" y="240"/>
                    </a:lnTo>
                    <a:lnTo>
                      <a:pt x="240" y="192"/>
                    </a:lnTo>
                    <a:lnTo>
                      <a:pt x="0" y="0"/>
                    </a:lnTo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73" name="Group 83"/>
            <p:cNvGrpSpPr>
              <a:grpSpLocks/>
            </p:cNvGrpSpPr>
            <p:nvPr/>
          </p:nvGrpSpPr>
          <p:grpSpPr bwMode="auto">
            <a:xfrm rot="1253130" flipH="1">
              <a:off x="620" y="1169"/>
              <a:ext cx="450" cy="467"/>
              <a:chOff x="4416" y="1344"/>
              <a:chExt cx="450" cy="467"/>
            </a:xfrm>
          </p:grpSpPr>
          <p:sp>
            <p:nvSpPr>
              <p:cNvPr id="283" name="Freeform 84"/>
              <p:cNvSpPr>
                <a:spLocks/>
              </p:cNvSpPr>
              <p:nvPr/>
            </p:nvSpPr>
            <p:spPr bwMode="auto">
              <a:xfrm>
                <a:off x="4512" y="1488"/>
                <a:ext cx="354" cy="323"/>
              </a:xfrm>
              <a:custGeom>
                <a:avLst/>
                <a:gdLst>
                  <a:gd name="T0" fmla="*/ 96 w 354"/>
                  <a:gd name="T1" fmla="*/ 48 h 323"/>
                  <a:gd name="T2" fmla="*/ 0 w 354"/>
                  <a:gd name="T3" fmla="*/ 288 h 323"/>
                  <a:gd name="T4" fmla="*/ 88 w 354"/>
                  <a:gd name="T5" fmla="*/ 323 h 323"/>
                  <a:gd name="T6" fmla="*/ 270 w 354"/>
                  <a:gd name="T7" fmla="*/ 202 h 323"/>
                  <a:gd name="T8" fmla="*/ 354 w 354"/>
                  <a:gd name="T9" fmla="*/ 66 h 323"/>
                  <a:gd name="T10" fmla="*/ 288 w 354"/>
                  <a:gd name="T11" fmla="*/ 0 h 323"/>
                  <a:gd name="T12" fmla="*/ 96 w 354"/>
                  <a:gd name="T13" fmla="*/ 48 h 32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4" h="323">
                    <a:moveTo>
                      <a:pt x="96" y="48"/>
                    </a:moveTo>
                    <a:lnTo>
                      <a:pt x="0" y="288"/>
                    </a:lnTo>
                    <a:lnTo>
                      <a:pt x="88" y="323"/>
                    </a:lnTo>
                    <a:lnTo>
                      <a:pt x="270" y="202"/>
                    </a:lnTo>
                    <a:lnTo>
                      <a:pt x="354" y="66"/>
                    </a:lnTo>
                    <a:lnTo>
                      <a:pt x="288" y="0"/>
                    </a:lnTo>
                    <a:lnTo>
                      <a:pt x="96" y="4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4" name="Freeform 85"/>
              <p:cNvSpPr>
                <a:spLocks/>
              </p:cNvSpPr>
              <p:nvPr/>
            </p:nvSpPr>
            <p:spPr bwMode="auto">
              <a:xfrm>
                <a:off x="4416" y="1344"/>
                <a:ext cx="240" cy="240"/>
              </a:xfrm>
              <a:custGeom>
                <a:avLst/>
                <a:gdLst>
                  <a:gd name="T0" fmla="*/ 0 w 240"/>
                  <a:gd name="T1" fmla="*/ 48 h 240"/>
                  <a:gd name="T2" fmla="*/ 192 w 240"/>
                  <a:gd name="T3" fmla="*/ 240 h 240"/>
                  <a:gd name="T4" fmla="*/ 240 w 240"/>
                  <a:gd name="T5" fmla="*/ 192 h 240"/>
                  <a:gd name="T6" fmla="*/ 0 w 240"/>
                  <a:gd name="T7" fmla="*/ 0 h 2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40" h="240">
                    <a:moveTo>
                      <a:pt x="0" y="48"/>
                    </a:moveTo>
                    <a:lnTo>
                      <a:pt x="192" y="240"/>
                    </a:lnTo>
                    <a:lnTo>
                      <a:pt x="240" y="192"/>
                    </a:lnTo>
                    <a:lnTo>
                      <a:pt x="0" y="0"/>
                    </a:lnTo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74" name="Group 86"/>
            <p:cNvGrpSpPr>
              <a:grpSpLocks/>
            </p:cNvGrpSpPr>
            <p:nvPr/>
          </p:nvGrpSpPr>
          <p:grpSpPr bwMode="auto">
            <a:xfrm rot="3970336" flipH="1">
              <a:off x="600" y="573"/>
              <a:ext cx="450" cy="467"/>
              <a:chOff x="4416" y="1344"/>
              <a:chExt cx="450" cy="467"/>
            </a:xfrm>
          </p:grpSpPr>
          <p:sp>
            <p:nvSpPr>
              <p:cNvPr id="281" name="Freeform 87"/>
              <p:cNvSpPr>
                <a:spLocks/>
              </p:cNvSpPr>
              <p:nvPr/>
            </p:nvSpPr>
            <p:spPr bwMode="auto">
              <a:xfrm>
                <a:off x="4512" y="1488"/>
                <a:ext cx="354" cy="323"/>
              </a:xfrm>
              <a:custGeom>
                <a:avLst/>
                <a:gdLst>
                  <a:gd name="T0" fmla="*/ 96 w 354"/>
                  <a:gd name="T1" fmla="*/ 48 h 323"/>
                  <a:gd name="T2" fmla="*/ 0 w 354"/>
                  <a:gd name="T3" fmla="*/ 288 h 323"/>
                  <a:gd name="T4" fmla="*/ 88 w 354"/>
                  <a:gd name="T5" fmla="*/ 323 h 323"/>
                  <a:gd name="T6" fmla="*/ 270 w 354"/>
                  <a:gd name="T7" fmla="*/ 202 h 323"/>
                  <a:gd name="T8" fmla="*/ 354 w 354"/>
                  <a:gd name="T9" fmla="*/ 66 h 323"/>
                  <a:gd name="T10" fmla="*/ 288 w 354"/>
                  <a:gd name="T11" fmla="*/ 0 h 323"/>
                  <a:gd name="T12" fmla="*/ 96 w 354"/>
                  <a:gd name="T13" fmla="*/ 48 h 32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4" h="323">
                    <a:moveTo>
                      <a:pt x="96" y="48"/>
                    </a:moveTo>
                    <a:lnTo>
                      <a:pt x="0" y="288"/>
                    </a:lnTo>
                    <a:lnTo>
                      <a:pt x="88" y="323"/>
                    </a:lnTo>
                    <a:lnTo>
                      <a:pt x="270" y="202"/>
                    </a:lnTo>
                    <a:lnTo>
                      <a:pt x="354" y="66"/>
                    </a:lnTo>
                    <a:lnTo>
                      <a:pt x="288" y="0"/>
                    </a:lnTo>
                    <a:lnTo>
                      <a:pt x="96" y="4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2" name="Freeform 88"/>
              <p:cNvSpPr>
                <a:spLocks/>
              </p:cNvSpPr>
              <p:nvPr/>
            </p:nvSpPr>
            <p:spPr bwMode="auto">
              <a:xfrm>
                <a:off x="4416" y="1344"/>
                <a:ext cx="240" cy="240"/>
              </a:xfrm>
              <a:custGeom>
                <a:avLst/>
                <a:gdLst>
                  <a:gd name="T0" fmla="*/ 0 w 240"/>
                  <a:gd name="T1" fmla="*/ 48 h 240"/>
                  <a:gd name="T2" fmla="*/ 192 w 240"/>
                  <a:gd name="T3" fmla="*/ 240 h 240"/>
                  <a:gd name="T4" fmla="*/ 240 w 240"/>
                  <a:gd name="T5" fmla="*/ 192 h 240"/>
                  <a:gd name="T6" fmla="*/ 0 w 240"/>
                  <a:gd name="T7" fmla="*/ 0 h 2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40" h="240">
                    <a:moveTo>
                      <a:pt x="0" y="48"/>
                    </a:moveTo>
                    <a:lnTo>
                      <a:pt x="192" y="240"/>
                    </a:lnTo>
                    <a:lnTo>
                      <a:pt x="240" y="192"/>
                    </a:lnTo>
                    <a:lnTo>
                      <a:pt x="0" y="0"/>
                    </a:lnTo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75" name="Group 89"/>
            <p:cNvGrpSpPr>
              <a:grpSpLocks/>
            </p:cNvGrpSpPr>
            <p:nvPr/>
          </p:nvGrpSpPr>
          <p:grpSpPr bwMode="auto">
            <a:xfrm rot="-1464077">
              <a:off x="1728" y="1008"/>
              <a:ext cx="450" cy="467"/>
              <a:chOff x="4416" y="1344"/>
              <a:chExt cx="450" cy="467"/>
            </a:xfrm>
          </p:grpSpPr>
          <p:sp>
            <p:nvSpPr>
              <p:cNvPr id="279" name="Freeform 90"/>
              <p:cNvSpPr>
                <a:spLocks/>
              </p:cNvSpPr>
              <p:nvPr/>
            </p:nvSpPr>
            <p:spPr bwMode="auto">
              <a:xfrm>
                <a:off x="4512" y="1488"/>
                <a:ext cx="354" cy="323"/>
              </a:xfrm>
              <a:custGeom>
                <a:avLst/>
                <a:gdLst>
                  <a:gd name="T0" fmla="*/ 96 w 354"/>
                  <a:gd name="T1" fmla="*/ 48 h 323"/>
                  <a:gd name="T2" fmla="*/ 0 w 354"/>
                  <a:gd name="T3" fmla="*/ 288 h 323"/>
                  <a:gd name="T4" fmla="*/ 88 w 354"/>
                  <a:gd name="T5" fmla="*/ 323 h 323"/>
                  <a:gd name="T6" fmla="*/ 270 w 354"/>
                  <a:gd name="T7" fmla="*/ 202 h 323"/>
                  <a:gd name="T8" fmla="*/ 354 w 354"/>
                  <a:gd name="T9" fmla="*/ 66 h 323"/>
                  <a:gd name="T10" fmla="*/ 288 w 354"/>
                  <a:gd name="T11" fmla="*/ 0 h 323"/>
                  <a:gd name="T12" fmla="*/ 96 w 354"/>
                  <a:gd name="T13" fmla="*/ 48 h 32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4" h="323">
                    <a:moveTo>
                      <a:pt x="96" y="48"/>
                    </a:moveTo>
                    <a:lnTo>
                      <a:pt x="0" y="288"/>
                    </a:lnTo>
                    <a:lnTo>
                      <a:pt x="88" y="323"/>
                    </a:lnTo>
                    <a:lnTo>
                      <a:pt x="270" y="202"/>
                    </a:lnTo>
                    <a:lnTo>
                      <a:pt x="354" y="66"/>
                    </a:lnTo>
                    <a:lnTo>
                      <a:pt x="288" y="0"/>
                    </a:lnTo>
                    <a:lnTo>
                      <a:pt x="96" y="4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0" name="Freeform 91"/>
              <p:cNvSpPr>
                <a:spLocks/>
              </p:cNvSpPr>
              <p:nvPr/>
            </p:nvSpPr>
            <p:spPr bwMode="auto">
              <a:xfrm>
                <a:off x="4416" y="1344"/>
                <a:ext cx="240" cy="240"/>
              </a:xfrm>
              <a:custGeom>
                <a:avLst/>
                <a:gdLst>
                  <a:gd name="T0" fmla="*/ 0 w 240"/>
                  <a:gd name="T1" fmla="*/ 48 h 240"/>
                  <a:gd name="T2" fmla="*/ 192 w 240"/>
                  <a:gd name="T3" fmla="*/ 240 h 240"/>
                  <a:gd name="T4" fmla="*/ 240 w 240"/>
                  <a:gd name="T5" fmla="*/ 192 h 240"/>
                  <a:gd name="T6" fmla="*/ 0 w 240"/>
                  <a:gd name="T7" fmla="*/ 0 h 2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40" h="240">
                    <a:moveTo>
                      <a:pt x="0" y="48"/>
                    </a:moveTo>
                    <a:lnTo>
                      <a:pt x="192" y="240"/>
                    </a:lnTo>
                    <a:lnTo>
                      <a:pt x="240" y="192"/>
                    </a:lnTo>
                    <a:lnTo>
                      <a:pt x="0" y="0"/>
                    </a:lnTo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76" name="Group 92"/>
            <p:cNvGrpSpPr>
              <a:grpSpLocks/>
            </p:cNvGrpSpPr>
            <p:nvPr/>
          </p:nvGrpSpPr>
          <p:grpSpPr bwMode="auto">
            <a:xfrm rot="-6864077">
              <a:off x="1355" y="357"/>
              <a:ext cx="450" cy="467"/>
              <a:chOff x="4416" y="1344"/>
              <a:chExt cx="450" cy="467"/>
            </a:xfrm>
          </p:grpSpPr>
          <p:sp>
            <p:nvSpPr>
              <p:cNvPr id="277" name="Freeform 93"/>
              <p:cNvSpPr>
                <a:spLocks/>
              </p:cNvSpPr>
              <p:nvPr/>
            </p:nvSpPr>
            <p:spPr bwMode="auto">
              <a:xfrm>
                <a:off x="4512" y="1488"/>
                <a:ext cx="354" cy="323"/>
              </a:xfrm>
              <a:custGeom>
                <a:avLst/>
                <a:gdLst>
                  <a:gd name="T0" fmla="*/ 96 w 354"/>
                  <a:gd name="T1" fmla="*/ 48 h 323"/>
                  <a:gd name="T2" fmla="*/ 0 w 354"/>
                  <a:gd name="T3" fmla="*/ 288 h 323"/>
                  <a:gd name="T4" fmla="*/ 88 w 354"/>
                  <a:gd name="T5" fmla="*/ 323 h 323"/>
                  <a:gd name="T6" fmla="*/ 270 w 354"/>
                  <a:gd name="T7" fmla="*/ 202 h 323"/>
                  <a:gd name="T8" fmla="*/ 354 w 354"/>
                  <a:gd name="T9" fmla="*/ 66 h 323"/>
                  <a:gd name="T10" fmla="*/ 288 w 354"/>
                  <a:gd name="T11" fmla="*/ 0 h 323"/>
                  <a:gd name="T12" fmla="*/ 96 w 354"/>
                  <a:gd name="T13" fmla="*/ 48 h 32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4" h="323">
                    <a:moveTo>
                      <a:pt x="96" y="48"/>
                    </a:moveTo>
                    <a:lnTo>
                      <a:pt x="0" y="288"/>
                    </a:lnTo>
                    <a:lnTo>
                      <a:pt x="88" y="323"/>
                    </a:lnTo>
                    <a:lnTo>
                      <a:pt x="270" y="202"/>
                    </a:lnTo>
                    <a:lnTo>
                      <a:pt x="354" y="66"/>
                    </a:lnTo>
                    <a:lnTo>
                      <a:pt x="288" y="0"/>
                    </a:lnTo>
                    <a:lnTo>
                      <a:pt x="96" y="4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8" name="Freeform 94"/>
              <p:cNvSpPr>
                <a:spLocks/>
              </p:cNvSpPr>
              <p:nvPr/>
            </p:nvSpPr>
            <p:spPr bwMode="auto">
              <a:xfrm>
                <a:off x="4416" y="1344"/>
                <a:ext cx="240" cy="240"/>
              </a:xfrm>
              <a:custGeom>
                <a:avLst/>
                <a:gdLst>
                  <a:gd name="T0" fmla="*/ 0 w 240"/>
                  <a:gd name="T1" fmla="*/ 48 h 240"/>
                  <a:gd name="T2" fmla="*/ 192 w 240"/>
                  <a:gd name="T3" fmla="*/ 240 h 240"/>
                  <a:gd name="T4" fmla="*/ 240 w 240"/>
                  <a:gd name="T5" fmla="*/ 192 h 240"/>
                  <a:gd name="T6" fmla="*/ 0 w 240"/>
                  <a:gd name="T7" fmla="*/ 0 h 24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40" h="240">
                    <a:moveTo>
                      <a:pt x="0" y="48"/>
                    </a:moveTo>
                    <a:lnTo>
                      <a:pt x="192" y="240"/>
                    </a:lnTo>
                    <a:lnTo>
                      <a:pt x="240" y="192"/>
                    </a:lnTo>
                    <a:lnTo>
                      <a:pt x="0" y="0"/>
                    </a:lnTo>
                  </a:path>
                </a:pathLst>
              </a:custGeom>
              <a:gradFill rotWithShape="0">
                <a:gsLst>
                  <a:gs pos="0">
                    <a:srgbClr val="FF6600"/>
                  </a:gs>
                  <a:gs pos="100000">
                    <a:srgbClr val="FF0000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240" name="Group 120"/>
          <p:cNvGrpSpPr>
            <a:grpSpLocks/>
          </p:cNvGrpSpPr>
          <p:nvPr/>
        </p:nvGrpSpPr>
        <p:grpSpPr bwMode="auto">
          <a:xfrm>
            <a:off x="10495588" y="3081472"/>
            <a:ext cx="1805455" cy="1006039"/>
            <a:chOff x="432" y="2448"/>
            <a:chExt cx="2448" cy="1200"/>
          </a:xfrm>
        </p:grpSpPr>
        <p:sp>
          <p:nvSpPr>
            <p:cNvPr id="248" name="Oval 121"/>
            <p:cNvSpPr>
              <a:spLocks noChangeArrowheads="1"/>
            </p:cNvSpPr>
            <p:nvPr/>
          </p:nvSpPr>
          <p:spPr bwMode="auto">
            <a:xfrm>
              <a:off x="432" y="2498"/>
              <a:ext cx="912" cy="720"/>
            </a:xfrm>
            <a:prstGeom prst="ellipse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folHlink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sp>
          <p:nvSpPr>
            <p:cNvPr id="249" name="Oval 122"/>
            <p:cNvSpPr>
              <a:spLocks noChangeArrowheads="1"/>
            </p:cNvSpPr>
            <p:nvPr/>
          </p:nvSpPr>
          <p:spPr bwMode="auto">
            <a:xfrm>
              <a:off x="1344" y="3218"/>
              <a:ext cx="1106" cy="430"/>
            </a:xfrm>
            <a:prstGeom prst="ellipse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folHlink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sp>
          <p:nvSpPr>
            <p:cNvPr id="250" name="Oval 123"/>
            <p:cNvSpPr>
              <a:spLocks noChangeArrowheads="1"/>
            </p:cNvSpPr>
            <p:nvPr/>
          </p:nvSpPr>
          <p:spPr bwMode="auto">
            <a:xfrm>
              <a:off x="862" y="2783"/>
              <a:ext cx="1489" cy="625"/>
            </a:xfrm>
            <a:prstGeom prst="ellipse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folHlink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sp>
          <p:nvSpPr>
            <p:cNvPr id="251" name="Oval 124"/>
            <p:cNvSpPr>
              <a:spLocks noChangeArrowheads="1"/>
            </p:cNvSpPr>
            <p:nvPr/>
          </p:nvSpPr>
          <p:spPr bwMode="auto">
            <a:xfrm>
              <a:off x="1585" y="2448"/>
              <a:ext cx="1295" cy="770"/>
            </a:xfrm>
            <a:prstGeom prst="ellipse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folHlink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sp>
          <p:nvSpPr>
            <p:cNvPr id="252" name="Oval 125"/>
            <p:cNvSpPr>
              <a:spLocks noChangeArrowheads="1"/>
            </p:cNvSpPr>
            <p:nvPr/>
          </p:nvSpPr>
          <p:spPr bwMode="auto">
            <a:xfrm>
              <a:off x="673" y="3168"/>
              <a:ext cx="577" cy="430"/>
            </a:xfrm>
            <a:prstGeom prst="ellipse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folHlink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</p:grpSp>
      <p:sp>
        <p:nvSpPr>
          <p:cNvPr id="241" name="Freeform 126"/>
          <p:cNvSpPr>
            <a:spLocks/>
          </p:cNvSpPr>
          <p:nvPr/>
        </p:nvSpPr>
        <p:spPr bwMode="auto">
          <a:xfrm>
            <a:off x="5811165" y="1471810"/>
            <a:ext cx="501903" cy="603623"/>
          </a:xfrm>
          <a:custGeom>
            <a:avLst/>
            <a:gdLst>
              <a:gd name="T0" fmla="*/ 2147483647 w 1458"/>
              <a:gd name="T1" fmla="*/ 2147483647 h 1416"/>
              <a:gd name="T2" fmla="*/ 2147483647 w 1458"/>
              <a:gd name="T3" fmla="*/ 2147483647 h 1416"/>
              <a:gd name="T4" fmla="*/ 2147483647 w 1458"/>
              <a:gd name="T5" fmla="*/ 2147483647 h 1416"/>
              <a:gd name="T6" fmla="*/ 2147483647 w 1458"/>
              <a:gd name="T7" fmla="*/ 2147483647 h 1416"/>
              <a:gd name="T8" fmla="*/ 2147483647 w 1458"/>
              <a:gd name="T9" fmla="*/ 2147483647 h 1416"/>
              <a:gd name="T10" fmla="*/ 2147483647 w 1458"/>
              <a:gd name="T11" fmla="*/ 2147483647 h 1416"/>
              <a:gd name="T12" fmla="*/ 2147483647 w 1458"/>
              <a:gd name="T13" fmla="*/ 2147483647 h 1416"/>
              <a:gd name="T14" fmla="*/ 2147483647 w 1458"/>
              <a:gd name="T15" fmla="*/ 2147483647 h 1416"/>
              <a:gd name="T16" fmla="*/ 2147483647 w 1458"/>
              <a:gd name="T17" fmla="*/ 2147483647 h 1416"/>
              <a:gd name="T18" fmla="*/ 2147483647 w 1458"/>
              <a:gd name="T19" fmla="*/ 2147483647 h 1416"/>
              <a:gd name="T20" fmla="*/ 2147483647 w 1458"/>
              <a:gd name="T21" fmla="*/ 2147483647 h 1416"/>
              <a:gd name="T22" fmla="*/ 2147483647 w 1458"/>
              <a:gd name="T23" fmla="*/ 2147483647 h 1416"/>
              <a:gd name="T24" fmla="*/ 2147483647 w 1458"/>
              <a:gd name="T25" fmla="*/ 2147483647 h 1416"/>
              <a:gd name="T26" fmla="*/ 2147483647 w 1458"/>
              <a:gd name="T27" fmla="*/ 2147483647 h 1416"/>
              <a:gd name="T28" fmla="*/ 2147483647 w 1458"/>
              <a:gd name="T29" fmla="*/ 2147483647 h 1416"/>
              <a:gd name="T30" fmla="*/ 2147483647 w 1458"/>
              <a:gd name="T31" fmla="*/ 2147483647 h 1416"/>
              <a:gd name="T32" fmla="*/ 2147483647 w 1458"/>
              <a:gd name="T33" fmla="*/ 2147483647 h 1416"/>
              <a:gd name="T34" fmla="*/ 2147483647 w 1458"/>
              <a:gd name="T35" fmla="*/ 2147483647 h 1416"/>
              <a:gd name="T36" fmla="*/ 2147483647 w 1458"/>
              <a:gd name="T37" fmla="*/ 2147483647 h 1416"/>
              <a:gd name="T38" fmla="*/ 2147483647 w 1458"/>
              <a:gd name="T39" fmla="*/ 2147483647 h 141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1458" h="1416">
                <a:moveTo>
                  <a:pt x="914" y="16"/>
                </a:moveTo>
                <a:cubicBezTo>
                  <a:pt x="890" y="8"/>
                  <a:pt x="770" y="0"/>
                  <a:pt x="674" y="16"/>
                </a:cubicBezTo>
                <a:cubicBezTo>
                  <a:pt x="578" y="32"/>
                  <a:pt x="434" y="56"/>
                  <a:pt x="338" y="112"/>
                </a:cubicBezTo>
                <a:cubicBezTo>
                  <a:pt x="242" y="168"/>
                  <a:pt x="154" y="256"/>
                  <a:pt x="98" y="352"/>
                </a:cubicBezTo>
                <a:cubicBezTo>
                  <a:pt x="42" y="448"/>
                  <a:pt x="4" y="574"/>
                  <a:pt x="2" y="688"/>
                </a:cubicBezTo>
                <a:cubicBezTo>
                  <a:pt x="0" y="802"/>
                  <a:pt x="28" y="934"/>
                  <a:pt x="84" y="1038"/>
                </a:cubicBezTo>
                <a:cubicBezTo>
                  <a:pt x="140" y="1142"/>
                  <a:pt x="248" y="1250"/>
                  <a:pt x="338" y="1312"/>
                </a:cubicBezTo>
                <a:cubicBezTo>
                  <a:pt x="428" y="1374"/>
                  <a:pt x="514" y="1400"/>
                  <a:pt x="626" y="1408"/>
                </a:cubicBezTo>
                <a:cubicBezTo>
                  <a:pt x="738" y="1416"/>
                  <a:pt x="906" y="1392"/>
                  <a:pt x="1010" y="1360"/>
                </a:cubicBezTo>
                <a:cubicBezTo>
                  <a:pt x="1114" y="1328"/>
                  <a:pt x="1178" y="1272"/>
                  <a:pt x="1250" y="1216"/>
                </a:cubicBezTo>
                <a:cubicBezTo>
                  <a:pt x="1322" y="1160"/>
                  <a:pt x="1426" y="1048"/>
                  <a:pt x="1442" y="1024"/>
                </a:cubicBezTo>
                <a:cubicBezTo>
                  <a:pt x="1458" y="1000"/>
                  <a:pt x="1386" y="1056"/>
                  <a:pt x="1346" y="1072"/>
                </a:cubicBezTo>
                <a:cubicBezTo>
                  <a:pt x="1306" y="1088"/>
                  <a:pt x="1274" y="1112"/>
                  <a:pt x="1202" y="1120"/>
                </a:cubicBezTo>
                <a:cubicBezTo>
                  <a:pt x="1130" y="1128"/>
                  <a:pt x="1010" y="1144"/>
                  <a:pt x="914" y="1120"/>
                </a:cubicBezTo>
                <a:cubicBezTo>
                  <a:pt x="818" y="1096"/>
                  <a:pt x="698" y="1040"/>
                  <a:pt x="626" y="976"/>
                </a:cubicBezTo>
                <a:cubicBezTo>
                  <a:pt x="554" y="912"/>
                  <a:pt x="506" y="824"/>
                  <a:pt x="482" y="736"/>
                </a:cubicBezTo>
                <a:cubicBezTo>
                  <a:pt x="458" y="648"/>
                  <a:pt x="458" y="536"/>
                  <a:pt x="482" y="448"/>
                </a:cubicBezTo>
                <a:cubicBezTo>
                  <a:pt x="506" y="360"/>
                  <a:pt x="570" y="272"/>
                  <a:pt x="626" y="208"/>
                </a:cubicBezTo>
                <a:cubicBezTo>
                  <a:pt x="682" y="144"/>
                  <a:pt x="770" y="96"/>
                  <a:pt x="818" y="64"/>
                </a:cubicBezTo>
                <a:cubicBezTo>
                  <a:pt x="866" y="32"/>
                  <a:pt x="938" y="24"/>
                  <a:pt x="914" y="16"/>
                </a:cubicBezTo>
                <a:close/>
              </a:path>
            </a:pathLst>
          </a:custGeom>
          <a:gradFill rotWithShape="0">
            <a:gsLst>
              <a:gs pos="0">
                <a:schemeClr val="accent1"/>
              </a:gs>
              <a:gs pos="100000">
                <a:srgbClr val="99CCFF"/>
              </a:gs>
            </a:gsLst>
            <a:path path="rect">
              <a:fillToRect t="100000" r="10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46174" y="5050387"/>
            <a:ext cx="11812266" cy="2394864"/>
            <a:chOff x="146174" y="5050387"/>
            <a:chExt cx="11812266" cy="2394864"/>
          </a:xfrm>
        </p:grpSpPr>
        <p:grpSp>
          <p:nvGrpSpPr>
            <p:cNvPr id="4" name="Group 3"/>
            <p:cNvGrpSpPr/>
            <p:nvPr/>
          </p:nvGrpSpPr>
          <p:grpSpPr>
            <a:xfrm>
              <a:off x="146174" y="5050387"/>
              <a:ext cx="11812266" cy="2394864"/>
              <a:chOff x="127000" y="430359"/>
              <a:chExt cx="11812266" cy="2394864"/>
            </a:xfrm>
          </p:grpSpPr>
          <p:sp>
            <p:nvSpPr>
              <p:cNvPr id="11" name="Block Arc 10"/>
              <p:cNvSpPr/>
              <p:nvPr/>
            </p:nvSpPr>
            <p:spPr>
              <a:xfrm>
                <a:off x="9836716" y="1064611"/>
                <a:ext cx="724123" cy="957707"/>
              </a:xfrm>
              <a:prstGeom prst="blockArc">
                <a:avLst>
                  <a:gd name="adj1" fmla="val 10800000"/>
                  <a:gd name="adj2" fmla="val 166816"/>
                  <a:gd name="adj3" fmla="val 18937"/>
                </a:avLst>
              </a:prstGeom>
              <a:solidFill>
                <a:srgbClr val="528674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Can 11"/>
              <p:cNvSpPr/>
              <p:nvPr/>
            </p:nvSpPr>
            <p:spPr>
              <a:xfrm rot="10800000">
                <a:off x="9832352" y="1291975"/>
                <a:ext cx="237974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Can 12"/>
              <p:cNvSpPr/>
              <p:nvPr/>
            </p:nvSpPr>
            <p:spPr>
              <a:xfrm rot="10800000">
                <a:off x="9783001" y="1361477"/>
                <a:ext cx="336676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7203587" y="1571923"/>
                <a:ext cx="1255776" cy="1098276"/>
              </a:xfrm>
              <a:prstGeom prst="rect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 smtClean="0"/>
                  <a:t>   </a:t>
                </a:r>
                <a:endParaRPr lang="en-US" dirty="0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7732017" y="1488755"/>
                <a:ext cx="4084821" cy="1054678"/>
              </a:xfrm>
              <a:custGeom>
                <a:avLst/>
                <a:gdLst>
                  <a:gd name="connsiteX0" fmla="*/ 82384 w 4084821"/>
                  <a:gd name="connsiteY0" fmla="*/ 817829 h 1054678"/>
                  <a:gd name="connsiteX1" fmla="*/ 422626 w 4084821"/>
                  <a:gd name="connsiteY1" fmla="*/ 456322 h 1054678"/>
                  <a:gd name="connsiteX2" fmla="*/ 642365 w 4084821"/>
                  <a:gd name="connsiteY2" fmla="*/ 38108 h 1054678"/>
                  <a:gd name="connsiteX3" fmla="*/ 741602 w 4084821"/>
                  <a:gd name="connsiteY3" fmla="*/ 16843 h 1054678"/>
                  <a:gd name="connsiteX4" fmla="*/ 1202347 w 4084821"/>
                  <a:gd name="connsiteY4" fmla="*/ 16843 h 1054678"/>
                  <a:gd name="connsiteX5" fmla="*/ 3165826 w 4084821"/>
                  <a:gd name="connsiteY5" fmla="*/ 16843 h 1054678"/>
                  <a:gd name="connsiteX6" fmla="*/ 3888840 w 4084821"/>
                  <a:gd name="connsiteY6" fmla="*/ 9755 h 1054678"/>
                  <a:gd name="connsiteX7" fmla="*/ 4066049 w 4084821"/>
                  <a:gd name="connsiteY7" fmla="*/ 130257 h 1054678"/>
                  <a:gd name="connsiteX8" fmla="*/ 4066049 w 4084821"/>
                  <a:gd name="connsiteY8" fmla="*/ 307466 h 1054678"/>
                  <a:gd name="connsiteX9" fmla="*/ 3945547 w 4084821"/>
                  <a:gd name="connsiteY9" fmla="*/ 527206 h 1054678"/>
                  <a:gd name="connsiteX10" fmla="*/ 3605305 w 4084821"/>
                  <a:gd name="connsiteY10" fmla="*/ 839094 h 1054678"/>
                  <a:gd name="connsiteX11" fmla="*/ 2690905 w 4084821"/>
                  <a:gd name="connsiteY11" fmla="*/ 1016303 h 1054678"/>
                  <a:gd name="connsiteX12" fmla="*/ 259593 w 4084821"/>
                  <a:gd name="connsiteY12" fmla="*/ 1037569 h 1054678"/>
                  <a:gd name="connsiteX13" fmla="*/ 82384 w 4084821"/>
                  <a:gd name="connsiteY13" fmla="*/ 817829 h 10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84821" h="1054678">
                    <a:moveTo>
                      <a:pt x="82384" y="817829"/>
                    </a:moveTo>
                    <a:cubicBezTo>
                      <a:pt x="109556" y="720955"/>
                      <a:pt x="329296" y="586276"/>
                      <a:pt x="422626" y="456322"/>
                    </a:cubicBezTo>
                    <a:cubicBezTo>
                      <a:pt x="515956" y="326368"/>
                      <a:pt x="589202" y="111354"/>
                      <a:pt x="642365" y="38108"/>
                    </a:cubicBezTo>
                    <a:cubicBezTo>
                      <a:pt x="695528" y="-35139"/>
                      <a:pt x="648272" y="20387"/>
                      <a:pt x="741602" y="16843"/>
                    </a:cubicBezTo>
                    <a:cubicBezTo>
                      <a:pt x="834932" y="13299"/>
                      <a:pt x="1202347" y="16843"/>
                      <a:pt x="1202347" y="16843"/>
                    </a:cubicBezTo>
                    <a:lnTo>
                      <a:pt x="3165826" y="16843"/>
                    </a:lnTo>
                    <a:cubicBezTo>
                      <a:pt x="3613575" y="15662"/>
                      <a:pt x="3738803" y="-9147"/>
                      <a:pt x="3888840" y="9755"/>
                    </a:cubicBezTo>
                    <a:cubicBezTo>
                      <a:pt x="4038877" y="28657"/>
                      <a:pt x="4036514" y="80639"/>
                      <a:pt x="4066049" y="130257"/>
                    </a:cubicBezTo>
                    <a:cubicBezTo>
                      <a:pt x="4095584" y="179875"/>
                      <a:pt x="4086133" y="241308"/>
                      <a:pt x="4066049" y="307466"/>
                    </a:cubicBezTo>
                    <a:cubicBezTo>
                      <a:pt x="4045965" y="373624"/>
                      <a:pt x="4022338" y="438601"/>
                      <a:pt x="3945547" y="527206"/>
                    </a:cubicBezTo>
                    <a:cubicBezTo>
                      <a:pt x="3868756" y="615811"/>
                      <a:pt x="3814412" y="757578"/>
                      <a:pt x="3605305" y="839094"/>
                    </a:cubicBezTo>
                    <a:cubicBezTo>
                      <a:pt x="3396198" y="920610"/>
                      <a:pt x="3248523" y="983224"/>
                      <a:pt x="2690905" y="1016303"/>
                    </a:cubicBezTo>
                    <a:cubicBezTo>
                      <a:pt x="2133287" y="1049382"/>
                      <a:pt x="687258" y="1071829"/>
                      <a:pt x="259593" y="1037569"/>
                    </a:cubicBezTo>
                    <a:cubicBezTo>
                      <a:pt x="-168072" y="1003309"/>
                      <a:pt x="55212" y="914703"/>
                      <a:pt x="82384" y="817829"/>
                    </a:cubicBezTo>
                    <a:close/>
                  </a:path>
                </a:pathLst>
              </a:custGeom>
              <a:solidFill>
                <a:srgbClr val="5498C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795268" y="1561940"/>
                <a:ext cx="1255776" cy="1032903"/>
              </a:xfrm>
              <a:prstGeom prst="rect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236018" y="1502703"/>
                <a:ext cx="3958948" cy="1138434"/>
              </a:xfrm>
              <a:custGeom>
                <a:avLst/>
                <a:gdLst>
                  <a:gd name="connsiteX0" fmla="*/ 4094824 w 4103622"/>
                  <a:gd name="connsiteY0" fmla="*/ 746737 h 1156925"/>
                  <a:gd name="connsiteX1" fmla="*/ 3931792 w 4103622"/>
                  <a:gd name="connsiteY1" fmla="*/ 526998 h 1156925"/>
                  <a:gd name="connsiteX2" fmla="*/ 3768759 w 4103622"/>
                  <a:gd name="connsiteY2" fmla="*/ 200933 h 1156925"/>
                  <a:gd name="connsiteX3" fmla="*/ 3712052 w 4103622"/>
                  <a:gd name="connsiteY3" fmla="*/ 44988 h 1156925"/>
                  <a:gd name="connsiteX4" fmla="*/ 3697875 w 4103622"/>
                  <a:gd name="connsiteY4" fmla="*/ 30812 h 1156925"/>
                  <a:gd name="connsiteX5" fmla="*/ 3634080 w 4103622"/>
                  <a:gd name="connsiteY5" fmla="*/ 23723 h 1156925"/>
                  <a:gd name="connsiteX6" fmla="*/ 578992 w 4103622"/>
                  <a:gd name="connsiteY6" fmla="*/ 16635 h 1156925"/>
                  <a:gd name="connsiteX7" fmla="*/ 4833 w 4103622"/>
                  <a:gd name="connsiteY7" fmla="*/ 264728 h 1156925"/>
                  <a:gd name="connsiteX8" fmla="*/ 671140 w 4103622"/>
                  <a:gd name="connsiteY8" fmla="*/ 1072802 h 1156925"/>
                  <a:gd name="connsiteX9" fmla="*/ 756201 w 4103622"/>
                  <a:gd name="connsiteY9" fmla="*/ 1136598 h 1156925"/>
                  <a:gd name="connsiteX10" fmla="*/ 1968312 w 4103622"/>
                  <a:gd name="connsiteY10" fmla="*/ 1115333 h 1156925"/>
                  <a:gd name="connsiteX11" fmla="*/ 3648257 w 4103622"/>
                  <a:gd name="connsiteY11" fmla="*/ 1108244 h 1156925"/>
                  <a:gd name="connsiteX12" fmla="*/ 4094824 w 4103622"/>
                  <a:gd name="connsiteY12" fmla="*/ 746737 h 1156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103622" h="1156925">
                    <a:moveTo>
                      <a:pt x="4094824" y="746737"/>
                    </a:moveTo>
                    <a:cubicBezTo>
                      <a:pt x="4142080" y="649863"/>
                      <a:pt x="3986136" y="617965"/>
                      <a:pt x="3931792" y="526998"/>
                    </a:cubicBezTo>
                    <a:cubicBezTo>
                      <a:pt x="3877448" y="436031"/>
                      <a:pt x="3805382" y="281268"/>
                      <a:pt x="3768759" y="200933"/>
                    </a:cubicBezTo>
                    <a:cubicBezTo>
                      <a:pt x="3732136" y="120598"/>
                      <a:pt x="3723866" y="73341"/>
                      <a:pt x="3712052" y="44988"/>
                    </a:cubicBezTo>
                    <a:cubicBezTo>
                      <a:pt x="3700238" y="16635"/>
                      <a:pt x="3710870" y="34356"/>
                      <a:pt x="3697875" y="30812"/>
                    </a:cubicBezTo>
                    <a:cubicBezTo>
                      <a:pt x="3684880" y="27268"/>
                      <a:pt x="3634080" y="23723"/>
                      <a:pt x="3634080" y="23723"/>
                    </a:cubicBezTo>
                    <a:cubicBezTo>
                      <a:pt x="3114266" y="21360"/>
                      <a:pt x="1183866" y="-23533"/>
                      <a:pt x="578992" y="16635"/>
                    </a:cubicBezTo>
                    <a:cubicBezTo>
                      <a:pt x="-25883" y="56802"/>
                      <a:pt x="-10525" y="88700"/>
                      <a:pt x="4833" y="264728"/>
                    </a:cubicBezTo>
                    <a:cubicBezTo>
                      <a:pt x="20191" y="440756"/>
                      <a:pt x="545912" y="927490"/>
                      <a:pt x="671140" y="1072802"/>
                    </a:cubicBezTo>
                    <a:cubicBezTo>
                      <a:pt x="796368" y="1218114"/>
                      <a:pt x="540006" y="1129510"/>
                      <a:pt x="756201" y="1136598"/>
                    </a:cubicBezTo>
                    <a:cubicBezTo>
                      <a:pt x="972396" y="1143686"/>
                      <a:pt x="1968312" y="1115333"/>
                      <a:pt x="1968312" y="1115333"/>
                    </a:cubicBezTo>
                    <a:cubicBezTo>
                      <a:pt x="2450321" y="1110607"/>
                      <a:pt x="3292657" y="1166132"/>
                      <a:pt x="3648257" y="1108244"/>
                    </a:cubicBezTo>
                    <a:cubicBezTo>
                      <a:pt x="4003857" y="1050356"/>
                      <a:pt x="4047568" y="843611"/>
                      <a:pt x="4094824" y="746737"/>
                    </a:cubicBezTo>
                    <a:close/>
                  </a:path>
                </a:pathLst>
              </a:custGeom>
              <a:solidFill>
                <a:srgbClr val="5498C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 smtClean="0"/>
                  <a:t>  </a:t>
                </a:r>
                <a:endParaRPr lang="en-US" dirty="0"/>
              </a:p>
            </p:txBody>
          </p:sp>
          <p:sp>
            <p:nvSpPr>
              <p:cNvPr id="18" name="Freeform 17"/>
              <p:cNvSpPr/>
              <p:nvPr/>
            </p:nvSpPr>
            <p:spPr>
              <a:xfrm>
                <a:off x="8323859" y="1516580"/>
                <a:ext cx="3513318" cy="985689"/>
              </a:xfrm>
              <a:custGeom>
                <a:avLst/>
                <a:gdLst>
                  <a:gd name="connsiteX0" fmla="*/ 2823238 w 3513318"/>
                  <a:gd name="connsiteY0" fmla="*/ 985284 h 985689"/>
                  <a:gd name="connsiteX1" fmla="*/ 2943741 w 3513318"/>
                  <a:gd name="connsiteY1" fmla="*/ 758456 h 985689"/>
                  <a:gd name="connsiteX2" fmla="*/ 3170568 w 3513318"/>
                  <a:gd name="connsiteY2" fmla="*/ 517451 h 985689"/>
                  <a:gd name="connsiteX3" fmla="*/ 3283982 w 3513318"/>
                  <a:gd name="connsiteY3" fmla="*/ 326065 h 985689"/>
                  <a:gd name="connsiteX4" fmla="*/ 3227275 w 3513318"/>
                  <a:gd name="connsiteY4" fmla="*/ 155944 h 985689"/>
                  <a:gd name="connsiteX5" fmla="*/ 3042978 w 3513318"/>
                  <a:gd name="connsiteY5" fmla="*/ 99237 h 985689"/>
                  <a:gd name="connsiteX6" fmla="*/ 2638941 w 3513318"/>
                  <a:gd name="connsiteY6" fmla="*/ 99237 h 985689"/>
                  <a:gd name="connsiteX7" fmla="*/ 420280 w 3513318"/>
                  <a:gd name="connsiteY7" fmla="*/ 106325 h 985689"/>
                  <a:gd name="connsiteX8" fmla="*/ 72950 w 3513318"/>
                  <a:gd name="connsiteY8" fmla="*/ 113414 h 985689"/>
                  <a:gd name="connsiteX9" fmla="*/ 2066 w 3513318"/>
                  <a:gd name="connsiteY9" fmla="*/ 42530 h 985689"/>
                  <a:gd name="connsiteX10" fmla="*/ 115480 w 3513318"/>
                  <a:gd name="connsiteY10" fmla="*/ 7088 h 985689"/>
                  <a:gd name="connsiteX11" fmla="*/ 661285 w 3513318"/>
                  <a:gd name="connsiteY11" fmla="*/ 0 h 985689"/>
                  <a:gd name="connsiteX12" fmla="*/ 2731089 w 3513318"/>
                  <a:gd name="connsiteY12" fmla="*/ 0 h 985689"/>
                  <a:gd name="connsiteX13" fmla="*/ 3411573 w 3513318"/>
                  <a:gd name="connsiteY13" fmla="*/ 42530 h 985689"/>
                  <a:gd name="connsiteX14" fmla="*/ 3489545 w 3513318"/>
                  <a:gd name="connsiteY14" fmla="*/ 269358 h 985689"/>
                  <a:gd name="connsiteX15" fmla="*/ 3206010 w 3513318"/>
                  <a:gd name="connsiteY15" fmla="*/ 701749 h 985689"/>
                  <a:gd name="connsiteX16" fmla="*/ 2823238 w 3513318"/>
                  <a:gd name="connsiteY16" fmla="*/ 985284 h 98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513318" h="985689">
                    <a:moveTo>
                      <a:pt x="2823238" y="985284"/>
                    </a:moveTo>
                    <a:cubicBezTo>
                      <a:pt x="2779526" y="994735"/>
                      <a:pt x="2885853" y="836428"/>
                      <a:pt x="2943741" y="758456"/>
                    </a:cubicBezTo>
                    <a:cubicBezTo>
                      <a:pt x="3001629" y="680484"/>
                      <a:pt x="3113861" y="589516"/>
                      <a:pt x="3170568" y="517451"/>
                    </a:cubicBezTo>
                    <a:cubicBezTo>
                      <a:pt x="3227275" y="445386"/>
                      <a:pt x="3274531" y="386316"/>
                      <a:pt x="3283982" y="326065"/>
                    </a:cubicBezTo>
                    <a:cubicBezTo>
                      <a:pt x="3293433" y="265814"/>
                      <a:pt x="3267442" y="193749"/>
                      <a:pt x="3227275" y="155944"/>
                    </a:cubicBezTo>
                    <a:cubicBezTo>
                      <a:pt x="3187108" y="118139"/>
                      <a:pt x="3141034" y="108688"/>
                      <a:pt x="3042978" y="99237"/>
                    </a:cubicBezTo>
                    <a:cubicBezTo>
                      <a:pt x="2944922" y="89786"/>
                      <a:pt x="2638941" y="99237"/>
                      <a:pt x="2638941" y="99237"/>
                    </a:cubicBezTo>
                    <a:lnTo>
                      <a:pt x="420280" y="106325"/>
                    </a:lnTo>
                    <a:cubicBezTo>
                      <a:pt x="-7385" y="108688"/>
                      <a:pt x="142652" y="124046"/>
                      <a:pt x="72950" y="113414"/>
                    </a:cubicBezTo>
                    <a:cubicBezTo>
                      <a:pt x="3248" y="102782"/>
                      <a:pt x="-5022" y="60251"/>
                      <a:pt x="2066" y="42530"/>
                    </a:cubicBezTo>
                    <a:cubicBezTo>
                      <a:pt x="9154" y="24809"/>
                      <a:pt x="5610" y="14176"/>
                      <a:pt x="115480" y="7088"/>
                    </a:cubicBezTo>
                    <a:cubicBezTo>
                      <a:pt x="225350" y="0"/>
                      <a:pt x="661285" y="0"/>
                      <a:pt x="661285" y="0"/>
                    </a:cubicBezTo>
                    <a:lnTo>
                      <a:pt x="2731089" y="0"/>
                    </a:lnTo>
                    <a:cubicBezTo>
                      <a:pt x="3189470" y="7088"/>
                      <a:pt x="3285164" y="-2363"/>
                      <a:pt x="3411573" y="42530"/>
                    </a:cubicBezTo>
                    <a:cubicBezTo>
                      <a:pt x="3537982" y="87423"/>
                      <a:pt x="3523806" y="159488"/>
                      <a:pt x="3489545" y="269358"/>
                    </a:cubicBezTo>
                    <a:cubicBezTo>
                      <a:pt x="3455285" y="379228"/>
                      <a:pt x="3313517" y="582428"/>
                      <a:pt x="3206010" y="701749"/>
                    </a:cubicBezTo>
                    <a:cubicBezTo>
                      <a:pt x="3098503" y="821070"/>
                      <a:pt x="2866950" y="975833"/>
                      <a:pt x="2823238" y="985284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 18"/>
              <p:cNvSpPr/>
              <p:nvPr/>
            </p:nvSpPr>
            <p:spPr>
              <a:xfrm>
                <a:off x="212046" y="1531690"/>
                <a:ext cx="3705312" cy="698049"/>
              </a:xfrm>
              <a:custGeom>
                <a:avLst/>
                <a:gdLst>
                  <a:gd name="connsiteX0" fmla="*/ 366896 w 3705312"/>
                  <a:gd name="connsiteY0" fmla="*/ 664934 h 698049"/>
                  <a:gd name="connsiteX1" fmla="*/ 234816 w 3705312"/>
                  <a:gd name="connsiteY1" fmla="*/ 380454 h 698049"/>
                  <a:gd name="connsiteX2" fmla="*/ 255136 w 3705312"/>
                  <a:gd name="connsiteY2" fmla="*/ 187414 h 698049"/>
                  <a:gd name="connsiteX3" fmla="*/ 427856 w 3705312"/>
                  <a:gd name="connsiteY3" fmla="*/ 126454 h 698049"/>
                  <a:gd name="connsiteX4" fmla="*/ 752976 w 3705312"/>
                  <a:gd name="connsiteY4" fmla="*/ 116294 h 698049"/>
                  <a:gd name="connsiteX5" fmla="*/ 2073776 w 3705312"/>
                  <a:gd name="connsiteY5" fmla="*/ 126454 h 698049"/>
                  <a:gd name="connsiteX6" fmla="*/ 3028816 w 3705312"/>
                  <a:gd name="connsiteY6" fmla="*/ 126454 h 698049"/>
                  <a:gd name="connsiteX7" fmla="*/ 3486016 w 3705312"/>
                  <a:gd name="connsiteY7" fmla="*/ 146774 h 698049"/>
                  <a:gd name="connsiteX8" fmla="*/ 3699376 w 3705312"/>
                  <a:gd name="connsiteY8" fmla="*/ 156934 h 698049"/>
                  <a:gd name="connsiteX9" fmla="*/ 3607936 w 3705312"/>
                  <a:gd name="connsiteY9" fmla="*/ 14694 h 698049"/>
                  <a:gd name="connsiteX10" fmla="*/ 3221856 w 3705312"/>
                  <a:gd name="connsiteY10" fmla="*/ 4534 h 698049"/>
                  <a:gd name="connsiteX11" fmla="*/ 752976 w 3705312"/>
                  <a:gd name="connsiteY11" fmla="*/ 4534 h 698049"/>
                  <a:gd name="connsiteX12" fmla="*/ 173856 w 3705312"/>
                  <a:gd name="connsiteY12" fmla="*/ 45174 h 698049"/>
                  <a:gd name="connsiteX13" fmla="*/ 11296 w 3705312"/>
                  <a:gd name="connsiteY13" fmla="*/ 156934 h 698049"/>
                  <a:gd name="connsiteX14" fmla="*/ 41776 w 3705312"/>
                  <a:gd name="connsiteY14" fmla="*/ 319494 h 698049"/>
                  <a:gd name="connsiteX15" fmla="*/ 265296 w 3705312"/>
                  <a:gd name="connsiteY15" fmla="*/ 654774 h 698049"/>
                  <a:gd name="connsiteX16" fmla="*/ 366896 w 3705312"/>
                  <a:gd name="connsiteY16" fmla="*/ 664934 h 698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05312" h="698049">
                    <a:moveTo>
                      <a:pt x="366896" y="664934"/>
                    </a:moveTo>
                    <a:cubicBezTo>
                      <a:pt x="361816" y="619214"/>
                      <a:pt x="253443" y="460041"/>
                      <a:pt x="234816" y="380454"/>
                    </a:cubicBezTo>
                    <a:cubicBezTo>
                      <a:pt x="216189" y="300867"/>
                      <a:pt x="222963" y="229747"/>
                      <a:pt x="255136" y="187414"/>
                    </a:cubicBezTo>
                    <a:cubicBezTo>
                      <a:pt x="287309" y="145081"/>
                      <a:pt x="344883" y="138307"/>
                      <a:pt x="427856" y="126454"/>
                    </a:cubicBezTo>
                    <a:cubicBezTo>
                      <a:pt x="510829" y="114601"/>
                      <a:pt x="752976" y="116294"/>
                      <a:pt x="752976" y="116294"/>
                    </a:cubicBezTo>
                    <a:lnTo>
                      <a:pt x="2073776" y="126454"/>
                    </a:lnTo>
                    <a:lnTo>
                      <a:pt x="3028816" y="126454"/>
                    </a:lnTo>
                    <a:cubicBezTo>
                      <a:pt x="3264189" y="129841"/>
                      <a:pt x="3486016" y="146774"/>
                      <a:pt x="3486016" y="146774"/>
                    </a:cubicBezTo>
                    <a:cubicBezTo>
                      <a:pt x="3597776" y="151854"/>
                      <a:pt x="3679056" y="178947"/>
                      <a:pt x="3699376" y="156934"/>
                    </a:cubicBezTo>
                    <a:cubicBezTo>
                      <a:pt x="3719696" y="134921"/>
                      <a:pt x="3687522" y="40094"/>
                      <a:pt x="3607936" y="14694"/>
                    </a:cubicBezTo>
                    <a:cubicBezTo>
                      <a:pt x="3528350" y="-10706"/>
                      <a:pt x="3221856" y="4534"/>
                      <a:pt x="3221856" y="4534"/>
                    </a:cubicBezTo>
                    <a:lnTo>
                      <a:pt x="752976" y="4534"/>
                    </a:lnTo>
                    <a:cubicBezTo>
                      <a:pt x="244976" y="11307"/>
                      <a:pt x="297469" y="19774"/>
                      <a:pt x="173856" y="45174"/>
                    </a:cubicBezTo>
                    <a:cubicBezTo>
                      <a:pt x="50243" y="70574"/>
                      <a:pt x="33309" y="111214"/>
                      <a:pt x="11296" y="156934"/>
                    </a:cubicBezTo>
                    <a:cubicBezTo>
                      <a:pt x="-10717" y="202654"/>
                      <a:pt x="-557" y="236521"/>
                      <a:pt x="41776" y="319494"/>
                    </a:cubicBezTo>
                    <a:cubicBezTo>
                      <a:pt x="84109" y="402467"/>
                      <a:pt x="212803" y="598894"/>
                      <a:pt x="265296" y="654774"/>
                    </a:cubicBezTo>
                    <a:cubicBezTo>
                      <a:pt x="317789" y="710654"/>
                      <a:pt x="371976" y="710654"/>
                      <a:pt x="366896" y="664934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47"/>
              <p:cNvSpPr/>
              <p:nvPr/>
            </p:nvSpPr>
            <p:spPr>
              <a:xfrm>
                <a:off x="895468" y="1774380"/>
                <a:ext cx="1889261" cy="269054"/>
              </a:xfrm>
              <a:custGeom>
                <a:avLst/>
                <a:gdLst>
                  <a:gd name="connsiteX0" fmla="*/ 0 w 1424256"/>
                  <a:gd name="connsiteY0" fmla="*/ 0 h 207155"/>
                  <a:gd name="connsiteX1" fmla="*/ 1424256 w 1424256"/>
                  <a:gd name="connsiteY1" fmla="*/ 0 h 207155"/>
                  <a:gd name="connsiteX2" fmla="*/ 1424256 w 1424256"/>
                  <a:gd name="connsiteY2" fmla="*/ 207155 h 207155"/>
                  <a:gd name="connsiteX3" fmla="*/ 0 w 1424256"/>
                  <a:gd name="connsiteY3" fmla="*/ 207155 h 207155"/>
                  <a:gd name="connsiteX4" fmla="*/ 0 w 1424256"/>
                  <a:gd name="connsiteY4" fmla="*/ 0 h 207155"/>
                  <a:gd name="connsiteX0" fmla="*/ 0 w 1424256"/>
                  <a:gd name="connsiteY0" fmla="*/ 0 h 207155"/>
                  <a:gd name="connsiteX1" fmla="*/ 1424256 w 1424256"/>
                  <a:gd name="connsiteY1" fmla="*/ 0 h 207155"/>
                  <a:gd name="connsiteX2" fmla="*/ 1424256 w 1424256"/>
                  <a:gd name="connsiteY2" fmla="*/ 207155 h 207155"/>
                  <a:gd name="connsiteX3" fmla="*/ 0 w 1424256"/>
                  <a:gd name="connsiteY3" fmla="*/ 207155 h 207155"/>
                  <a:gd name="connsiteX4" fmla="*/ 0 w 1424256"/>
                  <a:gd name="connsiteY4" fmla="*/ 0 h 207155"/>
                  <a:gd name="connsiteX0" fmla="*/ 0 w 1424256"/>
                  <a:gd name="connsiteY0" fmla="*/ 0 h 207155"/>
                  <a:gd name="connsiteX1" fmla="*/ 1424256 w 1424256"/>
                  <a:gd name="connsiteY1" fmla="*/ 0 h 207155"/>
                  <a:gd name="connsiteX2" fmla="*/ 1424256 w 1424256"/>
                  <a:gd name="connsiteY2" fmla="*/ 207155 h 207155"/>
                  <a:gd name="connsiteX3" fmla="*/ 0 w 1424256"/>
                  <a:gd name="connsiteY3" fmla="*/ 207155 h 207155"/>
                  <a:gd name="connsiteX4" fmla="*/ 0 w 1424256"/>
                  <a:gd name="connsiteY4" fmla="*/ 0 h 207155"/>
                  <a:gd name="connsiteX0" fmla="*/ 10109 w 1434365"/>
                  <a:gd name="connsiteY0" fmla="*/ 0 h 207155"/>
                  <a:gd name="connsiteX1" fmla="*/ 1434365 w 1434365"/>
                  <a:gd name="connsiteY1" fmla="*/ 0 h 207155"/>
                  <a:gd name="connsiteX2" fmla="*/ 1434365 w 1434365"/>
                  <a:gd name="connsiteY2" fmla="*/ 207155 h 207155"/>
                  <a:gd name="connsiteX3" fmla="*/ 10109 w 1434365"/>
                  <a:gd name="connsiteY3" fmla="*/ 207155 h 207155"/>
                  <a:gd name="connsiteX4" fmla="*/ 10109 w 1434365"/>
                  <a:gd name="connsiteY4" fmla="*/ 0 h 207155"/>
                  <a:gd name="connsiteX0" fmla="*/ 13854 w 1438110"/>
                  <a:gd name="connsiteY0" fmla="*/ 0 h 207155"/>
                  <a:gd name="connsiteX1" fmla="*/ 1438110 w 1438110"/>
                  <a:gd name="connsiteY1" fmla="*/ 0 h 207155"/>
                  <a:gd name="connsiteX2" fmla="*/ 1438110 w 1438110"/>
                  <a:gd name="connsiteY2" fmla="*/ 207155 h 207155"/>
                  <a:gd name="connsiteX3" fmla="*/ 13854 w 1438110"/>
                  <a:gd name="connsiteY3" fmla="*/ 207155 h 207155"/>
                  <a:gd name="connsiteX4" fmla="*/ 13854 w 1438110"/>
                  <a:gd name="connsiteY4" fmla="*/ 0 h 207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110" h="207155">
                    <a:moveTo>
                      <a:pt x="13854" y="0"/>
                    </a:moveTo>
                    <a:lnTo>
                      <a:pt x="1438110" y="0"/>
                    </a:lnTo>
                    <a:cubicBezTo>
                      <a:pt x="1424462" y="91798"/>
                      <a:pt x="1424462" y="133554"/>
                      <a:pt x="1438110" y="207155"/>
                    </a:cubicBezTo>
                    <a:lnTo>
                      <a:pt x="13854" y="207155"/>
                    </a:lnTo>
                    <a:cubicBezTo>
                      <a:pt x="207" y="156300"/>
                      <a:pt x="-8893" y="78151"/>
                      <a:pt x="1385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286A"/>
                </a:solidFill>
              </a:ln>
              <a:effectLst>
                <a:innerShdw dist="50800" dir="13800000">
                  <a:prstClr val="black">
                    <a:alpha val="1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127000" y="1427377"/>
                <a:ext cx="4181206" cy="1397846"/>
              </a:xfrm>
              <a:custGeom>
                <a:avLst/>
                <a:gdLst>
                  <a:gd name="connsiteX0" fmla="*/ 748993 w 4181206"/>
                  <a:gd name="connsiteY0" fmla="*/ 1335475 h 1397846"/>
                  <a:gd name="connsiteX1" fmla="*/ 230833 w 4181206"/>
                  <a:gd name="connsiteY1" fmla="*/ 624275 h 1397846"/>
                  <a:gd name="connsiteX2" fmla="*/ 17473 w 4181206"/>
                  <a:gd name="connsiteY2" fmla="*/ 349955 h 1397846"/>
                  <a:gd name="connsiteX3" fmla="*/ 27633 w 4181206"/>
                  <a:gd name="connsiteY3" fmla="*/ 167075 h 1397846"/>
                  <a:gd name="connsiteX4" fmla="*/ 149553 w 4181206"/>
                  <a:gd name="connsiteY4" fmla="*/ 65475 h 1397846"/>
                  <a:gd name="connsiteX5" fmla="*/ 454353 w 4181206"/>
                  <a:gd name="connsiteY5" fmla="*/ 4515 h 1397846"/>
                  <a:gd name="connsiteX6" fmla="*/ 1053793 w 4181206"/>
                  <a:gd name="connsiteY6" fmla="*/ 4515 h 1397846"/>
                  <a:gd name="connsiteX7" fmla="*/ 2079953 w 4181206"/>
                  <a:gd name="connsiteY7" fmla="*/ 14675 h 1397846"/>
                  <a:gd name="connsiteX8" fmla="*/ 2760673 w 4181206"/>
                  <a:gd name="connsiteY8" fmla="*/ 14675 h 1397846"/>
                  <a:gd name="connsiteX9" fmla="*/ 3502353 w 4181206"/>
                  <a:gd name="connsiteY9" fmla="*/ 24835 h 1397846"/>
                  <a:gd name="connsiteX10" fmla="*/ 3715713 w 4181206"/>
                  <a:gd name="connsiteY10" fmla="*/ 24835 h 1397846"/>
                  <a:gd name="connsiteX11" fmla="*/ 3746193 w 4181206"/>
                  <a:gd name="connsiteY11" fmla="*/ 95955 h 1397846"/>
                  <a:gd name="connsiteX12" fmla="*/ 3898593 w 4181206"/>
                  <a:gd name="connsiteY12" fmla="*/ 410915 h 1397846"/>
                  <a:gd name="connsiteX13" fmla="*/ 4152593 w 4181206"/>
                  <a:gd name="connsiteY13" fmla="*/ 746195 h 1397846"/>
                  <a:gd name="connsiteX14" fmla="*/ 4162753 w 4181206"/>
                  <a:gd name="connsiteY14" fmla="*/ 888435 h 1397846"/>
                  <a:gd name="connsiteX15" fmla="*/ 4040833 w 4181206"/>
                  <a:gd name="connsiteY15" fmla="*/ 898595 h 1397846"/>
                  <a:gd name="connsiteX16" fmla="*/ 4020513 w 4181206"/>
                  <a:gd name="connsiteY16" fmla="*/ 766515 h 1397846"/>
                  <a:gd name="connsiteX17" fmla="*/ 3827473 w 4181206"/>
                  <a:gd name="connsiteY17" fmla="*/ 522675 h 1397846"/>
                  <a:gd name="connsiteX18" fmla="*/ 3705553 w 4181206"/>
                  <a:gd name="connsiteY18" fmla="*/ 248355 h 1397846"/>
                  <a:gd name="connsiteX19" fmla="*/ 3664913 w 4181206"/>
                  <a:gd name="connsiteY19" fmla="*/ 146755 h 1397846"/>
                  <a:gd name="connsiteX20" fmla="*/ 3522673 w 4181206"/>
                  <a:gd name="connsiteY20" fmla="*/ 146755 h 1397846"/>
                  <a:gd name="connsiteX21" fmla="*/ 2384753 w 4181206"/>
                  <a:gd name="connsiteY21" fmla="*/ 146755 h 1397846"/>
                  <a:gd name="connsiteX22" fmla="*/ 1358593 w 4181206"/>
                  <a:gd name="connsiteY22" fmla="*/ 136595 h 1397846"/>
                  <a:gd name="connsiteX23" fmla="*/ 718513 w 4181206"/>
                  <a:gd name="connsiteY23" fmla="*/ 136595 h 1397846"/>
                  <a:gd name="connsiteX24" fmla="*/ 444193 w 4181206"/>
                  <a:gd name="connsiteY24" fmla="*/ 136595 h 1397846"/>
                  <a:gd name="connsiteX25" fmla="*/ 281633 w 4181206"/>
                  <a:gd name="connsiteY25" fmla="*/ 167075 h 1397846"/>
                  <a:gd name="connsiteX26" fmla="*/ 200353 w 4181206"/>
                  <a:gd name="connsiteY26" fmla="*/ 268675 h 1397846"/>
                  <a:gd name="connsiteX27" fmla="*/ 230833 w 4181206"/>
                  <a:gd name="connsiteY27" fmla="*/ 421075 h 1397846"/>
                  <a:gd name="connsiteX28" fmla="*/ 555953 w 4181206"/>
                  <a:gd name="connsiteY28" fmla="*/ 807155 h 1397846"/>
                  <a:gd name="connsiteX29" fmla="*/ 911553 w 4181206"/>
                  <a:gd name="connsiteY29" fmla="*/ 1213555 h 1397846"/>
                  <a:gd name="connsiteX30" fmla="*/ 962353 w 4181206"/>
                  <a:gd name="connsiteY30" fmla="*/ 1345635 h 1397846"/>
                  <a:gd name="connsiteX31" fmla="*/ 748993 w 4181206"/>
                  <a:gd name="connsiteY31" fmla="*/ 1335475 h 1397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181206" h="1397846">
                    <a:moveTo>
                      <a:pt x="748993" y="1335475"/>
                    </a:moveTo>
                    <a:cubicBezTo>
                      <a:pt x="627073" y="1215248"/>
                      <a:pt x="352753" y="788528"/>
                      <a:pt x="230833" y="624275"/>
                    </a:cubicBezTo>
                    <a:cubicBezTo>
                      <a:pt x="108913" y="460022"/>
                      <a:pt x="51340" y="426155"/>
                      <a:pt x="17473" y="349955"/>
                    </a:cubicBezTo>
                    <a:cubicBezTo>
                      <a:pt x="-16394" y="273755"/>
                      <a:pt x="5620" y="214488"/>
                      <a:pt x="27633" y="167075"/>
                    </a:cubicBezTo>
                    <a:cubicBezTo>
                      <a:pt x="49646" y="119662"/>
                      <a:pt x="78433" y="92568"/>
                      <a:pt x="149553" y="65475"/>
                    </a:cubicBezTo>
                    <a:cubicBezTo>
                      <a:pt x="220673" y="38382"/>
                      <a:pt x="303646" y="14675"/>
                      <a:pt x="454353" y="4515"/>
                    </a:cubicBezTo>
                    <a:cubicBezTo>
                      <a:pt x="605060" y="-5645"/>
                      <a:pt x="1053793" y="4515"/>
                      <a:pt x="1053793" y="4515"/>
                    </a:cubicBezTo>
                    <a:lnTo>
                      <a:pt x="2079953" y="14675"/>
                    </a:lnTo>
                    <a:lnTo>
                      <a:pt x="2760673" y="14675"/>
                    </a:lnTo>
                    <a:lnTo>
                      <a:pt x="3502353" y="24835"/>
                    </a:lnTo>
                    <a:cubicBezTo>
                      <a:pt x="3661526" y="26528"/>
                      <a:pt x="3675073" y="12982"/>
                      <a:pt x="3715713" y="24835"/>
                    </a:cubicBezTo>
                    <a:cubicBezTo>
                      <a:pt x="3756353" y="36688"/>
                      <a:pt x="3715713" y="31608"/>
                      <a:pt x="3746193" y="95955"/>
                    </a:cubicBezTo>
                    <a:cubicBezTo>
                      <a:pt x="3776673" y="160302"/>
                      <a:pt x="3830860" y="302542"/>
                      <a:pt x="3898593" y="410915"/>
                    </a:cubicBezTo>
                    <a:cubicBezTo>
                      <a:pt x="3966326" y="519288"/>
                      <a:pt x="4108566" y="666608"/>
                      <a:pt x="4152593" y="746195"/>
                    </a:cubicBezTo>
                    <a:cubicBezTo>
                      <a:pt x="4196620" y="825782"/>
                      <a:pt x="4181380" y="863035"/>
                      <a:pt x="4162753" y="888435"/>
                    </a:cubicBezTo>
                    <a:cubicBezTo>
                      <a:pt x="4144126" y="913835"/>
                      <a:pt x="4064540" y="918915"/>
                      <a:pt x="4040833" y="898595"/>
                    </a:cubicBezTo>
                    <a:cubicBezTo>
                      <a:pt x="4017126" y="878275"/>
                      <a:pt x="4056073" y="829168"/>
                      <a:pt x="4020513" y="766515"/>
                    </a:cubicBezTo>
                    <a:cubicBezTo>
                      <a:pt x="3984953" y="703862"/>
                      <a:pt x="3879966" y="609035"/>
                      <a:pt x="3827473" y="522675"/>
                    </a:cubicBezTo>
                    <a:cubicBezTo>
                      <a:pt x="3774980" y="436315"/>
                      <a:pt x="3732646" y="311008"/>
                      <a:pt x="3705553" y="248355"/>
                    </a:cubicBezTo>
                    <a:cubicBezTo>
                      <a:pt x="3678460" y="185702"/>
                      <a:pt x="3695393" y="163688"/>
                      <a:pt x="3664913" y="146755"/>
                    </a:cubicBezTo>
                    <a:cubicBezTo>
                      <a:pt x="3634433" y="129822"/>
                      <a:pt x="3522673" y="146755"/>
                      <a:pt x="3522673" y="146755"/>
                    </a:cubicBezTo>
                    <a:lnTo>
                      <a:pt x="2384753" y="146755"/>
                    </a:lnTo>
                    <a:lnTo>
                      <a:pt x="1358593" y="136595"/>
                    </a:lnTo>
                    <a:lnTo>
                      <a:pt x="718513" y="136595"/>
                    </a:lnTo>
                    <a:cubicBezTo>
                      <a:pt x="566113" y="136595"/>
                      <a:pt x="517006" y="131515"/>
                      <a:pt x="444193" y="136595"/>
                    </a:cubicBezTo>
                    <a:cubicBezTo>
                      <a:pt x="371380" y="141675"/>
                      <a:pt x="322273" y="145062"/>
                      <a:pt x="281633" y="167075"/>
                    </a:cubicBezTo>
                    <a:cubicBezTo>
                      <a:pt x="240993" y="189088"/>
                      <a:pt x="208820" y="226342"/>
                      <a:pt x="200353" y="268675"/>
                    </a:cubicBezTo>
                    <a:cubicBezTo>
                      <a:pt x="191886" y="311008"/>
                      <a:pt x="171566" y="331328"/>
                      <a:pt x="230833" y="421075"/>
                    </a:cubicBezTo>
                    <a:cubicBezTo>
                      <a:pt x="290100" y="510822"/>
                      <a:pt x="442500" y="675075"/>
                      <a:pt x="555953" y="807155"/>
                    </a:cubicBezTo>
                    <a:cubicBezTo>
                      <a:pt x="669406" y="939235"/>
                      <a:pt x="843820" y="1123808"/>
                      <a:pt x="911553" y="1213555"/>
                    </a:cubicBezTo>
                    <a:cubicBezTo>
                      <a:pt x="979286" y="1303302"/>
                      <a:pt x="986060" y="1321928"/>
                      <a:pt x="962353" y="1345635"/>
                    </a:cubicBezTo>
                    <a:cubicBezTo>
                      <a:pt x="938646" y="1369342"/>
                      <a:pt x="870913" y="1455702"/>
                      <a:pt x="748993" y="1335475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Freeform 21"/>
              <p:cNvSpPr/>
              <p:nvPr/>
            </p:nvSpPr>
            <p:spPr>
              <a:xfrm>
                <a:off x="2007424" y="1412308"/>
                <a:ext cx="304702" cy="140489"/>
              </a:xfrm>
              <a:custGeom>
                <a:avLst/>
                <a:gdLst>
                  <a:gd name="connsiteX0" fmla="*/ 47085 w 238480"/>
                  <a:gd name="connsiteY0" fmla="*/ 13719 h 104857"/>
                  <a:gd name="connsiteX1" fmla="*/ 1592 w 238480"/>
                  <a:gd name="connsiteY1" fmla="*/ 54662 h 104857"/>
                  <a:gd name="connsiteX2" fmla="*/ 97126 w 238480"/>
                  <a:gd name="connsiteY2" fmla="*/ 104704 h 104857"/>
                  <a:gd name="connsiteX3" fmla="*/ 224505 w 238480"/>
                  <a:gd name="connsiteY3" fmla="*/ 68310 h 104857"/>
                  <a:gd name="connsiteX4" fmla="*/ 229055 w 238480"/>
                  <a:gd name="connsiteY4" fmla="*/ 13719 h 104857"/>
                  <a:gd name="connsiteX5" fmla="*/ 169914 w 238480"/>
                  <a:gd name="connsiteY5" fmla="*/ 71 h 104857"/>
                  <a:gd name="connsiteX6" fmla="*/ 47085 w 238480"/>
                  <a:gd name="connsiteY6" fmla="*/ 13719 h 104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480" h="104857">
                    <a:moveTo>
                      <a:pt x="47085" y="13719"/>
                    </a:moveTo>
                    <a:cubicBezTo>
                      <a:pt x="19031" y="22818"/>
                      <a:pt x="-6748" y="39498"/>
                      <a:pt x="1592" y="54662"/>
                    </a:cubicBezTo>
                    <a:cubicBezTo>
                      <a:pt x="9932" y="69826"/>
                      <a:pt x="59974" y="102429"/>
                      <a:pt x="97126" y="104704"/>
                    </a:cubicBezTo>
                    <a:cubicBezTo>
                      <a:pt x="134278" y="106979"/>
                      <a:pt x="202517" y="83474"/>
                      <a:pt x="224505" y="68310"/>
                    </a:cubicBezTo>
                    <a:cubicBezTo>
                      <a:pt x="246493" y="53146"/>
                      <a:pt x="238154" y="25092"/>
                      <a:pt x="229055" y="13719"/>
                    </a:cubicBezTo>
                    <a:cubicBezTo>
                      <a:pt x="219957" y="2346"/>
                      <a:pt x="197968" y="829"/>
                      <a:pt x="169914" y="71"/>
                    </a:cubicBezTo>
                    <a:cubicBezTo>
                      <a:pt x="141860" y="-687"/>
                      <a:pt x="75139" y="4620"/>
                      <a:pt x="47085" y="13719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 22"/>
              <p:cNvSpPr/>
              <p:nvPr/>
            </p:nvSpPr>
            <p:spPr>
              <a:xfrm>
                <a:off x="2026752" y="1374948"/>
                <a:ext cx="238480" cy="135966"/>
              </a:xfrm>
              <a:custGeom>
                <a:avLst/>
                <a:gdLst>
                  <a:gd name="connsiteX0" fmla="*/ 47085 w 238480"/>
                  <a:gd name="connsiteY0" fmla="*/ 13719 h 104857"/>
                  <a:gd name="connsiteX1" fmla="*/ 1592 w 238480"/>
                  <a:gd name="connsiteY1" fmla="*/ 54662 h 104857"/>
                  <a:gd name="connsiteX2" fmla="*/ 97126 w 238480"/>
                  <a:gd name="connsiteY2" fmla="*/ 104704 h 104857"/>
                  <a:gd name="connsiteX3" fmla="*/ 224505 w 238480"/>
                  <a:gd name="connsiteY3" fmla="*/ 68310 h 104857"/>
                  <a:gd name="connsiteX4" fmla="*/ 229055 w 238480"/>
                  <a:gd name="connsiteY4" fmla="*/ 13719 h 104857"/>
                  <a:gd name="connsiteX5" fmla="*/ 169914 w 238480"/>
                  <a:gd name="connsiteY5" fmla="*/ 71 h 104857"/>
                  <a:gd name="connsiteX6" fmla="*/ 47085 w 238480"/>
                  <a:gd name="connsiteY6" fmla="*/ 13719 h 104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480" h="104857">
                    <a:moveTo>
                      <a:pt x="47085" y="13719"/>
                    </a:moveTo>
                    <a:cubicBezTo>
                      <a:pt x="19031" y="22818"/>
                      <a:pt x="-6748" y="39498"/>
                      <a:pt x="1592" y="54662"/>
                    </a:cubicBezTo>
                    <a:cubicBezTo>
                      <a:pt x="9932" y="69826"/>
                      <a:pt x="59974" y="102429"/>
                      <a:pt x="97126" y="104704"/>
                    </a:cubicBezTo>
                    <a:cubicBezTo>
                      <a:pt x="134278" y="106979"/>
                      <a:pt x="202517" y="83474"/>
                      <a:pt x="224505" y="68310"/>
                    </a:cubicBezTo>
                    <a:cubicBezTo>
                      <a:pt x="246493" y="53146"/>
                      <a:pt x="238154" y="25092"/>
                      <a:pt x="229055" y="13719"/>
                    </a:cubicBezTo>
                    <a:cubicBezTo>
                      <a:pt x="219957" y="2346"/>
                      <a:pt x="197968" y="829"/>
                      <a:pt x="169914" y="71"/>
                    </a:cubicBezTo>
                    <a:cubicBezTo>
                      <a:pt x="141860" y="-687"/>
                      <a:pt x="75139" y="4620"/>
                      <a:pt x="47085" y="13719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 rot="1238552">
                <a:off x="1681055" y="430359"/>
                <a:ext cx="1127872" cy="747700"/>
                <a:chOff x="1447817" y="3682183"/>
                <a:chExt cx="1127872" cy="747700"/>
              </a:xfrm>
            </p:grpSpPr>
            <p:sp>
              <p:nvSpPr>
                <p:cNvPr id="83" name="Rectangle 76"/>
                <p:cNvSpPr/>
                <p:nvPr/>
              </p:nvSpPr>
              <p:spPr>
                <a:xfrm rot="529993">
                  <a:off x="1783988" y="4254426"/>
                  <a:ext cx="718601" cy="132731"/>
                </a:xfrm>
                <a:custGeom>
                  <a:avLst/>
                  <a:gdLst>
                    <a:gd name="connsiteX0" fmla="*/ 0 w 647285"/>
                    <a:gd name="connsiteY0" fmla="*/ 0 h 81977"/>
                    <a:gd name="connsiteX1" fmla="*/ 647285 w 647285"/>
                    <a:gd name="connsiteY1" fmla="*/ 0 h 81977"/>
                    <a:gd name="connsiteX2" fmla="*/ 647285 w 647285"/>
                    <a:gd name="connsiteY2" fmla="*/ 81977 h 81977"/>
                    <a:gd name="connsiteX3" fmla="*/ 0 w 647285"/>
                    <a:gd name="connsiteY3" fmla="*/ 81977 h 81977"/>
                    <a:gd name="connsiteX4" fmla="*/ 0 w 647285"/>
                    <a:gd name="connsiteY4" fmla="*/ 0 h 81977"/>
                    <a:gd name="connsiteX0" fmla="*/ 0 w 716202"/>
                    <a:gd name="connsiteY0" fmla="*/ 0 h 140325"/>
                    <a:gd name="connsiteX1" fmla="*/ 647285 w 716202"/>
                    <a:gd name="connsiteY1" fmla="*/ 0 h 140325"/>
                    <a:gd name="connsiteX2" fmla="*/ 716202 w 716202"/>
                    <a:gd name="connsiteY2" fmla="*/ 140325 h 140325"/>
                    <a:gd name="connsiteX3" fmla="*/ 0 w 716202"/>
                    <a:gd name="connsiteY3" fmla="*/ 81977 h 140325"/>
                    <a:gd name="connsiteX4" fmla="*/ 0 w 716202"/>
                    <a:gd name="connsiteY4" fmla="*/ 0 h 140325"/>
                    <a:gd name="connsiteX0" fmla="*/ 0 w 692329"/>
                    <a:gd name="connsiteY0" fmla="*/ 0 h 134826"/>
                    <a:gd name="connsiteX1" fmla="*/ 647285 w 692329"/>
                    <a:gd name="connsiteY1" fmla="*/ 0 h 134826"/>
                    <a:gd name="connsiteX2" fmla="*/ 692329 w 692329"/>
                    <a:gd name="connsiteY2" fmla="*/ 134826 h 134826"/>
                    <a:gd name="connsiteX3" fmla="*/ 0 w 692329"/>
                    <a:gd name="connsiteY3" fmla="*/ 81977 h 134826"/>
                    <a:gd name="connsiteX4" fmla="*/ 0 w 692329"/>
                    <a:gd name="connsiteY4" fmla="*/ 0 h 134826"/>
                    <a:gd name="connsiteX0" fmla="*/ 0 w 718601"/>
                    <a:gd name="connsiteY0" fmla="*/ 8688 h 134826"/>
                    <a:gd name="connsiteX1" fmla="*/ 673557 w 718601"/>
                    <a:gd name="connsiteY1" fmla="*/ 0 h 134826"/>
                    <a:gd name="connsiteX2" fmla="*/ 718601 w 718601"/>
                    <a:gd name="connsiteY2" fmla="*/ 134826 h 134826"/>
                    <a:gd name="connsiteX3" fmla="*/ 26272 w 718601"/>
                    <a:gd name="connsiteY3" fmla="*/ 81977 h 134826"/>
                    <a:gd name="connsiteX4" fmla="*/ 0 w 718601"/>
                    <a:gd name="connsiteY4" fmla="*/ 8688 h 134826"/>
                    <a:gd name="connsiteX0" fmla="*/ 0 w 718601"/>
                    <a:gd name="connsiteY0" fmla="*/ 6593 h 132731"/>
                    <a:gd name="connsiteX1" fmla="*/ 660072 w 718601"/>
                    <a:gd name="connsiteY1" fmla="*/ 0 h 132731"/>
                    <a:gd name="connsiteX2" fmla="*/ 718601 w 718601"/>
                    <a:gd name="connsiteY2" fmla="*/ 132731 h 132731"/>
                    <a:gd name="connsiteX3" fmla="*/ 26272 w 718601"/>
                    <a:gd name="connsiteY3" fmla="*/ 79882 h 132731"/>
                    <a:gd name="connsiteX4" fmla="*/ 0 w 718601"/>
                    <a:gd name="connsiteY4" fmla="*/ 6593 h 132731"/>
                    <a:gd name="connsiteX0" fmla="*/ 0 w 718601"/>
                    <a:gd name="connsiteY0" fmla="*/ 6593 h 132731"/>
                    <a:gd name="connsiteX1" fmla="*/ 660072 w 718601"/>
                    <a:gd name="connsiteY1" fmla="*/ 0 h 132731"/>
                    <a:gd name="connsiteX2" fmla="*/ 718601 w 718601"/>
                    <a:gd name="connsiteY2" fmla="*/ 132731 h 132731"/>
                    <a:gd name="connsiteX3" fmla="*/ 26272 w 718601"/>
                    <a:gd name="connsiteY3" fmla="*/ 79882 h 132731"/>
                    <a:gd name="connsiteX4" fmla="*/ 0 w 718601"/>
                    <a:gd name="connsiteY4" fmla="*/ 6593 h 132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601" h="132731">
                      <a:moveTo>
                        <a:pt x="0" y="6593"/>
                      </a:moveTo>
                      <a:lnTo>
                        <a:pt x="660072" y="0"/>
                      </a:lnTo>
                      <a:lnTo>
                        <a:pt x="718601" y="132731"/>
                      </a:lnTo>
                      <a:cubicBezTo>
                        <a:pt x="324809" y="43767"/>
                        <a:pt x="257048" y="97498"/>
                        <a:pt x="26272" y="79882"/>
                      </a:cubicBezTo>
                      <a:lnTo>
                        <a:pt x="0" y="6593"/>
                      </a:ln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75"/>
                <p:cNvSpPr/>
                <p:nvPr/>
              </p:nvSpPr>
              <p:spPr>
                <a:xfrm>
                  <a:off x="2389495" y="3880786"/>
                  <a:ext cx="186194" cy="549097"/>
                </a:xfrm>
                <a:custGeom>
                  <a:avLst/>
                  <a:gdLst>
                    <a:gd name="connsiteX0" fmla="*/ 0 w 80952"/>
                    <a:gd name="connsiteY0" fmla="*/ 0 h 494506"/>
                    <a:gd name="connsiteX1" fmla="*/ 80952 w 80952"/>
                    <a:gd name="connsiteY1" fmla="*/ 0 h 494506"/>
                    <a:gd name="connsiteX2" fmla="*/ 80952 w 80952"/>
                    <a:gd name="connsiteY2" fmla="*/ 494506 h 494506"/>
                    <a:gd name="connsiteX3" fmla="*/ 0 w 80952"/>
                    <a:gd name="connsiteY3" fmla="*/ 494506 h 494506"/>
                    <a:gd name="connsiteX4" fmla="*/ 0 w 80952"/>
                    <a:gd name="connsiteY4" fmla="*/ 0 h 494506"/>
                    <a:gd name="connsiteX0" fmla="*/ 0 w 121895"/>
                    <a:gd name="connsiteY0" fmla="*/ 0 h 494506"/>
                    <a:gd name="connsiteX1" fmla="*/ 121895 w 121895"/>
                    <a:gd name="connsiteY1" fmla="*/ 9099 h 494506"/>
                    <a:gd name="connsiteX2" fmla="*/ 80952 w 121895"/>
                    <a:gd name="connsiteY2" fmla="*/ 494506 h 494506"/>
                    <a:gd name="connsiteX3" fmla="*/ 0 w 121895"/>
                    <a:gd name="connsiteY3" fmla="*/ 494506 h 494506"/>
                    <a:gd name="connsiteX4" fmla="*/ 0 w 121895"/>
                    <a:gd name="connsiteY4" fmla="*/ 0 h 494506"/>
                    <a:gd name="connsiteX0" fmla="*/ 0 w 130993"/>
                    <a:gd name="connsiteY0" fmla="*/ 0 h 494506"/>
                    <a:gd name="connsiteX1" fmla="*/ 130993 w 130993"/>
                    <a:gd name="connsiteY1" fmla="*/ 77338 h 494506"/>
                    <a:gd name="connsiteX2" fmla="*/ 80952 w 130993"/>
                    <a:gd name="connsiteY2" fmla="*/ 494506 h 494506"/>
                    <a:gd name="connsiteX3" fmla="*/ 0 w 130993"/>
                    <a:gd name="connsiteY3" fmla="*/ 494506 h 494506"/>
                    <a:gd name="connsiteX4" fmla="*/ 0 w 130993"/>
                    <a:gd name="connsiteY4" fmla="*/ 0 h 494506"/>
                    <a:gd name="connsiteX0" fmla="*/ 86436 w 130993"/>
                    <a:gd name="connsiteY0" fmla="*/ 0 h 489957"/>
                    <a:gd name="connsiteX1" fmla="*/ 130993 w 130993"/>
                    <a:gd name="connsiteY1" fmla="*/ 72789 h 489957"/>
                    <a:gd name="connsiteX2" fmla="*/ 80952 w 130993"/>
                    <a:gd name="connsiteY2" fmla="*/ 489957 h 489957"/>
                    <a:gd name="connsiteX3" fmla="*/ 0 w 130993"/>
                    <a:gd name="connsiteY3" fmla="*/ 489957 h 489957"/>
                    <a:gd name="connsiteX4" fmla="*/ 86436 w 130993"/>
                    <a:gd name="connsiteY4" fmla="*/ 0 h 489957"/>
                    <a:gd name="connsiteX0" fmla="*/ 77338 w 130993"/>
                    <a:gd name="connsiteY0" fmla="*/ 0 h 489957"/>
                    <a:gd name="connsiteX1" fmla="*/ 130993 w 130993"/>
                    <a:gd name="connsiteY1" fmla="*/ 72789 h 489957"/>
                    <a:gd name="connsiteX2" fmla="*/ 80952 w 130993"/>
                    <a:gd name="connsiteY2" fmla="*/ 489957 h 489957"/>
                    <a:gd name="connsiteX3" fmla="*/ 0 w 130993"/>
                    <a:gd name="connsiteY3" fmla="*/ 489957 h 489957"/>
                    <a:gd name="connsiteX4" fmla="*/ 77338 w 130993"/>
                    <a:gd name="connsiteY4" fmla="*/ 0 h 489957"/>
                    <a:gd name="connsiteX0" fmla="*/ 109628 w 163283"/>
                    <a:gd name="connsiteY0" fmla="*/ 0 h 489957"/>
                    <a:gd name="connsiteX1" fmla="*/ 163283 w 163283"/>
                    <a:gd name="connsiteY1" fmla="*/ 72789 h 489957"/>
                    <a:gd name="connsiteX2" fmla="*/ 113242 w 163283"/>
                    <a:gd name="connsiteY2" fmla="*/ 489957 h 489957"/>
                    <a:gd name="connsiteX3" fmla="*/ 32290 w 163283"/>
                    <a:gd name="connsiteY3" fmla="*/ 489957 h 489957"/>
                    <a:gd name="connsiteX4" fmla="*/ 109628 w 163283"/>
                    <a:gd name="connsiteY4" fmla="*/ 0 h 489957"/>
                    <a:gd name="connsiteX0" fmla="*/ 132539 w 186194"/>
                    <a:gd name="connsiteY0" fmla="*/ 0 h 489957"/>
                    <a:gd name="connsiteX1" fmla="*/ 186194 w 186194"/>
                    <a:gd name="connsiteY1" fmla="*/ 72789 h 489957"/>
                    <a:gd name="connsiteX2" fmla="*/ 136153 w 186194"/>
                    <a:gd name="connsiteY2" fmla="*/ 489957 h 489957"/>
                    <a:gd name="connsiteX3" fmla="*/ 55201 w 186194"/>
                    <a:gd name="connsiteY3" fmla="*/ 489957 h 489957"/>
                    <a:gd name="connsiteX4" fmla="*/ 132539 w 186194"/>
                    <a:gd name="connsiteY4" fmla="*/ 0 h 489957"/>
                    <a:gd name="connsiteX0" fmla="*/ 132539 w 186194"/>
                    <a:gd name="connsiteY0" fmla="*/ 0 h 549097"/>
                    <a:gd name="connsiteX1" fmla="*/ 186194 w 186194"/>
                    <a:gd name="connsiteY1" fmla="*/ 72789 h 549097"/>
                    <a:gd name="connsiteX2" fmla="*/ 99759 w 186194"/>
                    <a:gd name="connsiteY2" fmla="*/ 549097 h 549097"/>
                    <a:gd name="connsiteX3" fmla="*/ 55201 w 186194"/>
                    <a:gd name="connsiteY3" fmla="*/ 489957 h 549097"/>
                    <a:gd name="connsiteX4" fmla="*/ 132539 w 186194"/>
                    <a:gd name="connsiteY4" fmla="*/ 0 h 549097"/>
                    <a:gd name="connsiteX0" fmla="*/ 132539 w 186194"/>
                    <a:gd name="connsiteY0" fmla="*/ 0 h 549097"/>
                    <a:gd name="connsiteX1" fmla="*/ 186194 w 186194"/>
                    <a:gd name="connsiteY1" fmla="*/ 72789 h 549097"/>
                    <a:gd name="connsiteX2" fmla="*/ 99759 w 186194"/>
                    <a:gd name="connsiteY2" fmla="*/ 549097 h 549097"/>
                    <a:gd name="connsiteX3" fmla="*/ 55201 w 186194"/>
                    <a:gd name="connsiteY3" fmla="*/ 489957 h 549097"/>
                    <a:gd name="connsiteX4" fmla="*/ 132539 w 186194"/>
                    <a:gd name="connsiteY4" fmla="*/ 0 h 549097"/>
                    <a:gd name="connsiteX0" fmla="*/ 132539 w 186194"/>
                    <a:gd name="connsiteY0" fmla="*/ 0 h 549097"/>
                    <a:gd name="connsiteX1" fmla="*/ 186194 w 186194"/>
                    <a:gd name="connsiteY1" fmla="*/ 72789 h 549097"/>
                    <a:gd name="connsiteX2" fmla="*/ 99759 w 186194"/>
                    <a:gd name="connsiteY2" fmla="*/ 549097 h 549097"/>
                    <a:gd name="connsiteX3" fmla="*/ 55201 w 186194"/>
                    <a:gd name="connsiteY3" fmla="*/ 489957 h 549097"/>
                    <a:gd name="connsiteX4" fmla="*/ 132539 w 186194"/>
                    <a:gd name="connsiteY4" fmla="*/ 0 h 549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194" h="549097">
                      <a:moveTo>
                        <a:pt x="132539" y="0"/>
                      </a:moveTo>
                      <a:lnTo>
                        <a:pt x="186194" y="72789"/>
                      </a:lnTo>
                      <a:cubicBezTo>
                        <a:pt x="157382" y="131475"/>
                        <a:pt x="101275" y="171964"/>
                        <a:pt x="99759" y="549097"/>
                      </a:cubicBezTo>
                      <a:lnTo>
                        <a:pt x="55201" y="489957"/>
                      </a:lnTo>
                      <a:cubicBezTo>
                        <a:pt x="12741" y="331187"/>
                        <a:pt x="-75211" y="231558"/>
                        <a:pt x="132539" y="0"/>
                      </a:cubicBez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77"/>
                <p:cNvSpPr/>
                <p:nvPr/>
              </p:nvSpPr>
              <p:spPr>
                <a:xfrm rot="6420729">
                  <a:off x="1713631" y="4273444"/>
                  <a:ext cx="209215" cy="96025"/>
                </a:xfrm>
                <a:custGeom>
                  <a:avLst/>
                  <a:gdLst>
                    <a:gd name="connsiteX0" fmla="*/ 0 w 186749"/>
                    <a:gd name="connsiteY0" fmla="*/ 0 h 60607"/>
                    <a:gd name="connsiteX1" fmla="*/ 186749 w 186749"/>
                    <a:gd name="connsiteY1" fmla="*/ 0 h 60607"/>
                    <a:gd name="connsiteX2" fmla="*/ 186749 w 186749"/>
                    <a:gd name="connsiteY2" fmla="*/ 60607 h 60607"/>
                    <a:gd name="connsiteX3" fmla="*/ 0 w 186749"/>
                    <a:gd name="connsiteY3" fmla="*/ 60607 h 60607"/>
                    <a:gd name="connsiteX4" fmla="*/ 0 w 186749"/>
                    <a:gd name="connsiteY4" fmla="*/ 0 h 60607"/>
                    <a:gd name="connsiteX0" fmla="*/ 3734 w 190483"/>
                    <a:gd name="connsiteY0" fmla="*/ 0 h 95051"/>
                    <a:gd name="connsiteX1" fmla="*/ 190483 w 190483"/>
                    <a:gd name="connsiteY1" fmla="*/ 0 h 95051"/>
                    <a:gd name="connsiteX2" fmla="*/ 190483 w 190483"/>
                    <a:gd name="connsiteY2" fmla="*/ 60607 h 95051"/>
                    <a:gd name="connsiteX3" fmla="*/ 0 w 190483"/>
                    <a:gd name="connsiteY3" fmla="*/ 95051 h 95051"/>
                    <a:gd name="connsiteX4" fmla="*/ 3734 w 190483"/>
                    <a:gd name="connsiteY4" fmla="*/ 0 h 95051"/>
                    <a:gd name="connsiteX0" fmla="*/ 62234 w 190483"/>
                    <a:gd name="connsiteY0" fmla="*/ 20160 h 95051"/>
                    <a:gd name="connsiteX1" fmla="*/ 190483 w 190483"/>
                    <a:gd name="connsiteY1" fmla="*/ 0 h 95051"/>
                    <a:gd name="connsiteX2" fmla="*/ 190483 w 190483"/>
                    <a:gd name="connsiteY2" fmla="*/ 60607 h 95051"/>
                    <a:gd name="connsiteX3" fmla="*/ 0 w 190483"/>
                    <a:gd name="connsiteY3" fmla="*/ 95051 h 95051"/>
                    <a:gd name="connsiteX4" fmla="*/ 62234 w 190483"/>
                    <a:gd name="connsiteY4" fmla="*/ 20160 h 95051"/>
                    <a:gd name="connsiteX0" fmla="*/ 62234 w 209215"/>
                    <a:gd name="connsiteY0" fmla="*/ 21134 h 96025"/>
                    <a:gd name="connsiteX1" fmla="*/ 209215 w 209215"/>
                    <a:gd name="connsiteY1" fmla="*/ 0 h 96025"/>
                    <a:gd name="connsiteX2" fmla="*/ 190483 w 209215"/>
                    <a:gd name="connsiteY2" fmla="*/ 61581 h 96025"/>
                    <a:gd name="connsiteX3" fmla="*/ 0 w 209215"/>
                    <a:gd name="connsiteY3" fmla="*/ 96025 h 96025"/>
                    <a:gd name="connsiteX4" fmla="*/ 62234 w 209215"/>
                    <a:gd name="connsiteY4" fmla="*/ 21134 h 96025"/>
                    <a:gd name="connsiteX0" fmla="*/ 62234 w 209215"/>
                    <a:gd name="connsiteY0" fmla="*/ 21134 h 96025"/>
                    <a:gd name="connsiteX1" fmla="*/ 209215 w 209215"/>
                    <a:gd name="connsiteY1" fmla="*/ 0 h 96025"/>
                    <a:gd name="connsiteX2" fmla="*/ 165714 w 209215"/>
                    <a:gd name="connsiteY2" fmla="*/ 73917 h 96025"/>
                    <a:gd name="connsiteX3" fmla="*/ 0 w 209215"/>
                    <a:gd name="connsiteY3" fmla="*/ 96025 h 96025"/>
                    <a:gd name="connsiteX4" fmla="*/ 62234 w 209215"/>
                    <a:gd name="connsiteY4" fmla="*/ 21134 h 96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215" h="96025">
                      <a:moveTo>
                        <a:pt x="62234" y="21134"/>
                      </a:moveTo>
                      <a:lnTo>
                        <a:pt x="209215" y="0"/>
                      </a:lnTo>
                      <a:lnTo>
                        <a:pt x="165714" y="73917"/>
                      </a:lnTo>
                      <a:lnTo>
                        <a:pt x="0" y="96025"/>
                      </a:lnTo>
                      <a:lnTo>
                        <a:pt x="62234" y="21134"/>
                      </a:ln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78"/>
                <p:cNvSpPr/>
                <p:nvPr/>
              </p:nvSpPr>
              <p:spPr>
                <a:xfrm rot="6420729" flipV="1">
                  <a:off x="1711057" y="3788640"/>
                  <a:ext cx="282452" cy="97203"/>
                </a:xfrm>
                <a:custGeom>
                  <a:avLst/>
                  <a:gdLst>
                    <a:gd name="connsiteX0" fmla="*/ 0 w 186749"/>
                    <a:gd name="connsiteY0" fmla="*/ 0 h 70226"/>
                    <a:gd name="connsiteX1" fmla="*/ 186749 w 186749"/>
                    <a:gd name="connsiteY1" fmla="*/ 0 h 70226"/>
                    <a:gd name="connsiteX2" fmla="*/ 186749 w 186749"/>
                    <a:gd name="connsiteY2" fmla="*/ 70226 h 70226"/>
                    <a:gd name="connsiteX3" fmla="*/ 0 w 186749"/>
                    <a:gd name="connsiteY3" fmla="*/ 70226 h 70226"/>
                    <a:gd name="connsiteX4" fmla="*/ 0 w 186749"/>
                    <a:gd name="connsiteY4" fmla="*/ 0 h 70226"/>
                    <a:gd name="connsiteX0" fmla="*/ 0 w 186749"/>
                    <a:gd name="connsiteY0" fmla="*/ 0 h 76166"/>
                    <a:gd name="connsiteX1" fmla="*/ 186749 w 186749"/>
                    <a:gd name="connsiteY1" fmla="*/ 0 h 76166"/>
                    <a:gd name="connsiteX2" fmla="*/ 186749 w 186749"/>
                    <a:gd name="connsiteY2" fmla="*/ 70226 h 76166"/>
                    <a:gd name="connsiteX3" fmla="*/ 50514 w 186749"/>
                    <a:gd name="connsiteY3" fmla="*/ 76166 h 76166"/>
                    <a:gd name="connsiteX4" fmla="*/ 0 w 186749"/>
                    <a:gd name="connsiteY4" fmla="*/ 0 h 76166"/>
                    <a:gd name="connsiteX0" fmla="*/ 0 w 259371"/>
                    <a:gd name="connsiteY0" fmla="*/ 0 h 97203"/>
                    <a:gd name="connsiteX1" fmla="*/ 186749 w 259371"/>
                    <a:gd name="connsiteY1" fmla="*/ 0 h 97203"/>
                    <a:gd name="connsiteX2" fmla="*/ 259371 w 259371"/>
                    <a:gd name="connsiteY2" fmla="*/ 97203 h 97203"/>
                    <a:gd name="connsiteX3" fmla="*/ 50514 w 259371"/>
                    <a:gd name="connsiteY3" fmla="*/ 76166 h 97203"/>
                    <a:gd name="connsiteX4" fmla="*/ 0 w 259371"/>
                    <a:gd name="connsiteY4" fmla="*/ 0 h 97203"/>
                    <a:gd name="connsiteX0" fmla="*/ 0 w 282452"/>
                    <a:gd name="connsiteY0" fmla="*/ 0 h 97203"/>
                    <a:gd name="connsiteX1" fmla="*/ 282452 w 282452"/>
                    <a:gd name="connsiteY1" fmla="*/ 29282 h 97203"/>
                    <a:gd name="connsiteX2" fmla="*/ 259371 w 282452"/>
                    <a:gd name="connsiteY2" fmla="*/ 97203 h 97203"/>
                    <a:gd name="connsiteX3" fmla="*/ 50514 w 282452"/>
                    <a:gd name="connsiteY3" fmla="*/ 76166 h 97203"/>
                    <a:gd name="connsiteX4" fmla="*/ 0 w 282452"/>
                    <a:gd name="connsiteY4" fmla="*/ 0 h 97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2452" h="97203">
                      <a:moveTo>
                        <a:pt x="0" y="0"/>
                      </a:moveTo>
                      <a:lnTo>
                        <a:pt x="282452" y="29282"/>
                      </a:lnTo>
                      <a:lnTo>
                        <a:pt x="259371" y="97203"/>
                      </a:lnTo>
                      <a:lnTo>
                        <a:pt x="50514" y="7616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Left Arrow 36"/>
                <p:cNvSpPr/>
                <p:nvPr/>
              </p:nvSpPr>
              <p:spPr>
                <a:xfrm>
                  <a:off x="1447817" y="3682183"/>
                  <a:ext cx="1072510" cy="723764"/>
                </a:xfrm>
                <a:custGeom>
                  <a:avLst/>
                  <a:gdLst>
                    <a:gd name="connsiteX0" fmla="*/ 0 w 942249"/>
                    <a:gd name="connsiteY0" fmla="*/ 350509 h 701018"/>
                    <a:gd name="connsiteX1" fmla="*/ 350509 w 942249"/>
                    <a:gd name="connsiteY1" fmla="*/ 0 h 701018"/>
                    <a:gd name="connsiteX2" fmla="*/ 350509 w 942249"/>
                    <a:gd name="connsiteY2" fmla="*/ 175255 h 701018"/>
                    <a:gd name="connsiteX3" fmla="*/ 942249 w 942249"/>
                    <a:gd name="connsiteY3" fmla="*/ 175255 h 701018"/>
                    <a:gd name="connsiteX4" fmla="*/ 942249 w 942249"/>
                    <a:gd name="connsiteY4" fmla="*/ 525764 h 701018"/>
                    <a:gd name="connsiteX5" fmla="*/ 350509 w 942249"/>
                    <a:gd name="connsiteY5" fmla="*/ 525764 h 701018"/>
                    <a:gd name="connsiteX6" fmla="*/ 350509 w 942249"/>
                    <a:gd name="connsiteY6" fmla="*/ 701018 h 701018"/>
                    <a:gd name="connsiteX7" fmla="*/ 0 w 942249"/>
                    <a:gd name="connsiteY7" fmla="*/ 350509 h 701018"/>
                    <a:gd name="connsiteX0" fmla="*/ 0 w 993049"/>
                    <a:gd name="connsiteY0" fmla="*/ 350509 h 701018"/>
                    <a:gd name="connsiteX1" fmla="*/ 350509 w 993049"/>
                    <a:gd name="connsiteY1" fmla="*/ 0 h 701018"/>
                    <a:gd name="connsiteX2" fmla="*/ 350509 w 993049"/>
                    <a:gd name="connsiteY2" fmla="*/ 175255 h 701018"/>
                    <a:gd name="connsiteX3" fmla="*/ 942249 w 993049"/>
                    <a:gd name="connsiteY3" fmla="*/ 175255 h 701018"/>
                    <a:gd name="connsiteX4" fmla="*/ 993049 w 993049"/>
                    <a:gd name="connsiteY4" fmla="*/ 647684 h 701018"/>
                    <a:gd name="connsiteX5" fmla="*/ 350509 w 993049"/>
                    <a:gd name="connsiteY5" fmla="*/ 525764 h 701018"/>
                    <a:gd name="connsiteX6" fmla="*/ 350509 w 993049"/>
                    <a:gd name="connsiteY6" fmla="*/ 701018 h 701018"/>
                    <a:gd name="connsiteX7" fmla="*/ 0 w 993049"/>
                    <a:gd name="connsiteY7" fmla="*/ 350509 h 701018"/>
                    <a:gd name="connsiteX0" fmla="*/ 0 w 1013369"/>
                    <a:gd name="connsiteY0" fmla="*/ 350509 h 701018"/>
                    <a:gd name="connsiteX1" fmla="*/ 350509 w 1013369"/>
                    <a:gd name="connsiteY1" fmla="*/ 0 h 701018"/>
                    <a:gd name="connsiteX2" fmla="*/ 350509 w 1013369"/>
                    <a:gd name="connsiteY2" fmla="*/ 175255 h 701018"/>
                    <a:gd name="connsiteX3" fmla="*/ 1013369 w 1013369"/>
                    <a:gd name="connsiteY3" fmla="*/ 175255 h 701018"/>
                    <a:gd name="connsiteX4" fmla="*/ 993049 w 1013369"/>
                    <a:gd name="connsiteY4" fmla="*/ 647684 h 701018"/>
                    <a:gd name="connsiteX5" fmla="*/ 350509 w 1013369"/>
                    <a:gd name="connsiteY5" fmla="*/ 525764 h 701018"/>
                    <a:gd name="connsiteX6" fmla="*/ 350509 w 1013369"/>
                    <a:gd name="connsiteY6" fmla="*/ 701018 h 701018"/>
                    <a:gd name="connsiteX7" fmla="*/ 0 w 1013369"/>
                    <a:gd name="connsiteY7" fmla="*/ 350509 h 701018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0509 w 1013369"/>
                    <a:gd name="connsiteY2" fmla="*/ 198001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0509 w 1013369"/>
                    <a:gd name="connsiteY2" fmla="*/ 198001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3961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3961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3961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72510"/>
                    <a:gd name="connsiteY0" fmla="*/ 414198 h 723764"/>
                    <a:gd name="connsiteX1" fmla="*/ 396002 w 1072510"/>
                    <a:gd name="connsiteY1" fmla="*/ 0 h 723764"/>
                    <a:gd name="connsiteX2" fmla="*/ 368706 w 1072510"/>
                    <a:gd name="connsiteY2" fmla="*/ 234395 h 723764"/>
                    <a:gd name="connsiteX3" fmla="*/ 1072510 w 1072510"/>
                    <a:gd name="connsiteY3" fmla="*/ 184353 h 723764"/>
                    <a:gd name="connsiteX4" fmla="*/ 1002148 w 1072510"/>
                    <a:gd name="connsiteY4" fmla="*/ 670430 h 723764"/>
                    <a:gd name="connsiteX5" fmla="*/ 359608 w 1072510"/>
                    <a:gd name="connsiteY5" fmla="*/ 543961 h 723764"/>
                    <a:gd name="connsiteX6" fmla="*/ 359608 w 1072510"/>
                    <a:gd name="connsiteY6" fmla="*/ 723764 h 723764"/>
                    <a:gd name="connsiteX7" fmla="*/ 0 w 1072510"/>
                    <a:gd name="connsiteY7" fmla="*/ 414198 h 723764"/>
                    <a:gd name="connsiteX0" fmla="*/ 0 w 1072510"/>
                    <a:gd name="connsiteY0" fmla="*/ 414198 h 723764"/>
                    <a:gd name="connsiteX1" fmla="*/ 396002 w 1072510"/>
                    <a:gd name="connsiteY1" fmla="*/ 0 h 723764"/>
                    <a:gd name="connsiteX2" fmla="*/ 368706 w 1072510"/>
                    <a:gd name="connsiteY2" fmla="*/ 234395 h 723764"/>
                    <a:gd name="connsiteX3" fmla="*/ 1072510 w 1072510"/>
                    <a:gd name="connsiteY3" fmla="*/ 184353 h 723764"/>
                    <a:gd name="connsiteX4" fmla="*/ 993050 w 1072510"/>
                    <a:gd name="connsiteY4" fmla="*/ 670430 h 723764"/>
                    <a:gd name="connsiteX5" fmla="*/ 359608 w 1072510"/>
                    <a:gd name="connsiteY5" fmla="*/ 543961 h 723764"/>
                    <a:gd name="connsiteX6" fmla="*/ 359608 w 1072510"/>
                    <a:gd name="connsiteY6" fmla="*/ 723764 h 723764"/>
                    <a:gd name="connsiteX7" fmla="*/ 0 w 1072510"/>
                    <a:gd name="connsiteY7" fmla="*/ 414198 h 723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2510" h="723764">
                      <a:moveTo>
                        <a:pt x="0" y="414198"/>
                      </a:moveTo>
                      <a:cubicBezTo>
                        <a:pt x="150198" y="194246"/>
                        <a:pt x="264001" y="138066"/>
                        <a:pt x="396002" y="0"/>
                      </a:cubicBezTo>
                      <a:cubicBezTo>
                        <a:pt x="361124" y="106944"/>
                        <a:pt x="380837" y="168395"/>
                        <a:pt x="368706" y="234395"/>
                      </a:cubicBezTo>
                      <a:cubicBezTo>
                        <a:pt x="604824" y="172222"/>
                        <a:pt x="877335" y="164640"/>
                        <a:pt x="1072510" y="184353"/>
                      </a:cubicBezTo>
                      <a:cubicBezTo>
                        <a:pt x="1047539" y="305435"/>
                        <a:pt x="963428" y="344631"/>
                        <a:pt x="993050" y="670430"/>
                      </a:cubicBezTo>
                      <a:cubicBezTo>
                        <a:pt x="851658" y="619175"/>
                        <a:pt x="764857" y="563371"/>
                        <a:pt x="359608" y="543961"/>
                      </a:cubicBezTo>
                      <a:cubicBezTo>
                        <a:pt x="345960" y="620576"/>
                        <a:pt x="359608" y="665346"/>
                        <a:pt x="359608" y="723764"/>
                      </a:cubicBezTo>
                      <a:cubicBezTo>
                        <a:pt x="239739" y="620575"/>
                        <a:pt x="151714" y="512838"/>
                        <a:pt x="0" y="414198"/>
                      </a:cubicBezTo>
                      <a:close/>
                    </a:path>
                  </a:pathLst>
                </a:custGeom>
                <a:solidFill>
                  <a:srgbClr val="ABC700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" name="Can 24"/>
              <p:cNvSpPr/>
              <p:nvPr/>
            </p:nvSpPr>
            <p:spPr>
              <a:xfrm>
                <a:off x="620575" y="1304989"/>
                <a:ext cx="354419" cy="217558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Can 25"/>
              <p:cNvSpPr/>
              <p:nvPr/>
            </p:nvSpPr>
            <p:spPr>
              <a:xfrm>
                <a:off x="1239609" y="1285145"/>
                <a:ext cx="354419" cy="217558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Can 26"/>
              <p:cNvSpPr/>
              <p:nvPr/>
            </p:nvSpPr>
            <p:spPr>
              <a:xfrm>
                <a:off x="2696269" y="1352485"/>
                <a:ext cx="220939" cy="136588"/>
              </a:xfrm>
              <a:prstGeom prst="can">
                <a:avLst>
                  <a:gd name="adj" fmla="val 31665"/>
                </a:avLst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220000" sx="95000" sy="95000" algn="ctr" rotWithShape="0">
                  <a:srgbClr val="557DB2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Can 27"/>
              <p:cNvSpPr/>
              <p:nvPr/>
            </p:nvSpPr>
            <p:spPr>
              <a:xfrm>
                <a:off x="2964888" y="1354723"/>
                <a:ext cx="220939" cy="136588"/>
              </a:xfrm>
              <a:prstGeom prst="can">
                <a:avLst>
                  <a:gd name="adj" fmla="val 31665"/>
                </a:avLst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220000" sx="95000" sy="95000" algn="ctr" rotWithShape="0">
                  <a:srgbClr val="557DB2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Block Arc 35"/>
              <p:cNvSpPr/>
              <p:nvPr/>
            </p:nvSpPr>
            <p:spPr>
              <a:xfrm>
                <a:off x="720514" y="849462"/>
                <a:ext cx="791458" cy="514704"/>
              </a:xfrm>
              <a:custGeom>
                <a:avLst/>
                <a:gdLst>
                  <a:gd name="connsiteX0" fmla="*/ 232 w 848629"/>
                  <a:gd name="connsiteY0" fmla="*/ 526756 h 1089500"/>
                  <a:gd name="connsiteX1" fmla="*/ 414021 w 848629"/>
                  <a:gd name="connsiteY1" fmla="*/ 161 h 1089500"/>
                  <a:gd name="connsiteX2" fmla="*/ 847801 w 848629"/>
                  <a:gd name="connsiteY2" fmla="*/ 510711 h 1089500"/>
                  <a:gd name="connsiteX3" fmla="*/ 677551 w 848629"/>
                  <a:gd name="connsiteY3" fmla="*/ 524395 h 1089500"/>
                  <a:gd name="connsiteX4" fmla="*/ 417246 w 848629"/>
                  <a:gd name="connsiteY4" fmla="*/ 170848 h 1089500"/>
                  <a:gd name="connsiteX5" fmla="*/ 170806 w 848629"/>
                  <a:gd name="connsiteY5" fmla="*/ 533994 h 1089500"/>
                  <a:gd name="connsiteX6" fmla="*/ 232 w 848629"/>
                  <a:gd name="connsiteY6" fmla="*/ 526756 h 1089500"/>
                  <a:gd name="connsiteX0" fmla="*/ 0 w 847569"/>
                  <a:gd name="connsiteY0" fmla="*/ 526758 h 547477"/>
                  <a:gd name="connsiteX1" fmla="*/ 413789 w 847569"/>
                  <a:gd name="connsiteY1" fmla="*/ 163 h 547477"/>
                  <a:gd name="connsiteX2" fmla="*/ 847569 w 847569"/>
                  <a:gd name="connsiteY2" fmla="*/ 510713 h 547477"/>
                  <a:gd name="connsiteX3" fmla="*/ 677319 w 847569"/>
                  <a:gd name="connsiteY3" fmla="*/ 524397 h 547477"/>
                  <a:gd name="connsiteX4" fmla="*/ 417014 w 847569"/>
                  <a:gd name="connsiteY4" fmla="*/ 170850 h 547477"/>
                  <a:gd name="connsiteX5" fmla="*/ 170574 w 847569"/>
                  <a:gd name="connsiteY5" fmla="*/ 533996 h 547477"/>
                  <a:gd name="connsiteX6" fmla="*/ 0 w 847569"/>
                  <a:gd name="connsiteY6" fmla="*/ 526758 h 547477"/>
                  <a:gd name="connsiteX0" fmla="*/ 0 w 847569"/>
                  <a:gd name="connsiteY0" fmla="*/ 526758 h 554366"/>
                  <a:gd name="connsiteX1" fmla="*/ 413789 w 847569"/>
                  <a:gd name="connsiteY1" fmla="*/ 163 h 554366"/>
                  <a:gd name="connsiteX2" fmla="*/ 847569 w 847569"/>
                  <a:gd name="connsiteY2" fmla="*/ 510713 h 554366"/>
                  <a:gd name="connsiteX3" fmla="*/ 677319 w 847569"/>
                  <a:gd name="connsiteY3" fmla="*/ 524397 h 554366"/>
                  <a:gd name="connsiteX4" fmla="*/ 417014 w 847569"/>
                  <a:gd name="connsiteY4" fmla="*/ 170850 h 554366"/>
                  <a:gd name="connsiteX5" fmla="*/ 170574 w 847569"/>
                  <a:gd name="connsiteY5" fmla="*/ 533996 h 554366"/>
                  <a:gd name="connsiteX6" fmla="*/ 0 w 847569"/>
                  <a:gd name="connsiteY6" fmla="*/ 526758 h 554366"/>
                  <a:gd name="connsiteX0" fmla="*/ 0 w 847569"/>
                  <a:gd name="connsiteY0" fmla="*/ 526758 h 554366"/>
                  <a:gd name="connsiteX1" fmla="*/ 413789 w 847569"/>
                  <a:gd name="connsiteY1" fmla="*/ 163 h 554366"/>
                  <a:gd name="connsiteX2" fmla="*/ 847569 w 847569"/>
                  <a:gd name="connsiteY2" fmla="*/ 510713 h 554366"/>
                  <a:gd name="connsiteX3" fmla="*/ 677319 w 847569"/>
                  <a:gd name="connsiteY3" fmla="*/ 524397 h 554366"/>
                  <a:gd name="connsiteX4" fmla="*/ 417014 w 847569"/>
                  <a:gd name="connsiteY4" fmla="*/ 170850 h 554366"/>
                  <a:gd name="connsiteX5" fmla="*/ 170574 w 847569"/>
                  <a:gd name="connsiteY5" fmla="*/ 533996 h 554366"/>
                  <a:gd name="connsiteX6" fmla="*/ 0 w 847569"/>
                  <a:gd name="connsiteY6" fmla="*/ 526758 h 554366"/>
                  <a:gd name="connsiteX0" fmla="*/ 0 w 847569"/>
                  <a:gd name="connsiteY0" fmla="*/ 526758 h 554366"/>
                  <a:gd name="connsiteX1" fmla="*/ 413789 w 847569"/>
                  <a:gd name="connsiteY1" fmla="*/ 163 h 554366"/>
                  <a:gd name="connsiteX2" fmla="*/ 847569 w 847569"/>
                  <a:gd name="connsiteY2" fmla="*/ 510713 h 554366"/>
                  <a:gd name="connsiteX3" fmla="*/ 677319 w 847569"/>
                  <a:gd name="connsiteY3" fmla="*/ 524397 h 554366"/>
                  <a:gd name="connsiteX4" fmla="*/ 417014 w 847569"/>
                  <a:gd name="connsiteY4" fmla="*/ 170850 h 554366"/>
                  <a:gd name="connsiteX5" fmla="*/ 170574 w 847569"/>
                  <a:gd name="connsiteY5" fmla="*/ 533996 h 554366"/>
                  <a:gd name="connsiteX6" fmla="*/ 0 w 847569"/>
                  <a:gd name="connsiteY6" fmla="*/ 526758 h 55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47569" h="554366">
                    <a:moveTo>
                      <a:pt x="0" y="526758"/>
                    </a:moveTo>
                    <a:cubicBezTo>
                      <a:pt x="7429" y="238178"/>
                      <a:pt x="188952" y="7168"/>
                      <a:pt x="413789" y="163"/>
                    </a:cubicBezTo>
                    <a:cubicBezTo>
                      <a:pt x="641749" y="-6940"/>
                      <a:pt x="833321" y="218536"/>
                      <a:pt x="847569" y="510713"/>
                    </a:cubicBezTo>
                    <a:cubicBezTo>
                      <a:pt x="804467" y="538020"/>
                      <a:pt x="752266" y="542582"/>
                      <a:pt x="677319" y="524397"/>
                    </a:cubicBezTo>
                    <a:cubicBezTo>
                      <a:pt x="669840" y="321987"/>
                      <a:pt x="554402" y="165200"/>
                      <a:pt x="417014" y="170850"/>
                    </a:cubicBezTo>
                    <a:cubicBezTo>
                      <a:pt x="282576" y="176378"/>
                      <a:pt x="174442" y="335722"/>
                      <a:pt x="170574" y="533996"/>
                    </a:cubicBezTo>
                    <a:cubicBezTo>
                      <a:pt x="131913" y="554330"/>
                      <a:pt x="75056" y="570114"/>
                      <a:pt x="0" y="526758"/>
                    </a:cubicBezTo>
                    <a:close/>
                  </a:path>
                </a:pathLst>
              </a:custGeom>
              <a:solidFill>
                <a:srgbClr val="528674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Freeform 29"/>
              <p:cNvSpPr/>
              <p:nvPr/>
            </p:nvSpPr>
            <p:spPr>
              <a:xfrm>
                <a:off x="2059728" y="1036198"/>
                <a:ext cx="237856" cy="415386"/>
              </a:xfrm>
              <a:custGeom>
                <a:avLst/>
                <a:gdLst>
                  <a:gd name="connsiteX0" fmla="*/ 113676 w 226304"/>
                  <a:gd name="connsiteY0" fmla="*/ 3873 h 503492"/>
                  <a:gd name="connsiteX1" fmla="*/ 1916 w 226304"/>
                  <a:gd name="connsiteY1" fmla="*/ 268033 h 503492"/>
                  <a:gd name="connsiteX2" fmla="*/ 52716 w 226304"/>
                  <a:gd name="connsiteY2" fmla="*/ 491553 h 503492"/>
                  <a:gd name="connsiteX3" fmla="*/ 174636 w 226304"/>
                  <a:gd name="connsiteY3" fmla="*/ 461073 h 503492"/>
                  <a:gd name="connsiteX4" fmla="*/ 144156 w 226304"/>
                  <a:gd name="connsiteY4" fmla="*/ 359473 h 503492"/>
                  <a:gd name="connsiteX5" fmla="*/ 164476 w 226304"/>
                  <a:gd name="connsiteY5" fmla="*/ 227393 h 503492"/>
                  <a:gd name="connsiteX6" fmla="*/ 225436 w 226304"/>
                  <a:gd name="connsiteY6" fmla="*/ 115633 h 503492"/>
                  <a:gd name="connsiteX7" fmla="*/ 113676 w 226304"/>
                  <a:gd name="connsiteY7" fmla="*/ 3873 h 503492"/>
                  <a:gd name="connsiteX0" fmla="*/ 75792 w 226138"/>
                  <a:gd name="connsiteY0" fmla="*/ 6261 h 455838"/>
                  <a:gd name="connsiteX1" fmla="*/ 426 w 226138"/>
                  <a:gd name="connsiteY1" fmla="*/ 220379 h 455838"/>
                  <a:gd name="connsiteX2" fmla="*/ 51226 w 226138"/>
                  <a:gd name="connsiteY2" fmla="*/ 443899 h 455838"/>
                  <a:gd name="connsiteX3" fmla="*/ 173146 w 226138"/>
                  <a:gd name="connsiteY3" fmla="*/ 413419 h 455838"/>
                  <a:gd name="connsiteX4" fmla="*/ 142666 w 226138"/>
                  <a:gd name="connsiteY4" fmla="*/ 311819 h 455838"/>
                  <a:gd name="connsiteX5" fmla="*/ 162986 w 226138"/>
                  <a:gd name="connsiteY5" fmla="*/ 179739 h 455838"/>
                  <a:gd name="connsiteX6" fmla="*/ 223946 w 226138"/>
                  <a:gd name="connsiteY6" fmla="*/ 67979 h 455838"/>
                  <a:gd name="connsiteX7" fmla="*/ 75792 w 226138"/>
                  <a:gd name="connsiteY7" fmla="*/ 6261 h 455838"/>
                  <a:gd name="connsiteX0" fmla="*/ 75792 w 226138"/>
                  <a:gd name="connsiteY0" fmla="*/ 9608 h 459185"/>
                  <a:gd name="connsiteX1" fmla="*/ 426 w 226138"/>
                  <a:gd name="connsiteY1" fmla="*/ 223726 h 459185"/>
                  <a:gd name="connsiteX2" fmla="*/ 51226 w 226138"/>
                  <a:gd name="connsiteY2" fmla="*/ 447246 h 459185"/>
                  <a:gd name="connsiteX3" fmla="*/ 173146 w 226138"/>
                  <a:gd name="connsiteY3" fmla="*/ 416766 h 459185"/>
                  <a:gd name="connsiteX4" fmla="*/ 142666 w 226138"/>
                  <a:gd name="connsiteY4" fmla="*/ 315166 h 459185"/>
                  <a:gd name="connsiteX5" fmla="*/ 162986 w 226138"/>
                  <a:gd name="connsiteY5" fmla="*/ 183086 h 459185"/>
                  <a:gd name="connsiteX6" fmla="*/ 223946 w 226138"/>
                  <a:gd name="connsiteY6" fmla="*/ 71326 h 459185"/>
                  <a:gd name="connsiteX7" fmla="*/ 75792 w 226138"/>
                  <a:gd name="connsiteY7" fmla="*/ 9608 h 459185"/>
                  <a:gd name="connsiteX0" fmla="*/ 75792 w 226138"/>
                  <a:gd name="connsiteY0" fmla="*/ 16800 h 466377"/>
                  <a:gd name="connsiteX1" fmla="*/ 426 w 226138"/>
                  <a:gd name="connsiteY1" fmla="*/ 230918 h 466377"/>
                  <a:gd name="connsiteX2" fmla="*/ 51226 w 226138"/>
                  <a:gd name="connsiteY2" fmla="*/ 454438 h 466377"/>
                  <a:gd name="connsiteX3" fmla="*/ 173146 w 226138"/>
                  <a:gd name="connsiteY3" fmla="*/ 423958 h 466377"/>
                  <a:gd name="connsiteX4" fmla="*/ 142666 w 226138"/>
                  <a:gd name="connsiteY4" fmla="*/ 322358 h 466377"/>
                  <a:gd name="connsiteX5" fmla="*/ 162986 w 226138"/>
                  <a:gd name="connsiteY5" fmla="*/ 190278 h 466377"/>
                  <a:gd name="connsiteX6" fmla="*/ 223946 w 226138"/>
                  <a:gd name="connsiteY6" fmla="*/ 78518 h 466377"/>
                  <a:gd name="connsiteX7" fmla="*/ 75792 w 226138"/>
                  <a:gd name="connsiteY7" fmla="*/ 16800 h 466377"/>
                  <a:gd name="connsiteX0" fmla="*/ 75792 w 226138"/>
                  <a:gd name="connsiteY0" fmla="*/ 32044 h 481621"/>
                  <a:gd name="connsiteX1" fmla="*/ 426 w 226138"/>
                  <a:gd name="connsiteY1" fmla="*/ 246162 h 481621"/>
                  <a:gd name="connsiteX2" fmla="*/ 51226 w 226138"/>
                  <a:gd name="connsiteY2" fmla="*/ 469682 h 481621"/>
                  <a:gd name="connsiteX3" fmla="*/ 173146 w 226138"/>
                  <a:gd name="connsiteY3" fmla="*/ 439202 h 481621"/>
                  <a:gd name="connsiteX4" fmla="*/ 142666 w 226138"/>
                  <a:gd name="connsiteY4" fmla="*/ 337602 h 481621"/>
                  <a:gd name="connsiteX5" fmla="*/ 162986 w 226138"/>
                  <a:gd name="connsiteY5" fmla="*/ 205522 h 481621"/>
                  <a:gd name="connsiteX6" fmla="*/ 223946 w 226138"/>
                  <a:gd name="connsiteY6" fmla="*/ 93762 h 481621"/>
                  <a:gd name="connsiteX7" fmla="*/ 75792 w 226138"/>
                  <a:gd name="connsiteY7" fmla="*/ 32044 h 481621"/>
                  <a:gd name="connsiteX0" fmla="*/ 75792 w 226138"/>
                  <a:gd name="connsiteY0" fmla="*/ 22431 h 472008"/>
                  <a:gd name="connsiteX1" fmla="*/ 426 w 226138"/>
                  <a:gd name="connsiteY1" fmla="*/ 236549 h 472008"/>
                  <a:gd name="connsiteX2" fmla="*/ 51226 w 226138"/>
                  <a:gd name="connsiteY2" fmla="*/ 460069 h 472008"/>
                  <a:gd name="connsiteX3" fmla="*/ 173146 w 226138"/>
                  <a:gd name="connsiteY3" fmla="*/ 429589 h 472008"/>
                  <a:gd name="connsiteX4" fmla="*/ 142666 w 226138"/>
                  <a:gd name="connsiteY4" fmla="*/ 327989 h 472008"/>
                  <a:gd name="connsiteX5" fmla="*/ 162986 w 226138"/>
                  <a:gd name="connsiteY5" fmla="*/ 195909 h 472008"/>
                  <a:gd name="connsiteX6" fmla="*/ 223946 w 226138"/>
                  <a:gd name="connsiteY6" fmla="*/ 84149 h 472008"/>
                  <a:gd name="connsiteX7" fmla="*/ 75792 w 226138"/>
                  <a:gd name="connsiteY7" fmla="*/ 22431 h 472008"/>
                  <a:gd name="connsiteX0" fmla="*/ 75792 w 204380"/>
                  <a:gd name="connsiteY0" fmla="*/ 16994 h 466571"/>
                  <a:gd name="connsiteX1" fmla="*/ 426 w 204380"/>
                  <a:gd name="connsiteY1" fmla="*/ 231112 h 466571"/>
                  <a:gd name="connsiteX2" fmla="*/ 51226 w 204380"/>
                  <a:gd name="connsiteY2" fmla="*/ 454632 h 466571"/>
                  <a:gd name="connsiteX3" fmla="*/ 173146 w 204380"/>
                  <a:gd name="connsiteY3" fmla="*/ 424152 h 466571"/>
                  <a:gd name="connsiteX4" fmla="*/ 142666 w 204380"/>
                  <a:gd name="connsiteY4" fmla="*/ 322552 h 466571"/>
                  <a:gd name="connsiteX5" fmla="*/ 162986 w 204380"/>
                  <a:gd name="connsiteY5" fmla="*/ 190472 h 466571"/>
                  <a:gd name="connsiteX6" fmla="*/ 201199 w 204380"/>
                  <a:gd name="connsiteY6" fmla="*/ 33219 h 466571"/>
                  <a:gd name="connsiteX7" fmla="*/ 75792 w 204380"/>
                  <a:gd name="connsiteY7" fmla="*/ 16994 h 466571"/>
                  <a:gd name="connsiteX0" fmla="*/ 75792 w 204380"/>
                  <a:gd name="connsiteY0" fmla="*/ 16994 h 466227"/>
                  <a:gd name="connsiteX1" fmla="*/ 426 w 204380"/>
                  <a:gd name="connsiteY1" fmla="*/ 231112 h 466227"/>
                  <a:gd name="connsiteX2" fmla="*/ 51226 w 204380"/>
                  <a:gd name="connsiteY2" fmla="*/ 454632 h 466227"/>
                  <a:gd name="connsiteX3" fmla="*/ 173146 w 204380"/>
                  <a:gd name="connsiteY3" fmla="*/ 424152 h 466227"/>
                  <a:gd name="connsiteX4" fmla="*/ 142666 w 204380"/>
                  <a:gd name="connsiteY4" fmla="*/ 336200 h 466227"/>
                  <a:gd name="connsiteX5" fmla="*/ 162986 w 204380"/>
                  <a:gd name="connsiteY5" fmla="*/ 190472 h 466227"/>
                  <a:gd name="connsiteX6" fmla="*/ 201199 w 204380"/>
                  <a:gd name="connsiteY6" fmla="*/ 33219 h 466227"/>
                  <a:gd name="connsiteX7" fmla="*/ 75792 w 204380"/>
                  <a:gd name="connsiteY7" fmla="*/ 16994 h 466227"/>
                  <a:gd name="connsiteX0" fmla="*/ 75792 w 204380"/>
                  <a:gd name="connsiteY0" fmla="*/ 16994 h 466227"/>
                  <a:gd name="connsiteX1" fmla="*/ 426 w 204380"/>
                  <a:gd name="connsiteY1" fmla="*/ 231112 h 466227"/>
                  <a:gd name="connsiteX2" fmla="*/ 51226 w 204380"/>
                  <a:gd name="connsiteY2" fmla="*/ 454632 h 466227"/>
                  <a:gd name="connsiteX3" fmla="*/ 173146 w 204380"/>
                  <a:gd name="connsiteY3" fmla="*/ 424152 h 466227"/>
                  <a:gd name="connsiteX4" fmla="*/ 142666 w 204380"/>
                  <a:gd name="connsiteY4" fmla="*/ 336200 h 466227"/>
                  <a:gd name="connsiteX5" fmla="*/ 162986 w 204380"/>
                  <a:gd name="connsiteY5" fmla="*/ 190472 h 466227"/>
                  <a:gd name="connsiteX6" fmla="*/ 201199 w 204380"/>
                  <a:gd name="connsiteY6" fmla="*/ 33219 h 466227"/>
                  <a:gd name="connsiteX7" fmla="*/ 75792 w 204380"/>
                  <a:gd name="connsiteY7" fmla="*/ 16994 h 466227"/>
                  <a:gd name="connsiteX0" fmla="*/ 75801 w 204389"/>
                  <a:gd name="connsiteY0" fmla="*/ 16994 h 471505"/>
                  <a:gd name="connsiteX1" fmla="*/ 435 w 204389"/>
                  <a:gd name="connsiteY1" fmla="*/ 231112 h 471505"/>
                  <a:gd name="connsiteX2" fmla="*/ 51235 w 204389"/>
                  <a:gd name="connsiteY2" fmla="*/ 454632 h 471505"/>
                  <a:gd name="connsiteX3" fmla="*/ 177705 w 204389"/>
                  <a:gd name="connsiteY3" fmla="*/ 442349 h 471505"/>
                  <a:gd name="connsiteX4" fmla="*/ 142675 w 204389"/>
                  <a:gd name="connsiteY4" fmla="*/ 336200 h 471505"/>
                  <a:gd name="connsiteX5" fmla="*/ 162995 w 204389"/>
                  <a:gd name="connsiteY5" fmla="*/ 190472 h 471505"/>
                  <a:gd name="connsiteX6" fmla="*/ 201208 w 204389"/>
                  <a:gd name="connsiteY6" fmla="*/ 33219 h 471505"/>
                  <a:gd name="connsiteX7" fmla="*/ 75801 w 204389"/>
                  <a:gd name="connsiteY7" fmla="*/ 16994 h 471505"/>
                  <a:gd name="connsiteX0" fmla="*/ 123029 w 204168"/>
                  <a:gd name="connsiteY0" fmla="*/ 19009 h 466486"/>
                  <a:gd name="connsiteX1" fmla="*/ 2401 w 204168"/>
                  <a:gd name="connsiteY1" fmla="*/ 226093 h 466486"/>
                  <a:gd name="connsiteX2" fmla="*/ 53201 w 204168"/>
                  <a:gd name="connsiteY2" fmla="*/ 449613 h 466486"/>
                  <a:gd name="connsiteX3" fmla="*/ 179671 w 204168"/>
                  <a:gd name="connsiteY3" fmla="*/ 437330 h 466486"/>
                  <a:gd name="connsiteX4" fmla="*/ 144641 w 204168"/>
                  <a:gd name="connsiteY4" fmla="*/ 331181 h 466486"/>
                  <a:gd name="connsiteX5" fmla="*/ 164961 w 204168"/>
                  <a:gd name="connsiteY5" fmla="*/ 185453 h 466486"/>
                  <a:gd name="connsiteX6" fmla="*/ 203174 w 204168"/>
                  <a:gd name="connsiteY6" fmla="*/ 28200 h 466486"/>
                  <a:gd name="connsiteX7" fmla="*/ 123029 w 204168"/>
                  <a:gd name="connsiteY7" fmla="*/ 19009 h 466486"/>
                  <a:gd name="connsiteX0" fmla="*/ 123029 w 236035"/>
                  <a:gd name="connsiteY0" fmla="*/ 7285 h 454762"/>
                  <a:gd name="connsiteX1" fmla="*/ 2401 w 236035"/>
                  <a:gd name="connsiteY1" fmla="*/ 214369 h 454762"/>
                  <a:gd name="connsiteX2" fmla="*/ 53201 w 236035"/>
                  <a:gd name="connsiteY2" fmla="*/ 437889 h 454762"/>
                  <a:gd name="connsiteX3" fmla="*/ 179671 w 236035"/>
                  <a:gd name="connsiteY3" fmla="*/ 425606 h 454762"/>
                  <a:gd name="connsiteX4" fmla="*/ 144641 w 236035"/>
                  <a:gd name="connsiteY4" fmla="*/ 319457 h 454762"/>
                  <a:gd name="connsiteX5" fmla="*/ 164961 w 236035"/>
                  <a:gd name="connsiteY5" fmla="*/ 173729 h 454762"/>
                  <a:gd name="connsiteX6" fmla="*/ 235504 w 236035"/>
                  <a:gd name="connsiteY6" fmla="*/ 58679 h 454762"/>
                  <a:gd name="connsiteX7" fmla="*/ 123029 w 236035"/>
                  <a:gd name="connsiteY7" fmla="*/ 7285 h 454762"/>
                  <a:gd name="connsiteX0" fmla="*/ 123029 w 236035"/>
                  <a:gd name="connsiteY0" fmla="*/ 7285 h 454762"/>
                  <a:gd name="connsiteX1" fmla="*/ 2401 w 236035"/>
                  <a:gd name="connsiteY1" fmla="*/ 214369 h 454762"/>
                  <a:gd name="connsiteX2" fmla="*/ 53201 w 236035"/>
                  <a:gd name="connsiteY2" fmla="*/ 437889 h 454762"/>
                  <a:gd name="connsiteX3" fmla="*/ 179671 w 236035"/>
                  <a:gd name="connsiteY3" fmla="*/ 425606 h 454762"/>
                  <a:gd name="connsiteX4" fmla="*/ 144641 w 236035"/>
                  <a:gd name="connsiteY4" fmla="*/ 319457 h 454762"/>
                  <a:gd name="connsiteX5" fmla="*/ 164961 w 236035"/>
                  <a:gd name="connsiteY5" fmla="*/ 173729 h 454762"/>
                  <a:gd name="connsiteX6" fmla="*/ 235504 w 236035"/>
                  <a:gd name="connsiteY6" fmla="*/ 58679 h 454762"/>
                  <a:gd name="connsiteX7" fmla="*/ 123029 w 236035"/>
                  <a:gd name="connsiteY7" fmla="*/ 7285 h 454762"/>
                  <a:gd name="connsiteX0" fmla="*/ 104992 w 217998"/>
                  <a:gd name="connsiteY0" fmla="*/ 6400 h 454918"/>
                  <a:gd name="connsiteX1" fmla="*/ 3763 w 217998"/>
                  <a:gd name="connsiteY1" fmla="*/ 199416 h 454918"/>
                  <a:gd name="connsiteX2" fmla="*/ 35164 w 217998"/>
                  <a:gd name="connsiteY2" fmla="*/ 437004 h 454918"/>
                  <a:gd name="connsiteX3" fmla="*/ 161634 w 217998"/>
                  <a:gd name="connsiteY3" fmla="*/ 424721 h 454918"/>
                  <a:gd name="connsiteX4" fmla="*/ 126604 w 217998"/>
                  <a:gd name="connsiteY4" fmla="*/ 318572 h 454918"/>
                  <a:gd name="connsiteX5" fmla="*/ 146924 w 217998"/>
                  <a:gd name="connsiteY5" fmla="*/ 172844 h 454918"/>
                  <a:gd name="connsiteX6" fmla="*/ 217467 w 217998"/>
                  <a:gd name="connsiteY6" fmla="*/ 57794 h 454918"/>
                  <a:gd name="connsiteX7" fmla="*/ 104992 w 217998"/>
                  <a:gd name="connsiteY7" fmla="*/ 6400 h 454918"/>
                  <a:gd name="connsiteX0" fmla="*/ 104992 w 243718"/>
                  <a:gd name="connsiteY0" fmla="*/ 4528 h 453046"/>
                  <a:gd name="connsiteX1" fmla="*/ 3763 w 243718"/>
                  <a:gd name="connsiteY1" fmla="*/ 197544 h 453046"/>
                  <a:gd name="connsiteX2" fmla="*/ 35164 w 243718"/>
                  <a:gd name="connsiteY2" fmla="*/ 435132 h 453046"/>
                  <a:gd name="connsiteX3" fmla="*/ 161634 w 243718"/>
                  <a:gd name="connsiteY3" fmla="*/ 422849 h 453046"/>
                  <a:gd name="connsiteX4" fmla="*/ 126604 w 243718"/>
                  <a:gd name="connsiteY4" fmla="*/ 316700 h 453046"/>
                  <a:gd name="connsiteX5" fmla="*/ 146924 w 243718"/>
                  <a:gd name="connsiteY5" fmla="*/ 170972 h 453046"/>
                  <a:gd name="connsiteX6" fmla="*/ 243332 w 243718"/>
                  <a:gd name="connsiteY6" fmla="*/ 69990 h 453046"/>
                  <a:gd name="connsiteX7" fmla="*/ 104992 w 243718"/>
                  <a:gd name="connsiteY7" fmla="*/ 4528 h 453046"/>
                  <a:gd name="connsiteX0" fmla="*/ 139538 w 245569"/>
                  <a:gd name="connsiteY0" fmla="*/ 3921 h 466506"/>
                  <a:gd name="connsiteX1" fmla="*/ 5979 w 245569"/>
                  <a:gd name="connsiteY1" fmla="*/ 211004 h 466506"/>
                  <a:gd name="connsiteX2" fmla="*/ 37380 w 245569"/>
                  <a:gd name="connsiteY2" fmla="*/ 448592 h 466506"/>
                  <a:gd name="connsiteX3" fmla="*/ 163850 w 245569"/>
                  <a:gd name="connsiteY3" fmla="*/ 436309 h 466506"/>
                  <a:gd name="connsiteX4" fmla="*/ 128820 w 245569"/>
                  <a:gd name="connsiteY4" fmla="*/ 330160 h 466506"/>
                  <a:gd name="connsiteX5" fmla="*/ 149140 w 245569"/>
                  <a:gd name="connsiteY5" fmla="*/ 184432 h 466506"/>
                  <a:gd name="connsiteX6" fmla="*/ 245548 w 245569"/>
                  <a:gd name="connsiteY6" fmla="*/ 83450 h 466506"/>
                  <a:gd name="connsiteX7" fmla="*/ 139538 w 245569"/>
                  <a:gd name="connsiteY7" fmla="*/ 3921 h 466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5569" h="466506">
                    <a:moveTo>
                      <a:pt x="139538" y="3921"/>
                    </a:moveTo>
                    <a:cubicBezTo>
                      <a:pt x="99610" y="25180"/>
                      <a:pt x="23005" y="136892"/>
                      <a:pt x="5979" y="211004"/>
                    </a:cubicBezTo>
                    <a:cubicBezTo>
                      <a:pt x="-11047" y="285116"/>
                      <a:pt x="11068" y="411041"/>
                      <a:pt x="37380" y="448592"/>
                    </a:cubicBezTo>
                    <a:cubicBezTo>
                      <a:pt x="63692" y="486143"/>
                      <a:pt x="148610" y="456048"/>
                      <a:pt x="163850" y="436309"/>
                    </a:cubicBezTo>
                    <a:cubicBezTo>
                      <a:pt x="179090" y="416570"/>
                      <a:pt x="131272" y="372140"/>
                      <a:pt x="128820" y="330160"/>
                    </a:cubicBezTo>
                    <a:cubicBezTo>
                      <a:pt x="126368" y="288180"/>
                      <a:pt x="135593" y="225072"/>
                      <a:pt x="149140" y="184432"/>
                    </a:cubicBezTo>
                    <a:cubicBezTo>
                      <a:pt x="162687" y="143792"/>
                      <a:pt x="247148" y="113535"/>
                      <a:pt x="245548" y="83450"/>
                    </a:cubicBezTo>
                    <a:cubicBezTo>
                      <a:pt x="243948" y="53365"/>
                      <a:pt x="179466" y="-17338"/>
                      <a:pt x="139538" y="3921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Stored Data 30"/>
              <p:cNvSpPr/>
              <p:nvPr/>
            </p:nvSpPr>
            <p:spPr>
              <a:xfrm rot="17416469">
                <a:off x="755082" y="1099549"/>
                <a:ext cx="154674" cy="148004"/>
              </a:xfrm>
              <a:prstGeom prst="flowChartOnlineStorage">
                <a:avLst/>
              </a:pr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Stored Data 83"/>
              <p:cNvSpPr/>
              <p:nvPr/>
            </p:nvSpPr>
            <p:spPr>
              <a:xfrm rot="19562736">
                <a:off x="902090" y="903172"/>
                <a:ext cx="160907" cy="163174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" fmla="*/ 1667 w 10403"/>
                  <a:gd name="connsiteY0" fmla="*/ 0 h 11025"/>
                  <a:gd name="connsiteX1" fmla="*/ 10000 w 10403"/>
                  <a:gd name="connsiteY1" fmla="*/ 0 h 11025"/>
                  <a:gd name="connsiteX2" fmla="*/ 8333 w 10403"/>
                  <a:gd name="connsiteY2" fmla="*/ 5000 h 11025"/>
                  <a:gd name="connsiteX3" fmla="*/ 10403 w 10403"/>
                  <a:gd name="connsiteY3" fmla="*/ 11025 h 11025"/>
                  <a:gd name="connsiteX4" fmla="*/ 1667 w 10403"/>
                  <a:gd name="connsiteY4" fmla="*/ 10000 h 11025"/>
                  <a:gd name="connsiteX5" fmla="*/ 0 w 10403"/>
                  <a:gd name="connsiteY5" fmla="*/ 5000 h 11025"/>
                  <a:gd name="connsiteX6" fmla="*/ 1667 w 10403"/>
                  <a:gd name="connsiteY6" fmla="*/ 0 h 11025"/>
                  <a:gd name="connsiteX0" fmla="*/ 1667 w 10403"/>
                  <a:gd name="connsiteY0" fmla="*/ 0 h 11025"/>
                  <a:gd name="connsiteX1" fmla="*/ 10000 w 10403"/>
                  <a:gd name="connsiteY1" fmla="*/ 0 h 11025"/>
                  <a:gd name="connsiteX2" fmla="*/ 8333 w 10403"/>
                  <a:gd name="connsiteY2" fmla="*/ 5000 h 11025"/>
                  <a:gd name="connsiteX3" fmla="*/ 10403 w 10403"/>
                  <a:gd name="connsiteY3" fmla="*/ 11025 h 11025"/>
                  <a:gd name="connsiteX4" fmla="*/ 1667 w 10403"/>
                  <a:gd name="connsiteY4" fmla="*/ 10000 h 11025"/>
                  <a:gd name="connsiteX5" fmla="*/ 0 w 10403"/>
                  <a:gd name="connsiteY5" fmla="*/ 5000 h 11025"/>
                  <a:gd name="connsiteX6" fmla="*/ 1667 w 10403"/>
                  <a:gd name="connsiteY6" fmla="*/ 0 h 11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3" h="11025">
                    <a:moveTo>
                      <a:pt x="1667" y="0"/>
                    </a:moveTo>
                    <a:lnTo>
                      <a:pt x="10000" y="0"/>
                    </a:lnTo>
                    <a:cubicBezTo>
                      <a:pt x="9079" y="0"/>
                      <a:pt x="8266" y="3163"/>
                      <a:pt x="8333" y="5000"/>
                    </a:cubicBezTo>
                    <a:cubicBezTo>
                      <a:pt x="8400" y="6837"/>
                      <a:pt x="9482" y="11025"/>
                      <a:pt x="10403" y="11025"/>
                    </a:cubicBezTo>
                    <a:cubicBezTo>
                      <a:pt x="8123" y="9152"/>
                      <a:pt x="4445" y="10000"/>
                      <a:pt x="1667" y="10000"/>
                    </a:cubicBezTo>
                    <a:cubicBezTo>
                      <a:pt x="746" y="10000"/>
                      <a:pt x="0" y="7761"/>
                      <a:pt x="0" y="5000"/>
                    </a:cubicBezTo>
                    <a:cubicBezTo>
                      <a:pt x="0" y="2239"/>
                      <a:pt x="746" y="0"/>
                      <a:pt x="1667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Stored Data 84"/>
              <p:cNvSpPr/>
              <p:nvPr/>
            </p:nvSpPr>
            <p:spPr>
              <a:xfrm rot="1246168">
                <a:off x="1161144" y="884268"/>
                <a:ext cx="180443" cy="182770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" fmla="*/ 1667 w 10000"/>
                  <a:gd name="connsiteY0" fmla="*/ 0 h 11695"/>
                  <a:gd name="connsiteX1" fmla="*/ 10000 w 10000"/>
                  <a:gd name="connsiteY1" fmla="*/ 0 h 11695"/>
                  <a:gd name="connsiteX2" fmla="*/ 8333 w 10000"/>
                  <a:gd name="connsiteY2" fmla="*/ 5000 h 11695"/>
                  <a:gd name="connsiteX3" fmla="*/ 9042 w 10000"/>
                  <a:gd name="connsiteY3" fmla="*/ 11695 h 11695"/>
                  <a:gd name="connsiteX4" fmla="*/ 1667 w 10000"/>
                  <a:gd name="connsiteY4" fmla="*/ 10000 h 11695"/>
                  <a:gd name="connsiteX5" fmla="*/ 0 w 10000"/>
                  <a:gd name="connsiteY5" fmla="*/ 5000 h 11695"/>
                  <a:gd name="connsiteX6" fmla="*/ 1667 w 10000"/>
                  <a:gd name="connsiteY6" fmla="*/ 0 h 11695"/>
                  <a:gd name="connsiteX0" fmla="*/ 1667 w 11621"/>
                  <a:gd name="connsiteY0" fmla="*/ 0 h 11695"/>
                  <a:gd name="connsiteX1" fmla="*/ 11621 w 11621"/>
                  <a:gd name="connsiteY1" fmla="*/ 1001 h 11695"/>
                  <a:gd name="connsiteX2" fmla="*/ 8333 w 11621"/>
                  <a:gd name="connsiteY2" fmla="*/ 5000 h 11695"/>
                  <a:gd name="connsiteX3" fmla="*/ 9042 w 11621"/>
                  <a:gd name="connsiteY3" fmla="*/ 11695 h 11695"/>
                  <a:gd name="connsiteX4" fmla="*/ 1667 w 11621"/>
                  <a:gd name="connsiteY4" fmla="*/ 10000 h 11695"/>
                  <a:gd name="connsiteX5" fmla="*/ 0 w 11621"/>
                  <a:gd name="connsiteY5" fmla="*/ 5000 h 11695"/>
                  <a:gd name="connsiteX6" fmla="*/ 1667 w 11621"/>
                  <a:gd name="connsiteY6" fmla="*/ 0 h 11695"/>
                  <a:gd name="connsiteX0" fmla="*/ 3362 w 11666"/>
                  <a:gd name="connsiteY0" fmla="*/ 0 h 12349"/>
                  <a:gd name="connsiteX1" fmla="*/ 11666 w 11666"/>
                  <a:gd name="connsiteY1" fmla="*/ 1655 h 12349"/>
                  <a:gd name="connsiteX2" fmla="*/ 8378 w 11666"/>
                  <a:gd name="connsiteY2" fmla="*/ 5654 h 12349"/>
                  <a:gd name="connsiteX3" fmla="*/ 9087 w 11666"/>
                  <a:gd name="connsiteY3" fmla="*/ 12349 h 12349"/>
                  <a:gd name="connsiteX4" fmla="*/ 1712 w 11666"/>
                  <a:gd name="connsiteY4" fmla="*/ 10654 h 12349"/>
                  <a:gd name="connsiteX5" fmla="*/ 45 w 11666"/>
                  <a:gd name="connsiteY5" fmla="*/ 5654 h 12349"/>
                  <a:gd name="connsiteX6" fmla="*/ 3362 w 11666"/>
                  <a:gd name="connsiteY6" fmla="*/ 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66" h="12349">
                    <a:moveTo>
                      <a:pt x="3362" y="0"/>
                    </a:moveTo>
                    <a:lnTo>
                      <a:pt x="11666" y="1655"/>
                    </a:lnTo>
                    <a:cubicBezTo>
                      <a:pt x="10745" y="1655"/>
                      <a:pt x="8808" y="3872"/>
                      <a:pt x="8378" y="5654"/>
                    </a:cubicBezTo>
                    <a:cubicBezTo>
                      <a:pt x="7948" y="7436"/>
                      <a:pt x="8166" y="12349"/>
                      <a:pt x="9087" y="12349"/>
                    </a:cubicBezTo>
                    <a:cubicBezTo>
                      <a:pt x="6309" y="12349"/>
                      <a:pt x="4490" y="10654"/>
                      <a:pt x="1712" y="10654"/>
                    </a:cubicBezTo>
                    <a:cubicBezTo>
                      <a:pt x="791" y="10654"/>
                      <a:pt x="-230" y="7430"/>
                      <a:pt x="45" y="5654"/>
                    </a:cubicBezTo>
                    <a:cubicBezTo>
                      <a:pt x="320" y="3878"/>
                      <a:pt x="2441" y="0"/>
                      <a:pt x="3362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Stored Data 84"/>
              <p:cNvSpPr/>
              <p:nvPr/>
            </p:nvSpPr>
            <p:spPr>
              <a:xfrm rot="3495027">
                <a:off x="1314334" y="1092058"/>
                <a:ext cx="180443" cy="182770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" fmla="*/ 1667 w 10000"/>
                  <a:gd name="connsiteY0" fmla="*/ 0 h 11695"/>
                  <a:gd name="connsiteX1" fmla="*/ 10000 w 10000"/>
                  <a:gd name="connsiteY1" fmla="*/ 0 h 11695"/>
                  <a:gd name="connsiteX2" fmla="*/ 8333 w 10000"/>
                  <a:gd name="connsiteY2" fmla="*/ 5000 h 11695"/>
                  <a:gd name="connsiteX3" fmla="*/ 9042 w 10000"/>
                  <a:gd name="connsiteY3" fmla="*/ 11695 h 11695"/>
                  <a:gd name="connsiteX4" fmla="*/ 1667 w 10000"/>
                  <a:gd name="connsiteY4" fmla="*/ 10000 h 11695"/>
                  <a:gd name="connsiteX5" fmla="*/ 0 w 10000"/>
                  <a:gd name="connsiteY5" fmla="*/ 5000 h 11695"/>
                  <a:gd name="connsiteX6" fmla="*/ 1667 w 10000"/>
                  <a:gd name="connsiteY6" fmla="*/ 0 h 11695"/>
                  <a:gd name="connsiteX0" fmla="*/ 1667 w 11621"/>
                  <a:gd name="connsiteY0" fmla="*/ 0 h 11695"/>
                  <a:gd name="connsiteX1" fmla="*/ 11621 w 11621"/>
                  <a:gd name="connsiteY1" fmla="*/ 1001 h 11695"/>
                  <a:gd name="connsiteX2" fmla="*/ 8333 w 11621"/>
                  <a:gd name="connsiteY2" fmla="*/ 5000 h 11695"/>
                  <a:gd name="connsiteX3" fmla="*/ 9042 w 11621"/>
                  <a:gd name="connsiteY3" fmla="*/ 11695 h 11695"/>
                  <a:gd name="connsiteX4" fmla="*/ 1667 w 11621"/>
                  <a:gd name="connsiteY4" fmla="*/ 10000 h 11695"/>
                  <a:gd name="connsiteX5" fmla="*/ 0 w 11621"/>
                  <a:gd name="connsiteY5" fmla="*/ 5000 h 11695"/>
                  <a:gd name="connsiteX6" fmla="*/ 1667 w 11621"/>
                  <a:gd name="connsiteY6" fmla="*/ 0 h 11695"/>
                  <a:gd name="connsiteX0" fmla="*/ 3362 w 11666"/>
                  <a:gd name="connsiteY0" fmla="*/ 0 h 12349"/>
                  <a:gd name="connsiteX1" fmla="*/ 11666 w 11666"/>
                  <a:gd name="connsiteY1" fmla="*/ 1655 h 12349"/>
                  <a:gd name="connsiteX2" fmla="*/ 8378 w 11666"/>
                  <a:gd name="connsiteY2" fmla="*/ 5654 h 12349"/>
                  <a:gd name="connsiteX3" fmla="*/ 9087 w 11666"/>
                  <a:gd name="connsiteY3" fmla="*/ 12349 h 12349"/>
                  <a:gd name="connsiteX4" fmla="*/ 1712 w 11666"/>
                  <a:gd name="connsiteY4" fmla="*/ 10654 h 12349"/>
                  <a:gd name="connsiteX5" fmla="*/ 45 w 11666"/>
                  <a:gd name="connsiteY5" fmla="*/ 5654 h 12349"/>
                  <a:gd name="connsiteX6" fmla="*/ 3362 w 11666"/>
                  <a:gd name="connsiteY6" fmla="*/ 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66" h="12349">
                    <a:moveTo>
                      <a:pt x="3362" y="0"/>
                    </a:moveTo>
                    <a:lnTo>
                      <a:pt x="11666" y="1655"/>
                    </a:lnTo>
                    <a:cubicBezTo>
                      <a:pt x="10745" y="1655"/>
                      <a:pt x="8808" y="3872"/>
                      <a:pt x="8378" y="5654"/>
                    </a:cubicBezTo>
                    <a:cubicBezTo>
                      <a:pt x="7948" y="7436"/>
                      <a:pt x="8166" y="12349"/>
                      <a:pt x="9087" y="12349"/>
                    </a:cubicBezTo>
                    <a:cubicBezTo>
                      <a:pt x="6309" y="12349"/>
                      <a:pt x="4490" y="10654"/>
                      <a:pt x="1712" y="10654"/>
                    </a:cubicBezTo>
                    <a:cubicBezTo>
                      <a:pt x="791" y="10654"/>
                      <a:pt x="-230" y="7430"/>
                      <a:pt x="45" y="5654"/>
                    </a:cubicBezTo>
                    <a:cubicBezTo>
                      <a:pt x="320" y="3878"/>
                      <a:pt x="2441" y="0"/>
                      <a:pt x="3362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reeform 34"/>
              <p:cNvSpPr/>
              <p:nvPr/>
            </p:nvSpPr>
            <p:spPr>
              <a:xfrm>
                <a:off x="3006612" y="1745350"/>
                <a:ext cx="703973" cy="318677"/>
              </a:xfrm>
              <a:custGeom>
                <a:avLst/>
                <a:gdLst>
                  <a:gd name="connsiteX0" fmla="*/ 53616 w 703973"/>
                  <a:gd name="connsiteY0" fmla="*/ 54609 h 266943"/>
                  <a:gd name="connsiteX1" fmla="*/ 3574 w 703973"/>
                  <a:gd name="connsiteY1" fmla="*/ 59158 h 266943"/>
                  <a:gd name="connsiteX2" fmla="*/ 21772 w 703973"/>
                  <a:gd name="connsiteY2" fmla="*/ 168340 h 266943"/>
                  <a:gd name="connsiteX3" fmla="*/ 162798 w 703973"/>
                  <a:gd name="connsiteY3" fmla="*/ 236579 h 266943"/>
                  <a:gd name="connsiteX4" fmla="*/ 453951 w 703973"/>
                  <a:gd name="connsiteY4" fmla="*/ 263875 h 266943"/>
                  <a:gd name="connsiteX5" fmla="*/ 681413 w 703973"/>
                  <a:gd name="connsiteY5" fmla="*/ 168340 h 266943"/>
                  <a:gd name="connsiteX6" fmla="*/ 658667 w 703973"/>
                  <a:gd name="connsiteY6" fmla="*/ 50060 h 266943"/>
                  <a:gd name="connsiteX7" fmla="*/ 353867 w 703973"/>
                  <a:gd name="connsiteY7" fmla="*/ 18 h 266943"/>
                  <a:gd name="connsiteX8" fmla="*/ 53616 w 703973"/>
                  <a:gd name="connsiteY8" fmla="*/ 54609 h 266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03973" h="266943">
                    <a:moveTo>
                      <a:pt x="53616" y="54609"/>
                    </a:moveTo>
                    <a:cubicBezTo>
                      <a:pt x="-4766" y="64466"/>
                      <a:pt x="8881" y="40203"/>
                      <a:pt x="3574" y="59158"/>
                    </a:cubicBezTo>
                    <a:cubicBezTo>
                      <a:pt x="-1733" y="78113"/>
                      <a:pt x="-4765" y="138770"/>
                      <a:pt x="21772" y="168340"/>
                    </a:cubicBezTo>
                    <a:cubicBezTo>
                      <a:pt x="48309" y="197910"/>
                      <a:pt x="90768" y="220657"/>
                      <a:pt x="162798" y="236579"/>
                    </a:cubicBezTo>
                    <a:cubicBezTo>
                      <a:pt x="234828" y="252501"/>
                      <a:pt x="367515" y="275248"/>
                      <a:pt x="453951" y="263875"/>
                    </a:cubicBezTo>
                    <a:cubicBezTo>
                      <a:pt x="540387" y="252502"/>
                      <a:pt x="647294" y="203976"/>
                      <a:pt x="681413" y="168340"/>
                    </a:cubicBezTo>
                    <a:cubicBezTo>
                      <a:pt x="715532" y="132704"/>
                      <a:pt x="713258" y="78114"/>
                      <a:pt x="658667" y="50060"/>
                    </a:cubicBezTo>
                    <a:cubicBezTo>
                      <a:pt x="604076" y="22006"/>
                      <a:pt x="452434" y="-740"/>
                      <a:pt x="353867" y="18"/>
                    </a:cubicBezTo>
                    <a:cubicBezTo>
                      <a:pt x="255300" y="776"/>
                      <a:pt x="111998" y="44752"/>
                      <a:pt x="53616" y="54609"/>
                    </a:cubicBezTo>
                    <a:close/>
                  </a:path>
                </a:pathLst>
              </a:custGeom>
              <a:solidFill>
                <a:srgbClr val="7AB901"/>
              </a:solidFill>
              <a:ln>
                <a:solidFill>
                  <a:srgbClr val="3B6243"/>
                </a:solidFill>
              </a:ln>
              <a:effectLst>
                <a:outerShdw dist="50800" dir="5400000" algn="ctr" rotWithShape="0">
                  <a:srgbClr val="495EB3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3018739" y="1687210"/>
                <a:ext cx="671505" cy="302754"/>
              </a:xfrm>
              <a:prstGeom prst="ellipse">
                <a:avLst/>
              </a:prstGeom>
              <a:solidFill>
                <a:srgbClr val="DBFC6E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Diagonal Stripe 36"/>
              <p:cNvSpPr/>
              <p:nvPr/>
            </p:nvSpPr>
            <p:spPr>
              <a:xfrm rot="2899455">
                <a:off x="1179469" y="1343919"/>
                <a:ext cx="1328183" cy="1481136"/>
              </a:xfrm>
              <a:prstGeom prst="diagStripe">
                <a:avLst>
                  <a:gd name="adj" fmla="val 97490"/>
                </a:avLst>
              </a:prstGeom>
              <a:solidFill>
                <a:srgbClr val="95BF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reeform 37"/>
              <p:cNvSpPr/>
              <p:nvPr/>
            </p:nvSpPr>
            <p:spPr>
              <a:xfrm>
                <a:off x="2692043" y="1380485"/>
                <a:ext cx="114719" cy="120207"/>
              </a:xfrm>
              <a:custGeom>
                <a:avLst/>
                <a:gdLst>
                  <a:gd name="connsiteX0" fmla="*/ 9835 w 114719"/>
                  <a:gd name="connsiteY0" fmla="*/ 3057 h 120207"/>
                  <a:gd name="connsiteX1" fmla="*/ 105369 w 114719"/>
                  <a:gd name="connsiteY1" fmla="*/ 30352 h 120207"/>
                  <a:gd name="connsiteX2" fmla="*/ 100820 w 114719"/>
                  <a:gd name="connsiteY2" fmla="*/ 116788 h 120207"/>
                  <a:gd name="connsiteX3" fmla="*/ 14384 w 114719"/>
                  <a:gd name="connsiteY3" fmla="*/ 94042 h 120207"/>
                  <a:gd name="connsiteX4" fmla="*/ 9835 w 114719"/>
                  <a:gd name="connsiteY4" fmla="*/ 3057 h 12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719" h="120207">
                    <a:moveTo>
                      <a:pt x="9835" y="3057"/>
                    </a:moveTo>
                    <a:cubicBezTo>
                      <a:pt x="24999" y="-7558"/>
                      <a:pt x="90205" y="11397"/>
                      <a:pt x="105369" y="30352"/>
                    </a:cubicBezTo>
                    <a:cubicBezTo>
                      <a:pt x="120533" y="49307"/>
                      <a:pt x="115984" y="106173"/>
                      <a:pt x="100820" y="116788"/>
                    </a:cubicBezTo>
                    <a:cubicBezTo>
                      <a:pt x="85656" y="127403"/>
                      <a:pt x="31065" y="111481"/>
                      <a:pt x="14384" y="94042"/>
                    </a:cubicBezTo>
                    <a:cubicBezTo>
                      <a:pt x="-2297" y="76603"/>
                      <a:pt x="-5329" y="13672"/>
                      <a:pt x="9835" y="3057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2963260" y="1388037"/>
                <a:ext cx="114719" cy="120207"/>
              </a:xfrm>
              <a:custGeom>
                <a:avLst/>
                <a:gdLst>
                  <a:gd name="connsiteX0" fmla="*/ 9835 w 114719"/>
                  <a:gd name="connsiteY0" fmla="*/ 3057 h 120207"/>
                  <a:gd name="connsiteX1" fmla="*/ 105369 w 114719"/>
                  <a:gd name="connsiteY1" fmla="*/ 30352 h 120207"/>
                  <a:gd name="connsiteX2" fmla="*/ 100820 w 114719"/>
                  <a:gd name="connsiteY2" fmla="*/ 116788 h 120207"/>
                  <a:gd name="connsiteX3" fmla="*/ 14384 w 114719"/>
                  <a:gd name="connsiteY3" fmla="*/ 94042 h 120207"/>
                  <a:gd name="connsiteX4" fmla="*/ 9835 w 114719"/>
                  <a:gd name="connsiteY4" fmla="*/ 3057 h 12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719" h="120207">
                    <a:moveTo>
                      <a:pt x="9835" y="3057"/>
                    </a:moveTo>
                    <a:cubicBezTo>
                      <a:pt x="24999" y="-7558"/>
                      <a:pt x="90205" y="11397"/>
                      <a:pt x="105369" y="30352"/>
                    </a:cubicBezTo>
                    <a:cubicBezTo>
                      <a:pt x="120533" y="49307"/>
                      <a:pt x="115984" y="106173"/>
                      <a:pt x="100820" y="116788"/>
                    </a:cubicBezTo>
                    <a:cubicBezTo>
                      <a:pt x="85656" y="127403"/>
                      <a:pt x="31065" y="111481"/>
                      <a:pt x="14384" y="94042"/>
                    </a:cubicBezTo>
                    <a:cubicBezTo>
                      <a:pt x="-2297" y="76603"/>
                      <a:pt x="-5329" y="13672"/>
                      <a:pt x="9835" y="3057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Stored Data 39"/>
              <p:cNvSpPr/>
              <p:nvPr/>
            </p:nvSpPr>
            <p:spPr>
              <a:xfrm rot="8421408">
                <a:off x="10011971" y="1091494"/>
                <a:ext cx="162745" cy="134088"/>
              </a:xfrm>
              <a:prstGeom prst="flowChartOnlineStorage">
                <a:avLst/>
              </a:prstGeom>
              <a:solidFill>
                <a:schemeClr val="dk1"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Stored Data 40"/>
              <p:cNvSpPr/>
              <p:nvPr/>
            </p:nvSpPr>
            <p:spPr>
              <a:xfrm rot="12321329">
                <a:off x="10243295" y="1099604"/>
                <a:ext cx="162745" cy="134088"/>
              </a:xfrm>
              <a:prstGeom prst="flowChartOnlineStorage">
                <a:avLst/>
              </a:prstGeom>
              <a:solidFill>
                <a:schemeClr val="dk1"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Stored Data 41"/>
              <p:cNvSpPr/>
              <p:nvPr/>
            </p:nvSpPr>
            <p:spPr>
              <a:xfrm rot="15048025">
                <a:off x="10379746" y="1283902"/>
                <a:ext cx="162745" cy="134088"/>
              </a:xfrm>
              <a:prstGeom prst="flowChartOnlineStorage">
                <a:avLst/>
              </a:prstGeom>
              <a:solidFill>
                <a:schemeClr val="dk1"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 42"/>
              <p:cNvSpPr/>
              <p:nvPr/>
            </p:nvSpPr>
            <p:spPr>
              <a:xfrm>
                <a:off x="7623953" y="1543825"/>
                <a:ext cx="824449" cy="974746"/>
              </a:xfrm>
              <a:custGeom>
                <a:avLst/>
                <a:gdLst>
                  <a:gd name="connsiteX0" fmla="*/ 823024 w 824449"/>
                  <a:gd name="connsiteY0" fmla="*/ 39540 h 974746"/>
                  <a:gd name="connsiteX1" fmla="*/ 658219 w 824449"/>
                  <a:gd name="connsiteY1" fmla="*/ 374466 h 974746"/>
                  <a:gd name="connsiteX2" fmla="*/ 153173 w 824449"/>
                  <a:gd name="connsiteY2" fmla="*/ 916726 h 974746"/>
                  <a:gd name="connsiteX3" fmla="*/ 14949 w 824449"/>
                  <a:gd name="connsiteY3" fmla="*/ 948624 h 974746"/>
                  <a:gd name="connsiteX4" fmla="*/ 41531 w 824449"/>
                  <a:gd name="connsiteY4" fmla="*/ 821033 h 974746"/>
                  <a:gd name="connsiteX5" fmla="*/ 349875 w 824449"/>
                  <a:gd name="connsiteY5" fmla="*/ 597749 h 974746"/>
                  <a:gd name="connsiteX6" fmla="*/ 636954 w 824449"/>
                  <a:gd name="connsiteY6" fmla="*/ 214977 h 974746"/>
                  <a:gd name="connsiteX7" fmla="*/ 732647 w 824449"/>
                  <a:gd name="connsiteY7" fmla="*/ 23591 h 974746"/>
                  <a:gd name="connsiteX8" fmla="*/ 823024 w 824449"/>
                  <a:gd name="connsiteY8" fmla="*/ 39540 h 974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4449" h="974746">
                    <a:moveTo>
                      <a:pt x="823024" y="39540"/>
                    </a:moveTo>
                    <a:cubicBezTo>
                      <a:pt x="810619" y="98019"/>
                      <a:pt x="769861" y="228268"/>
                      <a:pt x="658219" y="374466"/>
                    </a:cubicBezTo>
                    <a:cubicBezTo>
                      <a:pt x="546577" y="520664"/>
                      <a:pt x="260385" y="821033"/>
                      <a:pt x="153173" y="916726"/>
                    </a:cubicBezTo>
                    <a:cubicBezTo>
                      <a:pt x="45961" y="1012419"/>
                      <a:pt x="33556" y="964573"/>
                      <a:pt x="14949" y="948624"/>
                    </a:cubicBezTo>
                    <a:cubicBezTo>
                      <a:pt x="-3658" y="932675"/>
                      <a:pt x="-14290" y="879512"/>
                      <a:pt x="41531" y="821033"/>
                    </a:cubicBezTo>
                    <a:cubicBezTo>
                      <a:pt x="97352" y="762554"/>
                      <a:pt x="250638" y="698758"/>
                      <a:pt x="349875" y="597749"/>
                    </a:cubicBezTo>
                    <a:cubicBezTo>
                      <a:pt x="449112" y="496740"/>
                      <a:pt x="573159" y="310670"/>
                      <a:pt x="636954" y="214977"/>
                    </a:cubicBezTo>
                    <a:cubicBezTo>
                      <a:pt x="700749" y="119284"/>
                      <a:pt x="701635" y="49286"/>
                      <a:pt x="732647" y="23591"/>
                    </a:cubicBezTo>
                    <a:cubicBezTo>
                      <a:pt x="763659" y="-2104"/>
                      <a:pt x="835429" y="-18939"/>
                      <a:pt x="823024" y="39540"/>
                    </a:cubicBezTo>
                    <a:close/>
                  </a:path>
                </a:pathLst>
              </a:custGeom>
              <a:solidFill>
                <a:srgbClr val="2A59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 43"/>
              <p:cNvSpPr/>
              <p:nvPr/>
            </p:nvSpPr>
            <p:spPr>
              <a:xfrm>
                <a:off x="7605169" y="1437233"/>
                <a:ext cx="4334097" cy="985783"/>
              </a:xfrm>
              <a:custGeom>
                <a:avLst/>
                <a:gdLst>
                  <a:gd name="connsiteX0" fmla="*/ 18718 w 4334097"/>
                  <a:gd name="connsiteY0" fmla="*/ 902443 h 985783"/>
                  <a:gd name="connsiteX1" fmla="*/ 429844 w 4334097"/>
                  <a:gd name="connsiteY1" fmla="*/ 569290 h 985783"/>
                  <a:gd name="connsiteX2" fmla="*/ 656671 w 4334097"/>
                  <a:gd name="connsiteY2" fmla="*/ 165252 h 985783"/>
                  <a:gd name="connsiteX3" fmla="*/ 706290 w 4334097"/>
                  <a:gd name="connsiteY3" fmla="*/ 16397 h 985783"/>
                  <a:gd name="connsiteX4" fmla="*/ 777174 w 4334097"/>
                  <a:gd name="connsiteY4" fmla="*/ 2220 h 985783"/>
                  <a:gd name="connsiteX5" fmla="*/ 989825 w 4334097"/>
                  <a:gd name="connsiteY5" fmla="*/ 2220 h 985783"/>
                  <a:gd name="connsiteX6" fmla="*/ 2152318 w 4334097"/>
                  <a:gd name="connsiteY6" fmla="*/ 9308 h 985783"/>
                  <a:gd name="connsiteX7" fmla="*/ 3428225 w 4334097"/>
                  <a:gd name="connsiteY7" fmla="*/ 2220 h 985783"/>
                  <a:gd name="connsiteX8" fmla="*/ 3888969 w 4334097"/>
                  <a:gd name="connsiteY8" fmla="*/ 9308 h 985783"/>
                  <a:gd name="connsiteX9" fmla="*/ 4179592 w 4334097"/>
                  <a:gd name="connsiteY9" fmla="*/ 58927 h 985783"/>
                  <a:gd name="connsiteX10" fmla="*/ 4328448 w 4334097"/>
                  <a:gd name="connsiteY10" fmla="*/ 186518 h 985783"/>
                  <a:gd name="connsiteX11" fmla="*/ 4264653 w 4334097"/>
                  <a:gd name="connsiteY11" fmla="*/ 399169 h 985783"/>
                  <a:gd name="connsiteX12" fmla="*/ 3917323 w 4334097"/>
                  <a:gd name="connsiteY12" fmla="*/ 852825 h 985783"/>
                  <a:gd name="connsiteX13" fmla="*/ 3697583 w 4334097"/>
                  <a:gd name="connsiteY13" fmla="*/ 944973 h 985783"/>
                  <a:gd name="connsiteX14" fmla="*/ 3725937 w 4334097"/>
                  <a:gd name="connsiteY14" fmla="*/ 810294 h 985783"/>
                  <a:gd name="connsiteX15" fmla="*/ 3959853 w 4334097"/>
                  <a:gd name="connsiteY15" fmla="*/ 604732 h 985783"/>
                  <a:gd name="connsiteX16" fmla="*/ 4115797 w 4334097"/>
                  <a:gd name="connsiteY16" fmla="*/ 399169 h 985783"/>
                  <a:gd name="connsiteX17" fmla="*/ 4115797 w 4334097"/>
                  <a:gd name="connsiteY17" fmla="*/ 236136 h 985783"/>
                  <a:gd name="connsiteX18" fmla="*/ 4016560 w 4334097"/>
                  <a:gd name="connsiteY18" fmla="*/ 129811 h 985783"/>
                  <a:gd name="connsiteX19" fmla="*/ 3782644 w 4334097"/>
                  <a:gd name="connsiteY19" fmla="*/ 115634 h 985783"/>
                  <a:gd name="connsiteX20" fmla="*/ 2386234 w 4334097"/>
                  <a:gd name="connsiteY20" fmla="*/ 122722 h 985783"/>
                  <a:gd name="connsiteX21" fmla="*/ 1259183 w 4334097"/>
                  <a:gd name="connsiteY21" fmla="*/ 122722 h 985783"/>
                  <a:gd name="connsiteX22" fmla="*/ 918941 w 4334097"/>
                  <a:gd name="connsiteY22" fmla="*/ 122722 h 985783"/>
                  <a:gd name="connsiteX23" fmla="*/ 777174 w 4334097"/>
                  <a:gd name="connsiteY23" fmla="*/ 122722 h 985783"/>
                  <a:gd name="connsiteX24" fmla="*/ 770085 w 4334097"/>
                  <a:gd name="connsiteY24" fmla="*/ 172341 h 985783"/>
                  <a:gd name="connsiteX25" fmla="*/ 741732 w 4334097"/>
                  <a:gd name="connsiteY25" fmla="*/ 221959 h 985783"/>
                  <a:gd name="connsiteX26" fmla="*/ 557434 w 4334097"/>
                  <a:gd name="connsiteY26" fmla="*/ 548025 h 985783"/>
                  <a:gd name="connsiteX27" fmla="*/ 117955 w 4334097"/>
                  <a:gd name="connsiteY27" fmla="*/ 959150 h 985783"/>
                  <a:gd name="connsiteX28" fmla="*/ 18718 w 4334097"/>
                  <a:gd name="connsiteY28" fmla="*/ 902443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334097" h="985783">
                    <a:moveTo>
                      <a:pt x="18718" y="902443"/>
                    </a:moveTo>
                    <a:cubicBezTo>
                      <a:pt x="70700" y="837466"/>
                      <a:pt x="323519" y="692155"/>
                      <a:pt x="429844" y="569290"/>
                    </a:cubicBezTo>
                    <a:cubicBezTo>
                      <a:pt x="536169" y="446425"/>
                      <a:pt x="610597" y="257401"/>
                      <a:pt x="656671" y="165252"/>
                    </a:cubicBezTo>
                    <a:cubicBezTo>
                      <a:pt x="702745" y="73103"/>
                      <a:pt x="686206" y="43569"/>
                      <a:pt x="706290" y="16397"/>
                    </a:cubicBezTo>
                    <a:cubicBezTo>
                      <a:pt x="726374" y="-10775"/>
                      <a:pt x="729918" y="4583"/>
                      <a:pt x="777174" y="2220"/>
                    </a:cubicBezTo>
                    <a:cubicBezTo>
                      <a:pt x="824430" y="-143"/>
                      <a:pt x="989825" y="2220"/>
                      <a:pt x="989825" y="2220"/>
                    </a:cubicBezTo>
                    <a:lnTo>
                      <a:pt x="2152318" y="9308"/>
                    </a:lnTo>
                    <a:lnTo>
                      <a:pt x="3428225" y="2220"/>
                    </a:lnTo>
                    <a:cubicBezTo>
                      <a:pt x="3717667" y="2220"/>
                      <a:pt x="3763741" y="-143"/>
                      <a:pt x="3888969" y="9308"/>
                    </a:cubicBezTo>
                    <a:cubicBezTo>
                      <a:pt x="4014197" y="18759"/>
                      <a:pt x="4106345" y="29392"/>
                      <a:pt x="4179592" y="58927"/>
                    </a:cubicBezTo>
                    <a:cubicBezTo>
                      <a:pt x="4252839" y="88462"/>
                      <a:pt x="4314271" y="129811"/>
                      <a:pt x="4328448" y="186518"/>
                    </a:cubicBezTo>
                    <a:cubicBezTo>
                      <a:pt x="4342625" y="243225"/>
                      <a:pt x="4333174" y="288118"/>
                      <a:pt x="4264653" y="399169"/>
                    </a:cubicBezTo>
                    <a:cubicBezTo>
                      <a:pt x="4196132" y="510220"/>
                      <a:pt x="4011835" y="761858"/>
                      <a:pt x="3917323" y="852825"/>
                    </a:cubicBezTo>
                    <a:cubicBezTo>
                      <a:pt x="3822811" y="943792"/>
                      <a:pt x="3729481" y="952062"/>
                      <a:pt x="3697583" y="944973"/>
                    </a:cubicBezTo>
                    <a:cubicBezTo>
                      <a:pt x="3665685" y="937884"/>
                      <a:pt x="3682225" y="867001"/>
                      <a:pt x="3725937" y="810294"/>
                    </a:cubicBezTo>
                    <a:cubicBezTo>
                      <a:pt x="3769649" y="753587"/>
                      <a:pt x="3894876" y="673253"/>
                      <a:pt x="3959853" y="604732"/>
                    </a:cubicBezTo>
                    <a:cubicBezTo>
                      <a:pt x="4024830" y="536211"/>
                      <a:pt x="4089806" y="460602"/>
                      <a:pt x="4115797" y="399169"/>
                    </a:cubicBezTo>
                    <a:cubicBezTo>
                      <a:pt x="4141788" y="337736"/>
                      <a:pt x="4132337" y="281029"/>
                      <a:pt x="4115797" y="236136"/>
                    </a:cubicBezTo>
                    <a:cubicBezTo>
                      <a:pt x="4099258" y="191243"/>
                      <a:pt x="4072085" y="149895"/>
                      <a:pt x="4016560" y="129811"/>
                    </a:cubicBezTo>
                    <a:cubicBezTo>
                      <a:pt x="3961035" y="109727"/>
                      <a:pt x="3782644" y="115634"/>
                      <a:pt x="3782644" y="115634"/>
                    </a:cubicBezTo>
                    <a:lnTo>
                      <a:pt x="2386234" y="122722"/>
                    </a:lnTo>
                    <a:lnTo>
                      <a:pt x="1259183" y="122722"/>
                    </a:lnTo>
                    <a:lnTo>
                      <a:pt x="918941" y="122722"/>
                    </a:lnTo>
                    <a:cubicBezTo>
                      <a:pt x="838606" y="122722"/>
                      <a:pt x="801983" y="114452"/>
                      <a:pt x="777174" y="122722"/>
                    </a:cubicBezTo>
                    <a:cubicBezTo>
                      <a:pt x="752365" y="130992"/>
                      <a:pt x="775992" y="155802"/>
                      <a:pt x="770085" y="172341"/>
                    </a:cubicBezTo>
                    <a:cubicBezTo>
                      <a:pt x="764178" y="188880"/>
                      <a:pt x="741732" y="221959"/>
                      <a:pt x="741732" y="221959"/>
                    </a:cubicBezTo>
                    <a:cubicBezTo>
                      <a:pt x="706290" y="284573"/>
                      <a:pt x="661397" y="425160"/>
                      <a:pt x="557434" y="548025"/>
                    </a:cubicBezTo>
                    <a:cubicBezTo>
                      <a:pt x="453471" y="670890"/>
                      <a:pt x="205378" y="898899"/>
                      <a:pt x="117955" y="959150"/>
                    </a:cubicBezTo>
                    <a:cubicBezTo>
                      <a:pt x="30532" y="1019401"/>
                      <a:pt x="-33264" y="967420"/>
                      <a:pt x="18718" y="902443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 rot="1185350">
                <a:off x="1847334" y="611579"/>
                <a:ext cx="999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ln>
                      <a:solidFill>
                        <a:srgbClr val="1C4C3B"/>
                      </a:solidFill>
                    </a:ln>
                    <a:solidFill>
                      <a:srgbClr val="E7FD9D"/>
                    </a:solidFill>
                    <a:latin typeface="Matryoshka" charset="0"/>
                    <a:ea typeface="Matryoshka" charset="0"/>
                    <a:cs typeface="Matryoshka" charset="0"/>
                  </a:rPr>
                  <a:t>BACK</a:t>
                </a:r>
                <a:endParaRPr lang="en-US" sz="2400" dirty="0">
                  <a:ln>
                    <a:solidFill>
                      <a:srgbClr val="1C4C3B"/>
                    </a:solidFill>
                  </a:ln>
                  <a:solidFill>
                    <a:srgbClr val="E7FD9D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2991079" y="1677830"/>
                <a:ext cx="8381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i="1" dirty="0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Search</a:t>
                </a:r>
                <a:endParaRPr lang="en-US" sz="12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47" name="Freeform 46"/>
              <p:cNvSpPr/>
              <p:nvPr/>
            </p:nvSpPr>
            <p:spPr>
              <a:xfrm>
                <a:off x="4171324" y="1550254"/>
                <a:ext cx="1076927" cy="1014466"/>
              </a:xfrm>
              <a:custGeom>
                <a:avLst/>
                <a:gdLst>
                  <a:gd name="connsiteX0" fmla="*/ 222999 w 1076927"/>
                  <a:gd name="connsiteY0" fmla="*/ 10791 h 1014466"/>
                  <a:gd name="connsiteX1" fmla="*/ 11332 w 1076927"/>
                  <a:gd name="connsiteY1" fmla="*/ 10791 h 1014466"/>
                  <a:gd name="connsiteX2" fmla="*/ 36732 w 1076927"/>
                  <a:gd name="connsiteY2" fmla="*/ 44658 h 1014466"/>
                  <a:gd name="connsiteX3" fmla="*/ 104466 w 1076927"/>
                  <a:gd name="connsiteY3" fmla="*/ 222458 h 1014466"/>
                  <a:gd name="connsiteX4" fmla="*/ 256866 w 1076927"/>
                  <a:gd name="connsiteY4" fmla="*/ 535724 h 1014466"/>
                  <a:gd name="connsiteX5" fmla="*/ 688666 w 1076927"/>
                  <a:gd name="connsiteY5" fmla="*/ 840524 h 1014466"/>
                  <a:gd name="connsiteX6" fmla="*/ 1069666 w 1076927"/>
                  <a:gd name="connsiteY6" fmla="*/ 1009858 h 1014466"/>
                  <a:gd name="connsiteX7" fmla="*/ 934199 w 1076927"/>
                  <a:gd name="connsiteY7" fmla="*/ 662724 h 1014466"/>
                  <a:gd name="connsiteX8" fmla="*/ 874932 w 1076927"/>
                  <a:gd name="connsiteY8" fmla="*/ 662724 h 1014466"/>
                  <a:gd name="connsiteX9" fmla="*/ 595532 w 1076927"/>
                  <a:gd name="connsiteY9" fmla="*/ 578058 h 1014466"/>
                  <a:gd name="connsiteX10" fmla="*/ 434666 w 1076927"/>
                  <a:gd name="connsiteY10" fmla="*/ 366391 h 1014466"/>
                  <a:gd name="connsiteX11" fmla="*/ 239932 w 1076927"/>
                  <a:gd name="connsiteY11" fmla="*/ 137791 h 1014466"/>
                  <a:gd name="connsiteX12" fmla="*/ 222999 w 1076927"/>
                  <a:gd name="connsiteY12" fmla="*/ 10791 h 1014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6927" h="1014466">
                    <a:moveTo>
                      <a:pt x="222999" y="10791"/>
                    </a:moveTo>
                    <a:cubicBezTo>
                      <a:pt x="184899" y="-10376"/>
                      <a:pt x="42376" y="5146"/>
                      <a:pt x="11332" y="10791"/>
                    </a:cubicBezTo>
                    <a:cubicBezTo>
                      <a:pt x="-19713" y="16436"/>
                      <a:pt x="21210" y="9380"/>
                      <a:pt x="36732" y="44658"/>
                    </a:cubicBezTo>
                    <a:cubicBezTo>
                      <a:pt x="52254" y="79936"/>
                      <a:pt x="67777" y="140614"/>
                      <a:pt x="104466" y="222458"/>
                    </a:cubicBezTo>
                    <a:cubicBezTo>
                      <a:pt x="141155" y="304302"/>
                      <a:pt x="159499" y="432713"/>
                      <a:pt x="256866" y="535724"/>
                    </a:cubicBezTo>
                    <a:cubicBezTo>
                      <a:pt x="354233" y="638735"/>
                      <a:pt x="553199" y="761502"/>
                      <a:pt x="688666" y="840524"/>
                    </a:cubicBezTo>
                    <a:cubicBezTo>
                      <a:pt x="824133" y="919546"/>
                      <a:pt x="1028744" y="1039491"/>
                      <a:pt x="1069666" y="1009858"/>
                    </a:cubicBezTo>
                    <a:cubicBezTo>
                      <a:pt x="1110588" y="980225"/>
                      <a:pt x="966655" y="720580"/>
                      <a:pt x="934199" y="662724"/>
                    </a:cubicBezTo>
                    <a:cubicBezTo>
                      <a:pt x="901743" y="604868"/>
                      <a:pt x="931376" y="676835"/>
                      <a:pt x="874932" y="662724"/>
                    </a:cubicBezTo>
                    <a:cubicBezTo>
                      <a:pt x="818488" y="648613"/>
                      <a:pt x="668910" y="627447"/>
                      <a:pt x="595532" y="578058"/>
                    </a:cubicBezTo>
                    <a:cubicBezTo>
                      <a:pt x="522154" y="528669"/>
                      <a:pt x="493933" y="439769"/>
                      <a:pt x="434666" y="366391"/>
                    </a:cubicBezTo>
                    <a:cubicBezTo>
                      <a:pt x="375399" y="293013"/>
                      <a:pt x="278032" y="197058"/>
                      <a:pt x="239932" y="137791"/>
                    </a:cubicBezTo>
                    <a:cubicBezTo>
                      <a:pt x="201832" y="78524"/>
                      <a:pt x="261099" y="31958"/>
                      <a:pt x="222999" y="10791"/>
                    </a:cubicBezTo>
                    <a:close/>
                  </a:path>
                </a:pathLst>
              </a:custGeom>
              <a:solidFill>
                <a:srgbClr val="2947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reeform 47"/>
              <p:cNvSpPr/>
              <p:nvPr/>
            </p:nvSpPr>
            <p:spPr>
              <a:xfrm flipH="1">
                <a:off x="6822606" y="1550254"/>
                <a:ext cx="1121710" cy="1014466"/>
              </a:xfrm>
              <a:custGeom>
                <a:avLst/>
                <a:gdLst>
                  <a:gd name="connsiteX0" fmla="*/ 222999 w 1076927"/>
                  <a:gd name="connsiteY0" fmla="*/ 10791 h 1014466"/>
                  <a:gd name="connsiteX1" fmla="*/ 11332 w 1076927"/>
                  <a:gd name="connsiteY1" fmla="*/ 10791 h 1014466"/>
                  <a:gd name="connsiteX2" fmla="*/ 36732 w 1076927"/>
                  <a:gd name="connsiteY2" fmla="*/ 44658 h 1014466"/>
                  <a:gd name="connsiteX3" fmla="*/ 104466 w 1076927"/>
                  <a:gd name="connsiteY3" fmla="*/ 222458 h 1014466"/>
                  <a:gd name="connsiteX4" fmla="*/ 256866 w 1076927"/>
                  <a:gd name="connsiteY4" fmla="*/ 535724 h 1014466"/>
                  <a:gd name="connsiteX5" fmla="*/ 688666 w 1076927"/>
                  <a:gd name="connsiteY5" fmla="*/ 840524 h 1014466"/>
                  <a:gd name="connsiteX6" fmla="*/ 1069666 w 1076927"/>
                  <a:gd name="connsiteY6" fmla="*/ 1009858 h 1014466"/>
                  <a:gd name="connsiteX7" fmla="*/ 934199 w 1076927"/>
                  <a:gd name="connsiteY7" fmla="*/ 662724 h 1014466"/>
                  <a:gd name="connsiteX8" fmla="*/ 874932 w 1076927"/>
                  <a:gd name="connsiteY8" fmla="*/ 662724 h 1014466"/>
                  <a:gd name="connsiteX9" fmla="*/ 595532 w 1076927"/>
                  <a:gd name="connsiteY9" fmla="*/ 578058 h 1014466"/>
                  <a:gd name="connsiteX10" fmla="*/ 434666 w 1076927"/>
                  <a:gd name="connsiteY10" fmla="*/ 366391 h 1014466"/>
                  <a:gd name="connsiteX11" fmla="*/ 239932 w 1076927"/>
                  <a:gd name="connsiteY11" fmla="*/ 137791 h 1014466"/>
                  <a:gd name="connsiteX12" fmla="*/ 222999 w 1076927"/>
                  <a:gd name="connsiteY12" fmla="*/ 10791 h 1014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6927" h="1014466">
                    <a:moveTo>
                      <a:pt x="222999" y="10791"/>
                    </a:moveTo>
                    <a:cubicBezTo>
                      <a:pt x="184899" y="-10376"/>
                      <a:pt x="42376" y="5146"/>
                      <a:pt x="11332" y="10791"/>
                    </a:cubicBezTo>
                    <a:cubicBezTo>
                      <a:pt x="-19713" y="16436"/>
                      <a:pt x="21210" y="9380"/>
                      <a:pt x="36732" y="44658"/>
                    </a:cubicBezTo>
                    <a:cubicBezTo>
                      <a:pt x="52254" y="79936"/>
                      <a:pt x="67777" y="140614"/>
                      <a:pt x="104466" y="222458"/>
                    </a:cubicBezTo>
                    <a:cubicBezTo>
                      <a:pt x="141155" y="304302"/>
                      <a:pt x="159499" y="432713"/>
                      <a:pt x="256866" y="535724"/>
                    </a:cubicBezTo>
                    <a:cubicBezTo>
                      <a:pt x="354233" y="638735"/>
                      <a:pt x="553199" y="761502"/>
                      <a:pt x="688666" y="840524"/>
                    </a:cubicBezTo>
                    <a:cubicBezTo>
                      <a:pt x="824133" y="919546"/>
                      <a:pt x="1028744" y="1039491"/>
                      <a:pt x="1069666" y="1009858"/>
                    </a:cubicBezTo>
                    <a:cubicBezTo>
                      <a:pt x="1110588" y="980225"/>
                      <a:pt x="966655" y="720580"/>
                      <a:pt x="934199" y="662724"/>
                    </a:cubicBezTo>
                    <a:cubicBezTo>
                      <a:pt x="901743" y="604868"/>
                      <a:pt x="931376" y="676835"/>
                      <a:pt x="874932" y="662724"/>
                    </a:cubicBezTo>
                    <a:cubicBezTo>
                      <a:pt x="818488" y="648613"/>
                      <a:pt x="668910" y="627447"/>
                      <a:pt x="595532" y="578058"/>
                    </a:cubicBezTo>
                    <a:cubicBezTo>
                      <a:pt x="522154" y="528669"/>
                      <a:pt x="493933" y="439769"/>
                      <a:pt x="434666" y="366391"/>
                    </a:cubicBezTo>
                    <a:cubicBezTo>
                      <a:pt x="375399" y="293013"/>
                      <a:pt x="278032" y="197058"/>
                      <a:pt x="239932" y="137791"/>
                    </a:cubicBezTo>
                    <a:cubicBezTo>
                      <a:pt x="201832" y="78524"/>
                      <a:pt x="261099" y="31958"/>
                      <a:pt x="222999" y="10791"/>
                    </a:cubicBezTo>
                    <a:close/>
                  </a:path>
                </a:pathLst>
              </a:custGeom>
              <a:solidFill>
                <a:srgbClr val="2947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 48"/>
              <p:cNvSpPr/>
              <p:nvPr/>
            </p:nvSpPr>
            <p:spPr>
              <a:xfrm>
                <a:off x="4337422" y="1040909"/>
                <a:ext cx="1150585" cy="1366774"/>
              </a:xfrm>
              <a:custGeom>
                <a:avLst/>
                <a:gdLst>
                  <a:gd name="connsiteX0" fmla="*/ 422763 w 753503"/>
                  <a:gd name="connsiteY0" fmla="*/ 1086116 h 1161884"/>
                  <a:gd name="connsiteX1" fmla="*/ 139228 w 753503"/>
                  <a:gd name="connsiteY1" fmla="*/ 752963 h 1161884"/>
                  <a:gd name="connsiteX2" fmla="*/ 18725 w 753503"/>
                  <a:gd name="connsiteY2" fmla="*/ 526135 h 1161884"/>
                  <a:gd name="connsiteX3" fmla="*/ 4549 w 753503"/>
                  <a:gd name="connsiteY3" fmla="*/ 178804 h 1161884"/>
                  <a:gd name="connsiteX4" fmla="*/ 61256 w 753503"/>
                  <a:gd name="connsiteY4" fmla="*/ 58302 h 1161884"/>
                  <a:gd name="connsiteX5" fmla="*/ 174670 w 753503"/>
                  <a:gd name="connsiteY5" fmla="*/ 37037 h 1161884"/>
                  <a:gd name="connsiteX6" fmla="*/ 642502 w 753503"/>
                  <a:gd name="connsiteY6" fmla="*/ 561576 h 1161884"/>
                  <a:gd name="connsiteX7" fmla="*/ 741739 w 753503"/>
                  <a:gd name="connsiteY7" fmla="*/ 1114470 h 1161884"/>
                  <a:gd name="connsiteX8" fmla="*/ 422763 w 753503"/>
                  <a:gd name="connsiteY8" fmla="*/ 1086116 h 1161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3503" h="1161884">
                    <a:moveTo>
                      <a:pt x="422763" y="1086116"/>
                    </a:moveTo>
                    <a:cubicBezTo>
                      <a:pt x="322344" y="1025865"/>
                      <a:pt x="206568" y="846293"/>
                      <a:pt x="139228" y="752963"/>
                    </a:cubicBezTo>
                    <a:cubicBezTo>
                      <a:pt x="71888" y="659633"/>
                      <a:pt x="41172" y="621828"/>
                      <a:pt x="18725" y="526135"/>
                    </a:cubicBezTo>
                    <a:cubicBezTo>
                      <a:pt x="-3722" y="430442"/>
                      <a:pt x="-2539" y="256776"/>
                      <a:pt x="4549" y="178804"/>
                    </a:cubicBezTo>
                    <a:cubicBezTo>
                      <a:pt x="11637" y="100832"/>
                      <a:pt x="32903" y="81930"/>
                      <a:pt x="61256" y="58302"/>
                    </a:cubicBezTo>
                    <a:cubicBezTo>
                      <a:pt x="89609" y="34674"/>
                      <a:pt x="77796" y="-46842"/>
                      <a:pt x="174670" y="37037"/>
                    </a:cubicBezTo>
                    <a:cubicBezTo>
                      <a:pt x="271544" y="120916"/>
                      <a:pt x="547991" y="382004"/>
                      <a:pt x="642502" y="561576"/>
                    </a:cubicBezTo>
                    <a:cubicBezTo>
                      <a:pt x="737014" y="741148"/>
                      <a:pt x="774818" y="1022321"/>
                      <a:pt x="741739" y="1114470"/>
                    </a:cubicBezTo>
                    <a:cubicBezTo>
                      <a:pt x="708660" y="1206619"/>
                      <a:pt x="523182" y="1146367"/>
                      <a:pt x="422763" y="10861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Freeform 49"/>
              <p:cNvSpPr/>
              <p:nvPr/>
            </p:nvSpPr>
            <p:spPr>
              <a:xfrm>
                <a:off x="4408183" y="829408"/>
                <a:ext cx="3365059" cy="1499060"/>
              </a:xfrm>
              <a:custGeom>
                <a:avLst/>
                <a:gdLst>
                  <a:gd name="connsiteX0" fmla="*/ 18848 w 3365059"/>
                  <a:gd name="connsiteY0" fmla="*/ 425747 h 1484385"/>
                  <a:gd name="connsiteX1" fmla="*/ 203146 w 3365059"/>
                  <a:gd name="connsiteY1" fmla="*/ 886491 h 1484385"/>
                  <a:gd name="connsiteX2" fmla="*/ 812746 w 3365059"/>
                  <a:gd name="connsiteY2" fmla="*/ 1432296 h 1484385"/>
                  <a:gd name="connsiteX3" fmla="*/ 1535760 w 3365059"/>
                  <a:gd name="connsiteY3" fmla="*/ 1460650 h 1484385"/>
                  <a:gd name="connsiteX4" fmla="*/ 2655723 w 3365059"/>
                  <a:gd name="connsiteY4" fmla="*/ 1418119 h 1484385"/>
                  <a:gd name="connsiteX5" fmla="*/ 2981788 w 3365059"/>
                  <a:gd name="connsiteY5" fmla="*/ 1106231 h 1484385"/>
                  <a:gd name="connsiteX6" fmla="*/ 3350383 w 3365059"/>
                  <a:gd name="connsiteY6" fmla="*/ 532073 h 1484385"/>
                  <a:gd name="connsiteX7" fmla="*/ 3215704 w 3365059"/>
                  <a:gd name="connsiteY7" fmla="*/ 213096 h 1484385"/>
                  <a:gd name="connsiteX8" fmla="*/ 2528132 w 3365059"/>
                  <a:gd name="connsiteY8" fmla="*/ 50064 h 1484385"/>
                  <a:gd name="connsiteX9" fmla="*/ 1259313 w 3365059"/>
                  <a:gd name="connsiteY9" fmla="*/ 445 h 1484385"/>
                  <a:gd name="connsiteX10" fmla="*/ 522123 w 3365059"/>
                  <a:gd name="connsiteY10" fmla="*/ 71329 h 1484385"/>
                  <a:gd name="connsiteX11" fmla="*/ 61378 w 3365059"/>
                  <a:gd name="connsiteY11" fmla="*/ 262715 h 1484385"/>
                  <a:gd name="connsiteX12" fmla="*/ 18848 w 3365059"/>
                  <a:gd name="connsiteY12" fmla="*/ 425747 h 148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365059" h="1484385">
                    <a:moveTo>
                      <a:pt x="18848" y="425747"/>
                    </a:moveTo>
                    <a:cubicBezTo>
                      <a:pt x="42476" y="529710"/>
                      <a:pt x="70830" y="718733"/>
                      <a:pt x="203146" y="886491"/>
                    </a:cubicBezTo>
                    <a:cubicBezTo>
                      <a:pt x="335462" y="1054249"/>
                      <a:pt x="590644" y="1336603"/>
                      <a:pt x="812746" y="1432296"/>
                    </a:cubicBezTo>
                    <a:cubicBezTo>
                      <a:pt x="1034848" y="1527989"/>
                      <a:pt x="1228597" y="1463013"/>
                      <a:pt x="1535760" y="1460650"/>
                    </a:cubicBezTo>
                    <a:cubicBezTo>
                      <a:pt x="1842923" y="1458287"/>
                      <a:pt x="2414718" y="1477189"/>
                      <a:pt x="2655723" y="1418119"/>
                    </a:cubicBezTo>
                    <a:cubicBezTo>
                      <a:pt x="2896728" y="1359049"/>
                      <a:pt x="2866011" y="1253905"/>
                      <a:pt x="2981788" y="1106231"/>
                    </a:cubicBezTo>
                    <a:cubicBezTo>
                      <a:pt x="3097565" y="958557"/>
                      <a:pt x="3311397" y="680929"/>
                      <a:pt x="3350383" y="532073"/>
                    </a:cubicBezTo>
                    <a:cubicBezTo>
                      <a:pt x="3389369" y="383217"/>
                      <a:pt x="3352746" y="293431"/>
                      <a:pt x="3215704" y="213096"/>
                    </a:cubicBezTo>
                    <a:cubicBezTo>
                      <a:pt x="3078662" y="132761"/>
                      <a:pt x="2854197" y="85506"/>
                      <a:pt x="2528132" y="50064"/>
                    </a:cubicBezTo>
                    <a:cubicBezTo>
                      <a:pt x="2202067" y="14622"/>
                      <a:pt x="1593648" y="-3099"/>
                      <a:pt x="1259313" y="445"/>
                    </a:cubicBezTo>
                    <a:cubicBezTo>
                      <a:pt x="924978" y="3989"/>
                      <a:pt x="721779" y="27617"/>
                      <a:pt x="522123" y="71329"/>
                    </a:cubicBezTo>
                    <a:cubicBezTo>
                      <a:pt x="322467" y="115041"/>
                      <a:pt x="142894" y="198920"/>
                      <a:pt x="61378" y="262715"/>
                    </a:cubicBezTo>
                    <a:cubicBezTo>
                      <a:pt x="-20138" y="326510"/>
                      <a:pt x="-4780" y="321784"/>
                      <a:pt x="18848" y="425747"/>
                    </a:cubicBezTo>
                    <a:close/>
                  </a:path>
                </a:pathLst>
              </a:custGeom>
              <a:solidFill>
                <a:srgbClr val="9ED1C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Freeform 50"/>
              <p:cNvSpPr/>
              <p:nvPr/>
            </p:nvSpPr>
            <p:spPr>
              <a:xfrm>
                <a:off x="4409968" y="836144"/>
                <a:ext cx="3347100" cy="1568815"/>
              </a:xfrm>
              <a:custGeom>
                <a:avLst/>
                <a:gdLst>
                  <a:gd name="connsiteX0" fmla="*/ 845436 w 3347100"/>
                  <a:gd name="connsiteY0" fmla="*/ 1377250 h 1568815"/>
                  <a:gd name="connsiteX1" fmla="*/ 323538 w 3347100"/>
                  <a:gd name="connsiteY1" fmla="*/ 855352 h 1568815"/>
                  <a:gd name="connsiteX2" fmla="*/ 220021 w 3347100"/>
                  <a:gd name="connsiteY2" fmla="*/ 562054 h 1568815"/>
                  <a:gd name="connsiteX3" fmla="*/ 366670 w 3347100"/>
                  <a:gd name="connsiteY3" fmla="*/ 320514 h 1568815"/>
                  <a:gd name="connsiteX4" fmla="*/ 862689 w 3347100"/>
                  <a:gd name="connsiteY4" fmla="*/ 212684 h 1568815"/>
                  <a:gd name="connsiteX5" fmla="*/ 1419092 w 3347100"/>
                  <a:gd name="connsiteY5" fmla="*/ 143673 h 1568815"/>
                  <a:gd name="connsiteX6" fmla="*/ 2579345 w 3347100"/>
                  <a:gd name="connsiteY6" fmla="*/ 195431 h 1568815"/>
                  <a:gd name="connsiteX7" fmla="*/ 3049485 w 3347100"/>
                  <a:gd name="connsiteY7" fmla="*/ 329141 h 1568815"/>
                  <a:gd name="connsiteX8" fmla="*/ 3088304 w 3347100"/>
                  <a:gd name="connsiteY8" fmla="*/ 583620 h 1568815"/>
                  <a:gd name="connsiteX9" fmla="*/ 2958907 w 3347100"/>
                  <a:gd name="connsiteY9" fmla="*/ 902798 h 1568815"/>
                  <a:gd name="connsiteX10" fmla="*/ 2661296 w 3347100"/>
                  <a:gd name="connsiteY10" fmla="*/ 1286673 h 1568815"/>
                  <a:gd name="connsiteX11" fmla="*/ 2467202 w 3347100"/>
                  <a:gd name="connsiteY11" fmla="*/ 1493707 h 1568815"/>
                  <a:gd name="connsiteX12" fmla="*/ 2626790 w 3347100"/>
                  <a:gd name="connsiteY12" fmla="*/ 1528213 h 1568815"/>
                  <a:gd name="connsiteX13" fmla="*/ 3135749 w 3347100"/>
                  <a:gd name="connsiteY13" fmla="*/ 945930 h 1568815"/>
                  <a:gd name="connsiteX14" fmla="*/ 3347096 w 3347100"/>
                  <a:gd name="connsiteY14" fmla="*/ 501669 h 1568815"/>
                  <a:gd name="connsiteX15" fmla="*/ 3131436 w 3347100"/>
                  <a:gd name="connsiteY15" fmla="*/ 195431 h 1568815"/>
                  <a:gd name="connsiteX16" fmla="*/ 2165277 w 3347100"/>
                  <a:gd name="connsiteY16" fmla="*/ 18590 h 1568815"/>
                  <a:gd name="connsiteX17" fmla="*/ 703100 w 3347100"/>
                  <a:gd name="connsiteY17" fmla="*/ 27216 h 1568815"/>
                  <a:gd name="connsiteX18" fmla="*/ 146696 w 3347100"/>
                  <a:gd name="connsiteY18" fmla="*/ 212684 h 1568815"/>
                  <a:gd name="connsiteX19" fmla="*/ 47 w 3347100"/>
                  <a:gd name="connsiteY19" fmla="*/ 436971 h 1568815"/>
                  <a:gd name="connsiteX20" fmla="*/ 155323 w 3347100"/>
                  <a:gd name="connsiteY20" fmla="*/ 773401 h 1568815"/>
                  <a:gd name="connsiteX21" fmla="*/ 444307 w 3347100"/>
                  <a:gd name="connsiteY21" fmla="*/ 1144337 h 1568815"/>
                  <a:gd name="connsiteX22" fmla="*/ 776424 w 3347100"/>
                  <a:gd name="connsiteY22" fmla="*/ 1416069 h 1568815"/>
                  <a:gd name="connsiteX23" fmla="*/ 884255 w 3347100"/>
                  <a:gd name="connsiteY23" fmla="*/ 1454888 h 1568815"/>
                  <a:gd name="connsiteX24" fmla="*/ 845436 w 3347100"/>
                  <a:gd name="connsiteY24" fmla="*/ 1377250 h 1568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347100" h="1568815">
                    <a:moveTo>
                      <a:pt x="845436" y="1377250"/>
                    </a:moveTo>
                    <a:cubicBezTo>
                      <a:pt x="751983" y="1277327"/>
                      <a:pt x="427774" y="991218"/>
                      <a:pt x="323538" y="855352"/>
                    </a:cubicBezTo>
                    <a:cubicBezTo>
                      <a:pt x="219302" y="719486"/>
                      <a:pt x="212832" y="651194"/>
                      <a:pt x="220021" y="562054"/>
                    </a:cubicBezTo>
                    <a:cubicBezTo>
                      <a:pt x="227210" y="472914"/>
                      <a:pt x="259559" y="378742"/>
                      <a:pt x="366670" y="320514"/>
                    </a:cubicBezTo>
                    <a:cubicBezTo>
                      <a:pt x="473781" y="262286"/>
                      <a:pt x="687285" y="242157"/>
                      <a:pt x="862689" y="212684"/>
                    </a:cubicBezTo>
                    <a:cubicBezTo>
                      <a:pt x="1038093" y="183211"/>
                      <a:pt x="1132983" y="146548"/>
                      <a:pt x="1419092" y="143673"/>
                    </a:cubicBezTo>
                    <a:cubicBezTo>
                      <a:pt x="1705201" y="140797"/>
                      <a:pt x="2307613" y="164520"/>
                      <a:pt x="2579345" y="195431"/>
                    </a:cubicBezTo>
                    <a:cubicBezTo>
                      <a:pt x="2851077" y="226342"/>
                      <a:pt x="2964659" y="264443"/>
                      <a:pt x="3049485" y="329141"/>
                    </a:cubicBezTo>
                    <a:cubicBezTo>
                      <a:pt x="3134311" y="393839"/>
                      <a:pt x="3103400" y="488011"/>
                      <a:pt x="3088304" y="583620"/>
                    </a:cubicBezTo>
                    <a:cubicBezTo>
                      <a:pt x="3073208" y="679229"/>
                      <a:pt x="3030075" y="785623"/>
                      <a:pt x="2958907" y="902798"/>
                    </a:cubicBezTo>
                    <a:cubicBezTo>
                      <a:pt x="2887739" y="1019973"/>
                      <a:pt x="2743247" y="1188188"/>
                      <a:pt x="2661296" y="1286673"/>
                    </a:cubicBezTo>
                    <a:cubicBezTo>
                      <a:pt x="2579345" y="1385158"/>
                      <a:pt x="2472953" y="1453450"/>
                      <a:pt x="2467202" y="1493707"/>
                    </a:cubicBezTo>
                    <a:cubicBezTo>
                      <a:pt x="2461451" y="1533964"/>
                      <a:pt x="2515366" y="1619509"/>
                      <a:pt x="2626790" y="1528213"/>
                    </a:cubicBezTo>
                    <a:cubicBezTo>
                      <a:pt x="2738214" y="1436917"/>
                      <a:pt x="3015698" y="1117021"/>
                      <a:pt x="3135749" y="945930"/>
                    </a:cubicBezTo>
                    <a:cubicBezTo>
                      <a:pt x="3255800" y="774839"/>
                      <a:pt x="3347815" y="626752"/>
                      <a:pt x="3347096" y="501669"/>
                    </a:cubicBezTo>
                    <a:cubicBezTo>
                      <a:pt x="3346377" y="376586"/>
                      <a:pt x="3328406" y="275944"/>
                      <a:pt x="3131436" y="195431"/>
                    </a:cubicBezTo>
                    <a:cubicBezTo>
                      <a:pt x="2934466" y="114918"/>
                      <a:pt x="2570000" y="46626"/>
                      <a:pt x="2165277" y="18590"/>
                    </a:cubicBezTo>
                    <a:cubicBezTo>
                      <a:pt x="1760554" y="-9446"/>
                      <a:pt x="1039530" y="-5133"/>
                      <a:pt x="703100" y="27216"/>
                    </a:cubicBezTo>
                    <a:cubicBezTo>
                      <a:pt x="366670" y="59565"/>
                      <a:pt x="263871" y="144392"/>
                      <a:pt x="146696" y="212684"/>
                    </a:cubicBezTo>
                    <a:cubicBezTo>
                      <a:pt x="29521" y="280976"/>
                      <a:pt x="-1391" y="343518"/>
                      <a:pt x="47" y="436971"/>
                    </a:cubicBezTo>
                    <a:cubicBezTo>
                      <a:pt x="1485" y="530424"/>
                      <a:pt x="81280" y="655507"/>
                      <a:pt x="155323" y="773401"/>
                    </a:cubicBezTo>
                    <a:cubicBezTo>
                      <a:pt x="229366" y="891295"/>
                      <a:pt x="340790" y="1037226"/>
                      <a:pt x="444307" y="1144337"/>
                    </a:cubicBezTo>
                    <a:cubicBezTo>
                      <a:pt x="547824" y="1251448"/>
                      <a:pt x="703099" y="1364311"/>
                      <a:pt x="776424" y="1416069"/>
                    </a:cubicBezTo>
                    <a:cubicBezTo>
                      <a:pt x="849749" y="1467827"/>
                      <a:pt x="872753" y="1458482"/>
                      <a:pt x="884255" y="1454888"/>
                    </a:cubicBezTo>
                    <a:cubicBezTo>
                      <a:pt x="895757" y="1451294"/>
                      <a:pt x="938889" y="1477173"/>
                      <a:pt x="845436" y="1377250"/>
                    </a:cubicBezTo>
                    <a:close/>
                  </a:path>
                </a:pathLst>
              </a:custGeom>
              <a:solidFill>
                <a:srgbClr val="749A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 51"/>
              <p:cNvSpPr/>
              <p:nvPr/>
            </p:nvSpPr>
            <p:spPr>
              <a:xfrm>
                <a:off x="4399047" y="821565"/>
                <a:ext cx="3393877" cy="1097343"/>
              </a:xfrm>
              <a:custGeom>
                <a:avLst/>
                <a:gdLst>
                  <a:gd name="connsiteX0" fmla="*/ 134310 w 3393877"/>
                  <a:gd name="connsiteY0" fmla="*/ 702948 h 1097343"/>
                  <a:gd name="connsiteX1" fmla="*/ 105956 w 3393877"/>
                  <a:gd name="connsiteY1" fmla="*/ 497386 h 1097343"/>
                  <a:gd name="connsiteX2" fmla="*/ 141398 w 3393877"/>
                  <a:gd name="connsiteY2" fmla="*/ 376883 h 1097343"/>
                  <a:gd name="connsiteX3" fmla="*/ 233547 w 3393877"/>
                  <a:gd name="connsiteY3" fmla="*/ 306000 h 1097343"/>
                  <a:gd name="connsiteX4" fmla="*/ 424933 w 3393877"/>
                  <a:gd name="connsiteY4" fmla="*/ 213851 h 1097343"/>
                  <a:gd name="connsiteX5" fmla="*/ 977826 w 3393877"/>
                  <a:gd name="connsiteY5" fmla="*/ 128790 h 1097343"/>
                  <a:gd name="connsiteX6" fmla="*/ 1601603 w 3393877"/>
                  <a:gd name="connsiteY6" fmla="*/ 107525 h 1097343"/>
                  <a:gd name="connsiteX7" fmla="*/ 2402589 w 3393877"/>
                  <a:gd name="connsiteY7" fmla="*/ 135879 h 1097343"/>
                  <a:gd name="connsiteX8" fmla="*/ 2998012 w 3393877"/>
                  <a:gd name="connsiteY8" fmla="*/ 242204 h 1097343"/>
                  <a:gd name="connsiteX9" fmla="*/ 3224840 w 3393877"/>
                  <a:gd name="connsiteY9" fmla="*/ 419414 h 1097343"/>
                  <a:gd name="connsiteX10" fmla="*/ 3203575 w 3393877"/>
                  <a:gd name="connsiteY10" fmla="*/ 717125 h 1097343"/>
                  <a:gd name="connsiteX11" fmla="*/ 3061807 w 3393877"/>
                  <a:gd name="connsiteY11" fmla="*/ 1057367 h 1097343"/>
                  <a:gd name="connsiteX12" fmla="*/ 3189398 w 3393877"/>
                  <a:gd name="connsiteY12" fmla="*/ 1043190 h 1097343"/>
                  <a:gd name="connsiteX13" fmla="*/ 3387873 w 3393877"/>
                  <a:gd name="connsiteY13" fmla="*/ 632065 h 1097343"/>
                  <a:gd name="connsiteX14" fmla="*/ 3281547 w 3393877"/>
                  <a:gd name="connsiteY14" fmla="*/ 228027 h 1097343"/>
                  <a:gd name="connsiteX15" fmla="*/ 2700300 w 3393877"/>
                  <a:gd name="connsiteY15" fmla="*/ 72083 h 1097343"/>
                  <a:gd name="connsiteX16" fmla="*/ 1729193 w 3393877"/>
                  <a:gd name="connsiteY16" fmla="*/ 1200 h 1097343"/>
                  <a:gd name="connsiteX17" fmla="*/ 800617 w 3393877"/>
                  <a:gd name="connsiteY17" fmla="*/ 36641 h 1097343"/>
                  <a:gd name="connsiteX18" fmla="*/ 226459 w 3393877"/>
                  <a:gd name="connsiteY18" fmla="*/ 150055 h 1097343"/>
                  <a:gd name="connsiteX19" fmla="*/ 6719 w 3393877"/>
                  <a:gd name="connsiteY19" fmla="*/ 362707 h 1097343"/>
                  <a:gd name="connsiteX20" fmla="*/ 63426 w 3393877"/>
                  <a:gd name="connsiteY20" fmla="*/ 695860 h 1097343"/>
                  <a:gd name="connsiteX21" fmla="*/ 134310 w 3393877"/>
                  <a:gd name="connsiteY21" fmla="*/ 702948 h 109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93877" h="1097343">
                    <a:moveTo>
                      <a:pt x="134310" y="702948"/>
                    </a:moveTo>
                    <a:cubicBezTo>
                      <a:pt x="141398" y="669869"/>
                      <a:pt x="104775" y="551730"/>
                      <a:pt x="105956" y="497386"/>
                    </a:cubicBezTo>
                    <a:cubicBezTo>
                      <a:pt x="107137" y="443042"/>
                      <a:pt x="120133" y="408781"/>
                      <a:pt x="141398" y="376883"/>
                    </a:cubicBezTo>
                    <a:cubicBezTo>
                      <a:pt x="162663" y="344985"/>
                      <a:pt x="186291" y="333172"/>
                      <a:pt x="233547" y="306000"/>
                    </a:cubicBezTo>
                    <a:cubicBezTo>
                      <a:pt x="280803" y="278828"/>
                      <a:pt x="300887" y="243386"/>
                      <a:pt x="424933" y="213851"/>
                    </a:cubicBezTo>
                    <a:cubicBezTo>
                      <a:pt x="548979" y="184316"/>
                      <a:pt x="781714" y="146511"/>
                      <a:pt x="977826" y="128790"/>
                    </a:cubicBezTo>
                    <a:cubicBezTo>
                      <a:pt x="1173938" y="111069"/>
                      <a:pt x="1364143" y="106344"/>
                      <a:pt x="1601603" y="107525"/>
                    </a:cubicBezTo>
                    <a:cubicBezTo>
                      <a:pt x="1839063" y="108706"/>
                      <a:pt x="2169854" y="113432"/>
                      <a:pt x="2402589" y="135879"/>
                    </a:cubicBezTo>
                    <a:cubicBezTo>
                      <a:pt x="2635324" y="158325"/>
                      <a:pt x="2860970" y="194948"/>
                      <a:pt x="2998012" y="242204"/>
                    </a:cubicBezTo>
                    <a:cubicBezTo>
                      <a:pt x="3135054" y="289460"/>
                      <a:pt x="3190580" y="340261"/>
                      <a:pt x="3224840" y="419414"/>
                    </a:cubicBezTo>
                    <a:cubicBezTo>
                      <a:pt x="3259100" y="498567"/>
                      <a:pt x="3230747" y="610799"/>
                      <a:pt x="3203575" y="717125"/>
                    </a:cubicBezTo>
                    <a:cubicBezTo>
                      <a:pt x="3176403" y="823451"/>
                      <a:pt x="3064170" y="1003023"/>
                      <a:pt x="3061807" y="1057367"/>
                    </a:cubicBezTo>
                    <a:cubicBezTo>
                      <a:pt x="3059444" y="1111711"/>
                      <a:pt x="3135054" y="1114074"/>
                      <a:pt x="3189398" y="1043190"/>
                    </a:cubicBezTo>
                    <a:cubicBezTo>
                      <a:pt x="3243742" y="972306"/>
                      <a:pt x="3372515" y="767926"/>
                      <a:pt x="3387873" y="632065"/>
                    </a:cubicBezTo>
                    <a:cubicBezTo>
                      <a:pt x="3403231" y="496204"/>
                      <a:pt x="3396143" y="321357"/>
                      <a:pt x="3281547" y="228027"/>
                    </a:cubicBezTo>
                    <a:cubicBezTo>
                      <a:pt x="3166952" y="134697"/>
                      <a:pt x="2959026" y="109887"/>
                      <a:pt x="2700300" y="72083"/>
                    </a:cubicBezTo>
                    <a:cubicBezTo>
                      <a:pt x="2441574" y="34279"/>
                      <a:pt x="2045807" y="7107"/>
                      <a:pt x="1729193" y="1200"/>
                    </a:cubicBezTo>
                    <a:cubicBezTo>
                      <a:pt x="1412579" y="-4707"/>
                      <a:pt x="1051073" y="11832"/>
                      <a:pt x="800617" y="36641"/>
                    </a:cubicBezTo>
                    <a:cubicBezTo>
                      <a:pt x="550161" y="61450"/>
                      <a:pt x="358775" y="95711"/>
                      <a:pt x="226459" y="150055"/>
                    </a:cubicBezTo>
                    <a:cubicBezTo>
                      <a:pt x="94143" y="204399"/>
                      <a:pt x="33891" y="271740"/>
                      <a:pt x="6719" y="362707"/>
                    </a:cubicBezTo>
                    <a:cubicBezTo>
                      <a:pt x="-20453" y="453674"/>
                      <a:pt x="42161" y="637972"/>
                      <a:pt x="63426" y="695860"/>
                    </a:cubicBezTo>
                    <a:cubicBezTo>
                      <a:pt x="84691" y="753748"/>
                      <a:pt x="127222" y="736027"/>
                      <a:pt x="134310" y="702948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 52"/>
              <p:cNvSpPr/>
              <p:nvPr/>
            </p:nvSpPr>
            <p:spPr>
              <a:xfrm rot="345743">
                <a:off x="6912405" y="1042893"/>
                <a:ext cx="844658" cy="1511085"/>
              </a:xfrm>
              <a:custGeom>
                <a:avLst/>
                <a:gdLst>
                  <a:gd name="connsiteX0" fmla="*/ 496193 w 646528"/>
                  <a:gd name="connsiteY0" fmla="*/ 1313 h 1093726"/>
                  <a:gd name="connsiteX1" fmla="*/ 588341 w 646528"/>
                  <a:gd name="connsiteY1" fmla="*/ 86373 h 1093726"/>
                  <a:gd name="connsiteX2" fmla="*/ 602518 w 646528"/>
                  <a:gd name="connsiteY2" fmla="*/ 65108 h 1093726"/>
                  <a:gd name="connsiteX3" fmla="*/ 645048 w 646528"/>
                  <a:gd name="connsiteY3" fmla="*/ 185610 h 1093726"/>
                  <a:gd name="connsiteX4" fmla="*/ 630872 w 646528"/>
                  <a:gd name="connsiteY4" fmla="*/ 440792 h 1093726"/>
                  <a:gd name="connsiteX5" fmla="*/ 574165 w 646528"/>
                  <a:gd name="connsiteY5" fmla="*/ 603824 h 1093726"/>
                  <a:gd name="connsiteX6" fmla="*/ 375690 w 646528"/>
                  <a:gd name="connsiteY6" fmla="*/ 894448 h 1093726"/>
                  <a:gd name="connsiteX7" fmla="*/ 205569 w 646528"/>
                  <a:gd name="connsiteY7" fmla="*/ 1057480 h 1093726"/>
                  <a:gd name="connsiteX8" fmla="*/ 7 w 646528"/>
                  <a:gd name="connsiteY8" fmla="*/ 1064569 h 1093726"/>
                  <a:gd name="connsiteX9" fmla="*/ 212658 w 646528"/>
                  <a:gd name="connsiteY9" fmla="*/ 731415 h 1093726"/>
                  <a:gd name="connsiteX10" fmla="*/ 503281 w 646528"/>
                  <a:gd name="connsiteY10" fmla="*/ 164345 h 1093726"/>
                  <a:gd name="connsiteX11" fmla="*/ 496193 w 646528"/>
                  <a:gd name="connsiteY11" fmla="*/ 1313 h 1093726"/>
                  <a:gd name="connsiteX0" fmla="*/ 496193 w 646528"/>
                  <a:gd name="connsiteY0" fmla="*/ 13673 h 1106086"/>
                  <a:gd name="connsiteX1" fmla="*/ 588341 w 646528"/>
                  <a:gd name="connsiteY1" fmla="*/ 98733 h 1106086"/>
                  <a:gd name="connsiteX2" fmla="*/ 602518 w 646528"/>
                  <a:gd name="connsiteY2" fmla="*/ 77468 h 1106086"/>
                  <a:gd name="connsiteX3" fmla="*/ 645048 w 646528"/>
                  <a:gd name="connsiteY3" fmla="*/ 197970 h 1106086"/>
                  <a:gd name="connsiteX4" fmla="*/ 630872 w 646528"/>
                  <a:gd name="connsiteY4" fmla="*/ 453152 h 1106086"/>
                  <a:gd name="connsiteX5" fmla="*/ 574165 w 646528"/>
                  <a:gd name="connsiteY5" fmla="*/ 616184 h 1106086"/>
                  <a:gd name="connsiteX6" fmla="*/ 375690 w 646528"/>
                  <a:gd name="connsiteY6" fmla="*/ 906808 h 1106086"/>
                  <a:gd name="connsiteX7" fmla="*/ 205569 w 646528"/>
                  <a:gd name="connsiteY7" fmla="*/ 1069840 h 1106086"/>
                  <a:gd name="connsiteX8" fmla="*/ 7 w 646528"/>
                  <a:gd name="connsiteY8" fmla="*/ 1076929 h 1106086"/>
                  <a:gd name="connsiteX9" fmla="*/ 212658 w 646528"/>
                  <a:gd name="connsiteY9" fmla="*/ 743775 h 1106086"/>
                  <a:gd name="connsiteX10" fmla="*/ 543921 w 646528"/>
                  <a:gd name="connsiteY10" fmla="*/ 430705 h 1106086"/>
                  <a:gd name="connsiteX11" fmla="*/ 496193 w 646528"/>
                  <a:gd name="connsiteY11" fmla="*/ 13673 h 1106086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44017 w 646624"/>
                  <a:gd name="connsiteY10" fmla="*/ 430705 h 1100961"/>
                  <a:gd name="connsiteX11" fmla="*/ 496289 w 646624"/>
                  <a:gd name="connsiteY11" fmla="*/ 13673 h 1100961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13537 w 646624"/>
                  <a:gd name="connsiteY10" fmla="*/ 430705 h 1100961"/>
                  <a:gd name="connsiteX11" fmla="*/ 496289 w 646624"/>
                  <a:gd name="connsiteY11" fmla="*/ 13673 h 1100961"/>
                  <a:gd name="connsiteX0" fmla="*/ 597889 w 646624"/>
                  <a:gd name="connsiteY0" fmla="*/ 12416 h 1120024"/>
                  <a:gd name="connsiteX1" fmla="*/ 588437 w 646624"/>
                  <a:gd name="connsiteY1" fmla="*/ 117796 h 1120024"/>
                  <a:gd name="connsiteX2" fmla="*/ 602614 w 646624"/>
                  <a:gd name="connsiteY2" fmla="*/ 96531 h 1120024"/>
                  <a:gd name="connsiteX3" fmla="*/ 645144 w 646624"/>
                  <a:gd name="connsiteY3" fmla="*/ 217033 h 1120024"/>
                  <a:gd name="connsiteX4" fmla="*/ 630968 w 646624"/>
                  <a:gd name="connsiteY4" fmla="*/ 472215 h 1120024"/>
                  <a:gd name="connsiteX5" fmla="*/ 574261 w 646624"/>
                  <a:gd name="connsiteY5" fmla="*/ 635247 h 1120024"/>
                  <a:gd name="connsiteX6" fmla="*/ 375786 w 646624"/>
                  <a:gd name="connsiteY6" fmla="*/ 925871 h 1120024"/>
                  <a:gd name="connsiteX7" fmla="*/ 205665 w 646624"/>
                  <a:gd name="connsiteY7" fmla="*/ 1088903 h 1120024"/>
                  <a:gd name="connsiteX8" fmla="*/ 103 w 646624"/>
                  <a:gd name="connsiteY8" fmla="*/ 1095992 h 1120024"/>
                  <a:gd name="connsiteX9" fmla="*/ 233074 w 646624"/>
                  <a:gd name="connsiteY9" fmla="*/ 833958 h 1120024"/>
                  <a:gd name="connsiteX10" fmla="*/ 513537 w 646624"/>
                  <a:gd name="connsiteY10" fmla="*/ 449768 h 1120024"/>
                  <a:gd name="connsiteX11" fmla="*/ 597889 w 646624"/>
                  <a:gd name="connsiteY11" fmla="*/ 12416 h 112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6624" h="1120024">
                    <a:moveTo>
                      <a:pt x="597889" y="12416"/>
                    </a:moveTo>
                    <a:cubicBezTo>
                      <a:pt x="610372" y="-42913"/>
                      <a:pt x="587650" y="103777"/>
                      <a:pt x="588437" y="117796"/>
                    </a:cubicBezTo>
                    <a:cubicBezTo>
                      <a:pt x="589224" y="131815"/>
                      <a:pt x="593163" y="79992"/>
                      <a:pt x="602614" y="96531"/>
                    </a:cubicBezTo>
                    <a:cubicBezTo>
                      <a:pt x="612065" y="113071"/>
                      <a:pt x="640418" y="154419"/>
                      <a:pt x="645144" y="217033"/>
                    </a:cubicBezTo>
                    <a:cubicBezTo>
                      <a:pt x="649870" y="279647"/>
                      <a:pt x="642782" y="402513"/>
                      <a:pt x="630968" y="472215"/>
                    </a:cubicBezTo>
                    <a:cubicBezTo>
                      <a:pt x="619154" y="541917"/>
                      <a:pt x="616791" y="559638"/>
                      <a:pt x="574261" y="635247"/>
                    </a:cubicBezTo>
                    <a:cubicBezTo>
                      <a:pt x="531731" y="710856"/>
                      <a:pt x="437219" y="850262"/>
                      <a:pt x="375786" y="925871"/>
                    </a:cubicBezTo>
                    <a:cubicBezTo>
                      <a:pt x="314353" y="1001480"/>
                      <a:pt x="268279" y="1060550"/>
                      <a:pt x="205665" y="1088903"/>
                    </a:cubicBezTo>
                    <a:cubicBezTo>
                      <a:pt x="143051" y="1117257"/>
                      <a:pt x="-4465" y="1138483"/>
                      <a:pt x="103" y="1095992"/>
                    </a:cubicBezTo>
                    <a:cubicBezTo>
                      <a:pt x="4671" y="1053501"/>
                      <a:pt x="149195" y="983995"/>
                      <a:pt x="233074" y="833958"/>
                    </a:cubicBezTo>
                    <a:cubicBezTo>
                      <a:pt x="316953" y="683921"/>
                      <a:pt x="452735" y="586692"/>
                      <a:pt x="513537" y="449768"/>
                    </a:cubicBezTo>
                    <a:cubicBezTo>
                      <a:pt x="574339" y="312844"/>
                      <a:pt x="585406" y="67745"/>
                      <a:pt x="597889" y="124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53"/>
              <p:cNvSpPr/>
              <p:nvPr/>
            </p:nvSpPr>
            <p:spPr>
              <a:xfrm>
                <a:off x="4339411" y="796573"/>
                <a:ext cx="3472009" cy="1546511"/>
              </a:xfrm>
              <a:custGeom>
                <a:avLst/>
                <a:gdLst>
                  <a:gd name="connsiteX0" fmla="*/ 846076 w 3472009"/>
                  <a:gd name="connsiteY0" fmla="*/ 1486396 h 1546511"/>
                  <a:gd name="connsiteX1" fmla="*/ 498746 w 3472009"/>
                  <a:gd name="connsiteY1" fmla="*/ 1217038 h 1546511"/>
                  <a:gd name="connsiteX2" fmla="*/ 222299 w 3472009"/>
                  <a:gd name="connsiteY2" fmla="*/ 905150 h 1546511"/>
                  <a:gd name="connsiteX3" fmla="*/ 52178 w 3472009"/>
                  <a:gd name="connsiteY3" fmla="*/ 593261 h 1546511"/>
                  <a:gd name="connsiteX4" fmla="*/ 2560 w 3472009"/>
                  <a:gd name="connsiteY4" fmla="*/ 338080 h 1546511"/>
                  <a:gd name="connsiteX5" fmla="*/ 115974 w 3472009"/>
                  <a:gd name="connsiteY5" fmla="*/ 210489 h 1546511"/>
                  <a:gd name="connsiteX6" fmla="*/ 420774 w 3472009"/>
                  <a:gd name="connsiteY6" fmla="*/ 104164 h 1546511"/>
                  <a:gd name="connsiteX7" fmla="*/ 1051639 w 3472009"/>
                  <a:gd name="connsiteY7" fmla="*/ 12015 h 1546511"/>
                  <a:gd name="connsiteX8" fmla="*/ 1973127 w 3472009"/>
                  <a:gd name="connsiteY8" fmla="*/ 4926 h 1546511"/>
                  <a:gd name="connsiteX9" fmla="*/ 2575639 w 3472009"/>
                  <a:gd name="connsiteY9" fmla="*/ 47457 h 1546511"/>
                  <a:gd name="connsiteX10" fmla="*/ 3156885 w 3472009"/>
                  <a:gd name="connsiteY10" fmla="*/ 146694 h 1546511"/>
                  <a:gd name="connsiteX11" fmla="*/ 3461685 w 3472009"/>
                  <a:gd name="connsiteY11" fmla="*/ 345168 h 1546511"/>
                  <a:gd name="connsiteX12" fmla="*/ 3376625 w 3472009"/>
                  <a:gd name="connsiteY12" fmla="*/ 742117 h 1546511"/>
                  <a:gd name="connsiteX13" fmla="*/ 3142709 w 3472009"/>
                  <a:gd name="connsiteY13" fmla="*/ 1110712 h 1546511"/>
                  <a:gd name="connsiteX14" fmla="*/ 2866262 w 3472009"/>
                  <a:gd name="connsiteY14" fmla="*/ 1422601 h 1546511"/>
                  <a:gd name="connsiteX15" fmla="*/ 2767025 w 3472009"/>
                  <a:gd name="connsiteY15" fmla="*/ 1514750 h 1546511"/>
                  <a:gd name="connsiteX16" fmla="*/ 2696141 w 3472009"/>
                  <a:gd name="connsiteY16" fmla="*/ 1465131 h 1546511"/>
                  <a:gd name="connsiteX17" fmla="*/ 2937146 w 3472009"/>
                  <a:gd name="connsiteY17" fmla="*/ 1231215 h 1546511"/>
                  <a:gd name="connsiteX18" fmla="*/ 3241946 w 3472009"/>
                  <a:gd name="connsiteY18" fmla="*/ 848443 h 1546511"/>
                  <a:gd name="connsiteX19" fmla="*/ 3369536 w 3472009"/>
                  <a:gd name="connsiteY19" fmla="*/ 529466 h 1546511"/>
                  <a:gd name="connsiteX20" fmla="*/ 3319918 w 3472009"/>
                  <a:gd name="connsiteY20" fmla="*/ 330992 h 1546511"/>
                  <a:gd name="connsiteX21" fmla="*/ 3100178 w 3472009"/>
                  <a:gd name="connsiteY21" fmla="*/ 203401 h 1546511"/>
                  <a:gd name="connsiteX22" fmla="*/ 2674876 w 3472009"/>
                  <a:gd name="connsiteY22" fmla="*/ 104164 h 1546511"/>
                  <a:gd name="connsiteX23" fmla="*/ 1987304 w 3472009"/>
                  <a:gd name="connsiteY23" fmla="*/ 61633 h 1546511"/>
                  <a:gd name="connsiteX24" fmla="*/ 1079992 w 3472009"/>
                  <a:gd name="connsiteY24" fmla="*/ 68722 h 1546511"/>
                  <a:gd name="connsiteX25" fmla="*/ 470392 w 3472009"/>
                  <a:gd name="connsiteY25" fmla="*/ 146694 h 1546511"/>
                  <a:gd name="connsiteX26" fmla="*/ 158504 w 3472009"/>
                  <a:gd name="connsiteY26" fmla="*/ 323903 h 1546511"/>
                  <a:gd name="connsiteX27" fmla="*/ 130150 w 3472009"/>
                  <a:gd name="connsiteY27" fmla="*/ 515289 h 1546511"/>
                  <a:gd name="connsiteX28" fmla="*/ 215211 w 3472009"/>
                  <a:gd name="connsiteY28" fmla="*/ 713764 h 1546511"/>
                  <a:gd name="connsiteX29" fmla="*/ 434950 w 3472009"/>
                  <a:gd name="connsiteY29" fmla="*/ 1032740 h 1546511"/>
                  <a:gd name="connsiteX30" fmla="*/ 711397 w 3472009"/>
                  <a:gd name="connsiteY30" fmla="*/ 1302099 h 1546511"/>
                  <a:gd name="connsiteX31" fmla="*/ 945313 w 3472009"/>
                  <a:gd name="connsiteY31" fmla="*/ 1436778 h 1546511"/>
                  <a:gd name="connsiteX32" fmla="*/ 931136 w 3472009"/>
                  <a:gd name="connsiteY32" fmla="*/ 1543103 h 1546511"/>
                  <a:gd name="connsiteX33" fmla="*/ 846076 w 3472009"/>
                  <a:gd name="connsiteY33" fmla="*/ 1486396 h 1546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472009" h="1546511">
                    <a:moveTo>
                      <a:pt x="846076" y="1486396"/>
                    </a:moveTo>
                    <a:cubicBezTo>
                      <a:pt x="774011" y="1432052"/>
                      <a:pt x="602709" y="1313912"/>
                      <a:pt x="498746" y="1217038"/>
                    </a:cubicBezTo>
                    <a:cubicBezTo>
                      <a:pt x="394783" y="1120164"/>
                      <a:pt x="296727" y="1009113"/>
                      <a:pt x="222299" y="905150"/>
                    </a:cubicBezTo>
                    <a:cubicBezTo>
                      <a:pt x="147871" y="801187"/>
                      <a:pt x="88801" y="687773"/>
                      <a:pt x="52178" y="593261"/>
                    </a:cubicBezTo>
                    <a:cubicBezTo>
                      <a:pt x="15555" y="498749"/>
                      <a:pt x="-8073" y="401875"/>
                      <a:pt x="2560" y="338080"/>
                    </a:cubicBezTo>
                    <a:cubicBezTo>
                      <a:pt x="13193" y="274285"/>
                      <a:pt x="46272" y="249475"/>
                      <a:pt x="115974" y="210489"/>
                    </a:cubicBezTo>
                    <a:cubicBezTo>
                      <a:pt x="185676" y="171503"/>
                      <a:pt x="264830" y="137243"/>
                      <a:pt x="420774" y="104164"/>
                    </a:cubicBezTo>
                    <a:cubicBezTo>
                      <a:pt x="576718" y="71085"/>
                      <a:pt x="792914" y="28555"/>
                      <a:pt x="1051639" y="12015"/>
                    </a:cubicBezTo>
                    <a:cubicBezTo>
                      <a:pt x="1310364" y="-4525"/>
                      <a:pt x="1719127" y="-981"/>
                      <a:pt x="1973127" y="4926"/>
                    </a:cubicBezTo>
                    <a:cubicBezTo>
                      <a:pt x="2227127" y="10833"/>
                      <a:pt x="2378346" y="23829"/>
                      <a:pt x="2575639" y="47457"/>
                    </a:cubicBezTo>
                    <a:cubicBezTo>
                      <a:pt x="2772932" y="71085"/>
                      <a:pt x="3009211" y="97076"/>
                      <a:pt x="3156885" y="146694"/>
                    </a:cubicBezTo>
                    <a:cubicBezTo>
                      <a:pt x="3304559" y="196312"/>
                      <a:pt x="3425062" y="245931"/>
                      <a:pt x="3461685" y="345168"/>
                    </a:cubicBezTo>
                    <a:cubicBezTo>
                      <a:pt x="3498308" y="444405"/>
                      <a:pt x="3429788" y="614526"/>
                      <a:pt x="3376625" y="742117"/>
                    </a:cubicBezTo>
                    <a:cubicBezTo>
                      <a:pt x="3323462" y="869708"/>
                      <a:pt x="3227770" y="997298"/>
                      <a:pt x="3142709" y="1110712"/>
                    </a:cubicBezTo>
                    <a:cubicBezTo>
                      <a:pt x="3057649" y="1224126"/>
                      <a:pt x="2928876" y="1355261"/>
                      <a:pt x="2866262" y="1422601"/>
                    </a:cubicBezTo>
                    <a:cubicBezTo>
                      <a:pt x="2803648" y="1489941"/>
                      <a:pt x="2795378" y="1507662"/>
                      <a:pt x="2767025" y="1514750"/>
                    </a:cubicBezTo>
                    <a:cubicBezTo>
                      <a:pt x="2738672" y="1521838"/>
                      <a:pt x="2667788" y="1512387"/>
                      <a:pt x="2696141" y="1465131"/>
                    </a:cubicBezTo>
                    <a:cubicBezTo>
                      <a:pt x="2724494" y="1417875"/>
                      <a:pt x="2846179" y="1333996"/>
                      <a:pt x="2937146" y="1231215"/>
                    </a:cubicBezTo>
                    <a:cubicBezTo>
                      <a:pt x="3028114" y="1128434"/>
                      <a:pt x="3169881" y="965401"/>
                      <a:pt x="3241946" y="848443"/>
                    </a:cubicBezTo>
                    <a:cubicBezTo>
                      <a:pt x="3314011" y="731485"/>
                      <a:pt x="3356541" y="615708"/>
                      <a:pt x="3369536" y="529466"/>
                    </a:cubicBezTo>
                    <a:cubicBezTo>
                      <a:pt x="3382531" y="443224"/>
                      <a:pt x="3364811" y="385336"/>
                      <a:pt x="3319918" y="330992"/>
                    </a:cubicBezTo>
                    <a:cubicBezTo>
                      <a:pt x="3275025" y="276648"/>
                      <a:pt x="3207685" y="241206"/>
                      <a:pt x="3100178" y="203401"/>
                    </a:cubicBezTo>
                    <a:cubicBezTo>
                      <a:pt x="2992671" y="165596"/>
                      <a:pt x="2860355" y="127792"/>
                      <a:pt x="2674876" y="104164"/>
                    </a:cubicBezTo>
                    <a:cubicBezTo>
                      <a:pt x="2489397" y="80536"/>
                      <a:pt x="2253118" y="67540"/>
                      <a:pt x="1987304" y="61633"/>
                    </a:cubicBezTo>
                    <a:cubicBezTo>
                      <a:pt x="1721490" y="55726"/>
                      <a:pt x="1332811" y="54545"/>
                      <a:pt x="1079992" y="68722"/>
                    </a:cubicBezTo>
                    <a:cubicBezTo>
                      <a:pt x="827173" y="82899"/>
                      <a:pt x="623973" y="104164"/>
                      <a:pt x="470392" y="146694"/>
                    </a:cubicBezTo>
                    <a:cubicBezTo>
                      <a:pt x="316811" y="189224"/>
                      <a:pt x="215211" y="262470"/>
                      <a:pt x="158504" y="323903"/>
                    </a:cubicBezTo>
                    <a:cubicBezTo>
                      <a:pt x="101797" y="385335"/>
                      <a:pt x="120699" y="450312"/>
                      <a:pt x="130150" y="515289"/>
                    </a:cubicBezTo>
                    <a:cubicBezTo>
                      <a:pt x="139601" y="580266"/>
                      <a:pt x="164411" y="627522"/>
                      <a:pt x="215211" y="713764"/>
                    </a:cubicBezTo>
                    <a:cubicBezTo>
                      <a:pt x="266011" y="800006"/>
                      <a:pt x="352252" y="934684"/>
                      <a:pt x="434950" y="1032740"/>
                    </a:cubicBezTo>
                    <a:cubicBezTo>
                      <a:pt x="517648" y="1130796"/>
                      <a:pt x="626337" y="1234759"/>
                      <a:pt x="711397" y="1302099"/>
                    </a:cubicBezTo>
                    <a:cubicBezTo>
                      <a:pt x="796457" y="1369439"/>
                      <a:pt x="908690" y="1396611"/>
                      <a:pt x="945313" y="1436778"/>
                    </a:cubicBezTo>
                    <a:cubicBezTo>
                      <a:pt x="981936" y="1476945"/>
                      <a:pt x="947675" y="1532471"/>
                      <a:pt x="931136" y="1543103"/>
                    </a:cubicBezTo>
                    <a:cubicBezTo>
                      <a:pt x="914597" y="1553735"/>
                      <a:pt x="918141" y="1540740"/>
                      <a:pt x="846076" y="1486396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5533350" y="1406443"/>
                <a:ext cx="1123712" cy="793898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400000" algn="ctr" rotWithShape="0">
                  <a:schemeClr val="accent1">
                    <a:lumMod val="75000"/>
                    <a:alpha val="67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" name="Group 55"/>
              <p:cNvGrpSpPr/>
              <p:nvPr/>
            </p:nvGrpSpPr>
            <p:grpSpPr>
              <a:xfrm>
                <a:off x="4610863" y="1075412"/>
                <a:ext cx="876985" cy="481785"/>
                <a:chOff x="4483863" y="4313912"/>
                <a:chExt cx="876985" cy="481785"/>
              </a:xfrm>
              <a:effectLst>
                <a:outerShdw dist="508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80" name="Rectangle 60"/>
                <p:cNvSpPr/>
                <p:nvPr/>
              </p:nvSpPr>
              <p:spPr>
                <a:xfrm rot="3504256" flipV="1">
                  <a:off x="4358839" y="4561265"/>
                  <a:ext cx="359456" cy="109407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100698 w 363389"/>
                    <a:gd name="connsiteY0" fmla="*/ 14214 h 67896"/>
                    <a:gd name="connsiteX1" fmla="*/ 363389 w 363389"/>
                    <a:gd name="connsiteY1" fmla="*/ 0 h 67896"/>
                    <a:gd name="connsiteX2" fmla="*/ 363389 w 363389"/>
                    <a:gd name="connsiteY2" fmla="*/ 67896 h 67896"/>
                    <a:gd name="connsiteX3" fmla="*/ 0 w 363389"/>
                    <a:gd name="connsiteY3" fmla="*/ 62799 h 67896"/>
                    <a:gd name="connsiteX4" fmla="*/ 100698 w 363389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389" h="67896">
                      <a:moveTo>
                        <a:pt x="100698" y="14214"/>
                      </a:moveTo>
                      <a:cubicBezTo>
                        <a:pt x="217547" y="28226"/>
                        <a:pt x="275825" y="4738"/>
                        <a:pt x="363389" y="0"/>
                      </a:cubicBezTo>
                      <a:lnTo>
                        <a:pt x="363389" y="67896"/>
                      </a:lnTo>
                      <a:lnTo>
                        <a:pt x="0" y="62799"/>
                      </a:lnTo>
                      <a:cubicBezTo>
                        <a:pt x="21952" y="44905"/>
                        <a:pt x="78746" y="32108"/>
                        <a:pt x="100698" y="14214"/>
                      </a:cubicBez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59"/>
                <p:cNvSpPr/>
                <p:nvPr/>
              </p:nvSpPr>
              <p:spPr>
                <a:xfrm rot="21017226">
                  <a:off x="4567788" y="4544738"/>
                  <a:ext cx="793060" cy="180957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10"/>
                <p:cNvSpPr/>
                <p:nvPr/>
              </p:nvSpPr>
              <p:spPr>
                <a:xfrm rot="21004212">
                  <a:off x="4492182" y="4313912"/>
                  <a:ext cx="840193" cy="349189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7" name="Group 56"/>
              <p:cNvGrpSpPr/>
              <p:nvPr/>
            </p:nvGrpSpPr>
            <p:grpSpPr>
              <a:xfrm flipH="1">
                <a:off x="6660971" y="1140172"/>
                <a:ext cx="894098" cy="465671"/>
                <a:chOff x="4487392" y="4325436"/>
                <a:chExt cx="875402" cy="465671"/>
              </a:xfrm>
              <a:effectLst>
                <a:outerShdw dist="381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77" name="Rectangle 60"/>
                <p:cNvSpPr/>
                <p:nvPr/>
              </p:nvSpPr>
              <p:spPr>
                <a:xfrm rot="3504256" flipV="1">
                  <a:off x="4362614" y="4566645"/>
                  <a:ext cx="349240" cy="99683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548" h="67896">
                      <a:moveTo>
                        <a:pt x="65857" y="14214"/>
                      </a:moveTo>
                      <a:cubicBezTo>
                        <a:pt x="182706" y="28226"/>
                        <a:pt x="240984" y="4738"/>
                        <a:pt x="328548" y="0"/>
                      </a:cubicBezTo>
                      <a:lnTo>
                        <a:pt x="328548" y="67896"/>
                      </a:lnTo>
                      <a:lnTo>
                        <a:pt x="0" y="67896"/>
                      </a:lnTo>
                      <a:lnTo>
                        <a:pt x="65857" y="14214"/>
                      </a:ln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59"/>
                <p:cNvSpPr/>
                <p:nvPr/>
              </p:nvSpPr>
              <p:spPr>
                <a:xfrm rot="21017226">
                  <a:off x="4569734" y="4566823"/>
                  <a:ext cx="793060" cy="158713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10"/>
                <p:cNvSpPr/>
                <p:nvPr/>
              </p:nvSpPr>
              <p:spPr>
                <a:xfrm rot="21004212">
                  <a:off x="4491106" y="4325436"/>
                  <a:ext cx="840193" cy="342907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Oval 57"/>
              <p:cNvSpPr/>
              <p:nvPr/>
            </p:nvSpPr>
            <p:spPr>
              <a:xfrm>
                <a:off x="5546414" y="1376484"/>
                <a:ext cx="1082720" cy="759707"/>
              </a:xfrm>
              <a:prstGeom prst="ellipse">
                <a:avLst/>
              </a:pr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5468444" y="999539"/>
                <a:ext cx="1230148" cy="446476"/>
                <a:chOff x="5519806" y="1030818"/>
                <a:chExt cx="1160565" cy="390431"/>
              </a:xfrm>
            </p:grpSpPr>
            <p:sp>
              <p:nvSpPr>
                <p:cNvPr id="68" name="Manual Operation 15"/>
                <p:cNvSpPr/>
                <p:nvPr/>
              </p:nvSpPr>
              <p:spPr>
                <a:xfrm>
                  <a:off x="5557984" y="1030818"/>
                  <a:ext cx="1084470" cy="339546"/>
                </a:xfrm>
                <a:custGeom>
                  <a:avLst/>
                  <a:gdLst>
                    <a:gd name="connsiteX0" fmla="*/ 0 w 10000"/>
                    <a:gd name="connsiteY0" fmla="*/ 0 h 10000"/>
                    <a:gd name="connsiteX1" fmla="*/ 10000 w 10000"/>
                    <a:gd name="connsiteY1" fmla="*/ 0 h 10000"/>
                    <a:gd name="connsiteX2" fmla="*/ 8000 w 10000"/>
                    <a:gd name="connsiteY2" fmla="*/ 10000 h 10000"/>
                    <a:gd name="connsiteX3" fmla="*/ 2000 w 10000"/>
                    <a:gd name="connsiteY3" fmla="*/ 10000 h 10000"/>
                    <a:gd name="connsiteX4" fmla="*/ 0 w 10000"/>
                    <a:gd name="connsiteY4" fmla="*/ 0 h 10000"/>
                    <a:gd name="connsiteX0" fmla="*/ 0 w 10000"/>
                    <a:gd name="connsiteY0" fmla="*/ 0 h 12097"/>
                    <a:gd name="connsiteX1" fmla="*/ 10000 w 10000"/>
                    <a:gd name="connsiteY1" fmla="*/ 0 h 12097"/>
                    <a:gd name="connsiteX2" fmla="*/ 8000 w 10000"/>
                    <a:gd name="connsiteY2" fmla="*/ 10000 h 12097"/>
                    <a:gd name="connsiteX3" fmla="*/ 241 w 10000"/>
                    <a:gd name="connsiteY3" fmla="*/ 12097 h 12097"/>
                    <a:gd name="connsiteX4" fmla="*/ 0 w 10000"/>
                    <a:gd name="connsiteY4" fmla="*/ 0 h 12097"/>
                    <a:gd name="connsiteX0" fmla="*/ 0 w 10315"/>
                    <a:gd name="connsiteY0" fmla="*/ 0 h 12097"/>
                    <a:gd name="connsiteX1" fmla="*/ 10000 w 10315"/>
                    <a:gd name="connsiteY1" fmla="*/ 0 h 12097"/>
                    <a:gd name="connsiteX2" fmla="*/ 10315 w 10315"/>
                    <a:gd name="connsiteY2" fmla="*/ 11311 h 12097"/>
                    <a:gd name="connsiteX3" fmla="*/ 241 w 10315"/>
                    <a:gd name="connsiteY3" fmla="*/ 12097 h 12097"/>
                    <a:gd name="connsiteX4" fmla="*/ 0 w 10315"/>
                    <a:gd name="connsiteY4" fmla="*/ 0 h 12097"/>
                    <a:gd name="connsiteX0" fmla="*/ 0 w 12222"/>
                    <a:gd name="connsiteY0" fmla="*/ 524 h 12621"/>
                    <a:gd name="connsiteX1" fmla="*/ 12222 w 12222"/>
                    <a:gd name="connsiteY1" fmla="*/ 0 h 12621"/>
                    <a:gd name="connsiteX2" fmla="*/ 10315 w 12222"/>
                    <a:gd name="connsiteY2" fmla="*/ 11835 h 12621"/>
                    <a:gd name="connsiteX3" fmla="*/ 241 w 12222"/>
                    <a:gd name="connsiteY3" fmla="*/ 12621 h 12621"/>
                    <a:gd name="connsiteX4" fmla="*/ 0 w 12222"/>
                    <a:gd name="connsiteY4" fmla="*/ 524 h 12621"/>
                    <a:gd name="connsiteX0" fmla="*/ 0 w 13148"/>
                    <a:gd name="connsiteY0" fmla="*/ 524 h 12621"/>
                    <a:gd name="connsiteX1" fmla="*/ 13148 w 13148"/>
                    <a:gd name="connsiteY1" fmla="*/ 0 h 12621"/>
                    <a:gd name="connsiteX2" fmla="*/ 11241 w 13148"/>
                    <a:gd name="connsiteY2" fmla="*/ 11835 h 12621"/>
                    <a:gd name="connsiteX3" fmla="*/ 1167 w 13148"/>
                    <a:gd name="connsiteY3" fmla="*/ 12621 h 12621"/>
                    <a:gd name="connsiteX4" fmla="*/ 0 w 13148"/>
                    <a:gd name="connsiteY4" fmla="*/ 524 h 12621"/>
                    <a:gd name="connsiteX0" fmla="*/ 0 w 13148"/>
                    <a:gd name="connsiteY0" fmla="*/ 2044 h 14141"/>
                    <a:gd name="connsiteX1" fmla="*/ 13148 w 13148"/>
                    <a:gd name="connsiteY1" fmla="*/ 1520 h 14141"/>
                    <a:gd name="connsiteX2" fmla="*/ 11241 w 13148"/>
                    <a:gd name="connsiteY2" fmla="*/ 13355 h 14141"/>
                    <a:gd name="connsiteX3" fmla="*/ 1167 w 13148"/>
                    <a:gd name="connsiteY3" fmla="*/ 14141 h 14141"/>
                    <a:gd name="connsiteX4" fmla="*/ 0 w 13148"/>
                    <a:gd name="connsiteY4" fmla="*/ 2044 h 14141"/>
                    <a:gd name="connsiteX0" fmla="*/ 0 w 13611"/>
                    <a:gd name="connsiteY0" fmla="*/ 2208 h 13781"/>
                    <a:gd name="connsiteX1" fmla="*/ 13611 w 13611"/>
                    <a:gd name="connsiteY1" fmla="*/ 1160 h 13781"/>
                    <a:gd name="connsiteX2" fmla="*/ 11704 w 13611"/>
                    <a:gd name="connsiteY2" fmla="*/ 12995 h 13781"/>
                    <a:gd name="connsiteX3" fmla="*/ 1630 w 13611"/>
                    <a:gd name="connsiteY3" fmla="*/ 13781 h 13781"/>
                    <a:gd name="connsiteX4" fmla="*/ 0 w 13611"/>
                    <a:gd name="connsiteY4" fmla="*/ 2208 h 13781"/>
                    <a:gd name="connsiteX0" fmla="*/ 0 w 13611"/>
                    <a:gd name="connsiteY0" fmla="*/ 2208 h 13781"/>
                    <a:gd name="connsiteX1" fmla="*/ 13611 w 13611"/>
                    <a:gd name="connsiteY1" fmla="*/ 1160 h 13781"/>
                    <a:gd name="connsiteX2" fmla="*/ 11704 w 13611"/>
                    <a:gd name="connsiteY2" fmla="*/ 12995 h 13781"/>
                    <a:gd name="connsiteX3" fmla="*/ 1630 w 13611"/>
                    <a:gd name="connsiteY3" fmla="*/ 13781 h 13781"/>
                    <a:gd name="connsiteX4" fmla="*/ 0 w 13611"/>
                    <a:gd name="connsiteY4" fmla="*/ 2208 h 13781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704 w 13611"/>
                    <a:gd name="connsiteY2" fmla="*/ 12995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704 w 13611"/>
                    <a:gd name="connsiteY2" fmla="*/ 12995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889 w 13611"/>
                    <a:gd name="connsiteY2" fmla="*/ 13519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889 w 13611"/>
                    <a:gd name="connsiteY2" fmla="*/ 13519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305"/>
                    <a:gd name="connsiteX1" fmla="*/ 13611 w 13611"/>
                    <a:gd name="connsiteY1" fmla="*/ 1160 h 14305"/>
                    <a:gd name="connsiteX2" fmla="*/ 11889 w 13611"/>
                    <a:gd name="connsiteY2" fmla="*/ 13519 h 14305"/>
                    <a:gd name="connsiteX3" fmla="*/ 1074 w 13611"/>
                    <a:gd name="connsiteY3" fmla="*/ 14305 h 14305"/>
                    <a:gd name="connsiteX4" fmla="*/ 0 w 13611"/>
                    <a:gd name="connsiteY4" fmla="*/ 2208 h 14305"/>
                    <a:gd name="connsiteX0" fmla="*/ 0 w 13611"/>
                    <a:gd name="connsiteY0" fmla="*/ 2208 h 14305"/>
                    <a:gd name="connsiteX1" fmla="*/ 13611 w 13611"/>
                    <a:gd name="connsiteY1" fmla="*/ 1160 h 14305"/>
                    <a:gd name="connsiteX2" fmla="*/ 11889 w 13611"/>
                    <a:gd name="connsiteY2" fmla="*/ 13519 h 14305"/>
                    <a:gd name="connsiteX3" fmla="*/ 1074 w 13611"/>
                    <a:gd name="connsiteY3" fmla="*/ 14305 h 14305"/>
                    <a:gd name="connsiteX4" fmla="*/ 0 w 13611"/>
                    <a:gd name="connsiteY4" fmla="*/ 2208 h 14305"/>
                    <a:gd name="connsiteX0" fmla="*/ 0 w 13611"/>
                    <a:gd name="connsiteY0" fmla="*/ 2208 h 14305"/>
                    <a:gd name="connsiteX1" fmla="*/ 13611 w 13611"/>
                    <a:gd name="connsiteY1" fmla="*/ 1160 h 14305"/>
                    <a:gd name="connsiteX2" fmla="*/ 11889 w 13611"/>
                    <a:gd name="connsiteY2" fmla="*/ 13519 h 14305"/>
                    <a:gd name="connsiteX3" fmla="*/ 1074 w 13611"/>
                    <a:gd name="connsiteY3" fmla="*/ 14305 h 14305"/>
                    <a:gd name="connsiteX4" fmla="*/ 0 w 13611"/>
                    <a:gd name="connsiteY4" fmla="*/ 2208 h 14305"/>
                    <a:gd name="connsiteX0" fmla="*/ 0 w 13796"/>
                    <a:gd name="connsiteY0" fmla="*/ 1904 h 14001"/>
                    <a:gd name="connsiteX1" fmla="*/ 13796 w 13796"/>
                    <a:gd name="connsiteY1" fmla="*/ 1905 h 14001"/>
                    <a:gd name="connsiteX2" fmla="*/ 11889 w 13796"/>
                    <a:gd name="connsiteY2" fmla="*/ 13215 h 14001"/>
                    <a:gd name="connsiteX3" fmla="*/ 1074 w 13796"/>
                    <a:gd name="connsiteY3" fmla="*/ 14001 h 14001"/>
                    <a:gd name="connsiteX4" fmla="*/ 0 w 13796"/>
                    <a:gd name="connsiteY4" fmla="*/ 1904 h 14001"/>
                    <a:gd name="connsiteX0" fmla="*/ 0 w 13796"/>
                    <a:gd name="connsiteY0" fmla="*/ 2365 h 14462"/>
                    <a:gd name="connsiteX1" fmla="*/ 13796 w 13796"/>
                    <a:gd name="connsiteY1" fmla="*/ 2366 h 14462"/>
                    <a:gd name="connsiteX2" fmla="*/ 11889 w 13796"/>
                    <a:gd name="connsiteY2" fmla="*/ 13676 h 14462"/>
                    <a:gd name="connsiteX3" fmla="*/ 1074 w 13796"/>
                    <a:gd name="connsiteY3" fmla="*/ 14462 h 14462"/>
                    <a:gd name="connsiteX4" fmla="*/ 0 w 13796"/>
                    <a:gd name="connsiteY4" fmla="*/ 2365 h 14462"/>
                    <a:gd name="connsiteX0" fmla="*/ 0 w 14166"/>
                    <a:gd name="connsiteY0" fmla="*/ 2276 h 14635"/>
                    <a:gd name="connsiteX1" fmla="*/ 14166 w 14166"/>
                    <a:gd name="connsiteY1" fmla="*/ 2539 h 14635"/>
                    <a:gd name="connsiteX2" fmla="*/ 12259 w 14166"/>
                    <a:gd name="connsiteY2" fmla="*/ 13849 h 14635"/>
                    <a:gd name="connsiteX3" fmla="*/ 1444 w 14166"/>
                    <a:gd name="connsiteY3" fmla="*/ 14635 h 14635"/>
                    <a:gd name="connsiteX4" fmla="*/ 0 w 14166"/>
                    <a:gd name="connsiteY4" fmla="*/ 2276 h 14635"/>
                    <a:gd name="connsiteX0" fmla="*/ 0 w 14166"/>
                    <a:gd name="connsiteY0" fmla="*/ 2276 h 14635"/>
                    <a:gd name="connsiteX1" fmla="*/ 14166 w 14166"/>
                    <a:gd name="connsiteY1" fmla="*/ 2539 h 14635"/>
                    <a:gd name="connsiteX2" fmla="*/ 12444 w 14166"/>
                    <a:gd name="connsiteY2" fmla="*/ 14373 h 14635"/>
                    <a:gd name="connsiteX3" fmla="*/ 1444 w 14166"/>
                    <a:gd name="connsiteY3" fmla="*/ 14635 h 14635"/>
                    <a:gd name="connsiteX4" fmla="*/ 0 w 14166"/>
                    <a:gd name="connsiteY4" fmla="*/ 2276 h 14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66" h="14635">
                      <a:moveTo>
                        <a:pt x="0" y="2276"/>
                      </a:moveTo>
                      <a:cubicBezTo>
                        <a:pt x="7161" y="-2094"/>
                        <a:pt x="11450" y="879"/>
                        <a:pt x="14166" y="2539"/>
                      </a:cubicBezTo>
                      <a:lnTo>
                        <a:pt x="12444" y="14373"/>
                      </a:lnTo>
                      <a:cubicBezTo>
                        <a:pt x="9024" y="11927"/>
                        <a:pt x="4679" y="12363"/>
                        <a:pt x="1444" y="14635"/>
                      </a:cubicBezTo>
                      <a:cubicBezTo>
                        <a:pt x="901" y="10865"/>
                        <a:pt x="1191" y="8405"/>
                        <a:pt x="0" y="2276"/>
                      </a:cubicBezTo>
                      <a:close/>
                    </a:path>
                  </a:pathLst>
                </a:custGeom>
                <a:solidFill>
                  <a:srgbClr val="528674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519806" y="1044581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Oval 69"/>
                <p:cNvSpPr/>
                <p:nvPr/>
              </p:nvSpPr>
              <p:spPr>
                <a:xfrm>
                  <a:off x="5617205" y="1306151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>
                  <a:off x="6559379" y="1054584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Oval 71"/>
                <p:cNvSpPr/>
                <p:nvPr/>
              </p:nvSpPr>
              <p:spPr>
                <a:xfrm>
                  <a:off x="6458363" y="1300617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/>
                <p:cNvSpPr/>
                <p:nvPr/>
              </p:nvSpPr>
              <p:spPr>
                <a:xfrm>
                  <a:off x="5546142" y="1074445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/>
                <p:cNvSpPr/>
                <p:nvPr/>
              </p:nvSpPr>
              <p:spPr>
                <a:xfrm>
                  <a:off x="5650380" y="1335453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Oval 74"/>
                <p:cNvSpPr/>
                <p:nvPr/>
              </p:nvSpPr>
              <p:spPr>
                <a:xfrm>
                  <a:off x="6591890" y="1083470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Oval 75"/>
                <p:cNvSpPr/>
                <p:nvPr/>
              </p:nvSpPr>
              <p:spPr>
                <a:xfrm>
                  <a:off x="6492316" y="1324352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0" name="TextBox 59"/>
              <p:cNvSpPr txBox="1"/>
              <p:nvPr/>
            </p:nvSpPr>
            <p:spPr>
              <a:xfrm rot="20745131">
                <a:off x="4633797" y="1076384"/>
                <a:ext cx="838124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Upload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 rot="521128">
                <a:off x="6671121" y="1130167"/>
                <a:ext cx="921856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Webcast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 rot="172780">
                <a:off x="5636130" y="929061"/>
                <a:ext cx="999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ln>
                      <a:solidFill>
                        <a:srgbClr val="1C4C3B"/>
                      </a:solidFill>
                    </a:ln>
                    <a:solidFill>
                      <a:schemeClr val="bg1"/>
                    </a:solidFill>
                    <a:latin typeface="Matryoshka" charset="0"/>
                    <a:ea typeface="Matryoshka" charset="0"/>
                    <a:cs typeface="Matryoshka" charset="0"/>
                  </a:rPr>
                  <a:t>HOME</a:t>
                </a:r>
                <a:endParaRPr lang="en-US" sz="2400" dirty="0">
                  <a:ln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5815475" y="1617990"/>
                <a:ext cx="544275" cy="303596"/>
              </a:xfrm>
              <a:prstGeom prst="ellipse">
                <a:avLst/>
              </a:prstGeom>
              <a:solidFill>
                <a:srgbClr val="528674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Delay 38"/>
              <p:cNvSpPr/>
              <p:nvPr/>
            </p:nvSpPr>
            <p:spPr>
              <a:xfrm rot="16200000">
                <a:off x="5926085" y="1455422"/>
                <a:ext cx="317392" cy="494198"/>
              </a:xfrm>
              <a:custGeom>
                <a:avLst/>
                <a:gdLst>
                  <a:gd name="connsiteX0" fmla="*/ 0 w 381632"/>
                  <a:gd name="connsiteY0" fmla="*/ 0 h 451684"/>
                  <a:gd name="connsiteX1" fmla="*/ 190816 w 381632"/>
                  <a:gd name="connsiteY1" fmla="*/ 0 h 451684"/>
                  <a:gd name="connsiteX2" fmla="*/ 381632 w 381632"/>
                  <a:gd name="connsiteY2" fmla="*/ 225842 h 451684"/>
                  <a:gd name="connsiteX3" fmla="*/ 190816 w 381632"/>
                  <a:gd name="connsiteY3" fmla="*/ 451684 h 451684"/>
                  <a:gd name="connsiteX4" fmla="*/ 0 w 381632"/>
                  <a:gd name="connsiteY4" fmla="*/ 451684 h 451684"/>
                  <a:gd name="connsiteX5" fmla="*/ 0 w 381632"/>
                  <a:gd name="connsiteY5" fmla="*/ 0 h 451684"/>
                  <a:gd name="connsiteX0" fmla="*/ 56444 w 438076"/>
                  <a:gd name="connsiteY0" fmla="*/ 0 h 451684"/>
                  <a:gd name="connsiteX1" fmla="*/ 247260 w 438076"/>
                  <a:gd name="connsiteY1" fmla="*/ 0 h 451684"/>
                  <a:gd name="connsiteX2" fmla="*/ 438076 w 438076"/>
                  <a:gd name="connsiteY2" fmla="*/ 225842 h 451684"/>
                  <a:gd name="connsiteX3" fmla="*/ 247260 w 438076"/>
                  <a:gd name="connsiteY3" fmla="*/ 451684 h 451684"/>
                  <a:gd name="connsiteX4" fmla="*/ 56444 w 438076"/>
                  <a:gd name="connsiteY4" fmla="*/ 451684 h 451684"/>
                  <a:gd name="connsiteX5" fmla="*/ 56444 w 438076"/>
                  <a:gd name="connsiteY5" fmla="*/ 0 h 451684"/>
                  <a:gd name="connsiteX0" fmla="*/ 85987 w 467619"/>
                  <a:gd name="connsiteY0" fmla="*/ 0 h 451684"/>
                  <a:gd name="connsiteX1" fmla="*/ 276803 w 467619"/>
                  <a:gd name="connsiteY1" fmla="*/ 0 h 451684"/>
                  <a:gd name="connsiteX2" fmla="*/ 467619 w 467619"/>
                  <a:gd name="connsiteY2" fmla="*/ 225842 h 451684"/>
                  <a:gd name="connsiteX3" fmla="*/ 276803 w 467619"/>
                  <a:gd name="connsiteY3" fmla="*/ 451684 h 451684"/>
                  <a:gd name="connsiteX4" fmla="*/ 85987 w 467619"/>
                  <a:gd name="connsiteY4" fmla="*/ 451684 h 451684"/>
                  <a:gd name="connsiteX5" fmla="*/ 85987 w 467619"/>
                  <a:gd name="connsiteY5" fmla="*/ 0 h 451684"/>
                  <a:gd name="connsiteX0" fmla="*/ 82673 w 464305"/>
                  <a:gd name="connsiteY0" fmla="*/ 0 h 451684"/>
                  <a:gd name="connsiteX1" fmla="*/ 273489 w 464305"/>
                  <a:gd name="connsiteY1" fmla="*/ 0 h 451684"/>
                  <a:gd name="connsiteX2" fmla="*/ 464305 w 464305"/>
                  <a:gd name="connsiteY2" fmla="*/ 225842 h 451684"/>
                  <a:gd name="connsiteX3" fmla="*/ 273489 w 464305"/>
                  <a:gd name="connsiteY3" fmla="*/ 451684 h 451684"/>
                  <a:gd name="connsiteX4" fmla="*/ 82673 w 464305"/>
                  <a:gd name="connsiteY4" fmla="*/ 451684 h 451684"/>
                  <a:gd name="connsiteX5" fmla="*/ 82673 w 464305"/>
                  <a:gd name="connsiteY5" fmla="*/ 0 h 451684"/>
                  <a:gd name="connsiteX0" fmla="*/ 82673 w 472772"/>
                  <a:gd name="connsiteY0" fmla="*/ 0 h 451684"/>
                  <a:gd name="connsiteX1" fmla="*/ 273489 w 472772"/>
                  <a:gd name="connsiteY1" fmla="*/ 0 h 451684"/>
                  <a:gd name="connsiteX2" fmla="*/ 472772 w 472772"/>
                  <a:gd name="connsiteY2" fmla="*/ 217378 h 451684"/>
                  <a:gd name="connsiteX3" fmla="*/ 273489 w 472772"/>
                  <a:gd name="connsiteY3" fmla="*/ 451684 h 451684"/>
                  <a:gd name="connsiteX4" fmla="*/ 82673 w 472772"/>
                  <a:gd name="connsiteY4" fmla="*/ 451684 h 451684"/>
                  <a:gd name="connsiteX5" fmla="*/ 82673 w 472772"/>
                  <a:gd name="connsiteY5" fmla="*/ 0 h 451684"/>
                  <a:gd name="connsiteX0" fmla="*/ 111859 w 449757"/>
                  <a:gd name="connsiteY0" fmla="*/ 0 h 451684"/>
                  <a:gd name="connsiteX1" fmla="*/ 250474 w 449757"/>
                  <a:gd name="connsiteY1" fmla="*/ 0 h 451684"/>
                  <a:gd name="connsiteX2" fmla="*/ 449757 w 449757"/>
                  <a:gd name="connsiteY2" fmla="*/ 217378 h 451684"/>
                  <a:gd name="connsiteX3" fmla="*/ 250474 w 449757"/>
                  <a:gd name="connsiteY3" fmla="*/ 451684 h 451684"/>
                  <a:gd name="connsiteX4" fmla="*/ 59658 w 449757"/>
                  <a:gd name="connsiteY4" fmla="*/ 451684 h 451684"/>
                  <a:gd name="connsiteX5" fmla="*/ 111859 w 449757"/>
                  <a:gd name="connsiteY5" fmla="*/ 0 h 451684"/>
                  <a:gd name="connsiteX0" fmla="*/ 82673 w 420571"/>
                  <a:gd name="connsiteY0" fmla="*/ 0 h 451687"/>
                  <a:gd name="connsiteX1" fmla="*/ 221288 w 420571"/>
                  <a:gd name="connsiteY1" fmla="*/ 0 h 451687"/>
                  <a:gd name="connsiteX2" fmla="*/ 420571 w 420571"/>
                  <a:gd name="connsiteY2" fmla="*/ 217378 h 451687"/>
                  <a:gd name="connsiteX3" fmla="*/ 221288 w 420571"/>
                  <a:gd name="connsiteY3" fmla="*/ 451684 h 451687"/>
                  <a:gd name="connsiteX4" fmla="*/ 82671 w 420571"/>
                  <a:gd name="connsiteY4" fmla="*/ 451687 h 451687"/>
                  <a:gd name="connsiteX5" fmla="*/ 82673 w 420571"/>
                  <a:gd name="connsiteY5" fmla="*/ 0 h 451687"/>
                  <a:gd name="connsiteX0" fmla="*/ 106725 w 444623"/>
                  <a:gd name="connsiteY0" fmla="*/ 0 h 451687"/>
                  <a:gd name="connsiteX1" fmla="*/ 245340 w 444623"/>
                  <a:gd name="connsiteY1" fmla="*/ 0 h 451687"/>
                  <a:gd name="connsiteX2" fmla="*/ 444623 w 444623"/>
                  <a:gd name="connsiteY2" fmla="*/ 217378 h 451687"/>
                  <a:gd name="connsiteX3" fmla="*/ 245340 w 444623"/>
                  <a:gd name="connsiteY3" fmla="*/ 451684 h 451687"/>
                  <a:gd name="connsiteX4" fmla="*/ 106723 w 444623"/>
                  <a:gd name="connsiteY4" fmla="*/ 451687 h 451687"/>
                  <a:gd name="connsiteX5" fmla="*/ 106725 w 444623"/>
                  <a:gd name="connsiteY5" fmla="*/ 0 h 451687"/>
                  <a:gd name="connsiteX0" fmla="*/ 114061 w 451959"/>
                  <a:gd name="connsiteY0" fmla="*/ 0 h 451687"/>
                  <a:gd name="connsiteX1" fmla="*/ 252676 w 451959"/>
                  <a:gd name="connsiteY1" fmla="*/ 0 h 451687"/>
                  <a:gd name="connsiteX2" fmla="*/ 451959 w 451959"/>
                  <a:gd name="connsiteY2" fmla="*/ 217378 h 451687"/>
                  <a:gd name="connsiteX3" fmla="*/ 252676 w 451959"/>
                  <a:gd name="connsiteY3" fmla="*/ 451684 h 451687"/>
                  <a:gd name="connsiteX4" fmla="*/ 114059 w 451959"/>
                  <a:gd name="connsiteY4" fmla="*/ 451687 h 451687"/>
                  <a:gd name="connsiteX5" fmla="*/ 114061 w 451959"/>
                  <a:gd name="connsiteY5" fmla="*/ 0 h 451687"/>
                  <a:gd name="connsiteX0" fmla="*/ 114061 w 451970"/>
                  <a:gd name="connsiteY0" fmla="*/ 25126 h 476813"/>
                  <a:gd name="connsiteX1" fmla="*/ 259666 w 451970"/>
                  <a:gd name="connsiteY1" fmla="*/ 0 h 476813"/>
                  <a:gd name="connsiteX2" fmla="*/ 451959 w 451970"/>
                  <a:gd name="connsiteY2" fmla="*/ 242504 h 476813"/>
                  <a:gd name="connsiteX3" fmla="*/ 252676 w 451970"/>
                  <a:gd name="connsiteY3" fmla="*/ 476810 h 476813"/>
                  <a:gd name="connsiteX4" fmla="*/ 114059 w 451970"/>
                  <a:gd name="connsiteY4" fmla="*/ 476813 h 476813"/>
                  <a:gd name="connsiteX5" fmla="*/ 114061 w 451970"/>
                  <a:gd name="connsiteY5" fmla="*/ 25126 h 476813"/>
                  <a:gd name="connsiteX0" fmla="*/ 114061 w 486914"/>
                  <a:gd name="connsiteY0" fmla="*/ 25126 h 476813"/>
                  <a:gd name="connsiteX1" fmla="*/ 259666 w 486914"/>
                  <a:gd name="connsiteY1" fmla="*/ 0 h 476813"/>
                  <a:gd name="connsiteX2" fmla="*/ 486906 w 486914"/>
                  <a:gd name="connsiteY2" fmla="*/ 236223 h 476813"/>
                  <a:gd name="connsiteX3" fmla="*/ 252676 w 486914"/>
                  <a:gd name="connsiteY3" fmla="*/ 476810 h 476813"/>
                  <a:gd name="connsiteX4" fmla="*/ 114059 w 486914"/>
                  <a:gd name="connsiteY4" fmla="*/ 476813 h 476813"/>
                  <a:gd name="connsiteX5" fmla="*/ 114061 w 486914"/>
                  <a:gd name="connsiteY5" fmla="*/ 25126 h 476813"/>
                  <a:gd name="connsiteX0" fmla="*/ 114061 w 487717"/>
                  <a:gd name="connsiteY0" fmla="*/ 25126 h 476813"/>
                  <a:gd name="connsiteX1" fmla="*/ 259666 w 487717"/>
                  <a:gd name="connsiteY1" fmla="*/ 0 h 476813"/>
                  <a:gd name="connsiteX2" fmla="*/ 486906 w 487717"/>
                  <a:gd name="connsiteY2" fmla="*/ 236223 h 476813"/>
                  <a:gd name="connsiteX3" fmla="*/ 252676 w 487717"/>
                  <a:gd name="connsiteY3" fmla="*/ 476810 h 476813"/>
                  <a:gd name="connsiteX4" fmla="*/ 114059 w 487717"/>
                  <a:gd name="connsiteY4" fmla="*/ 476813 h 476813"/>
                  <a:gd name="connsiteX5" fmla="*/ 114061 w 487717"/>
                  <a:gd name="connsiteY5" fmla="*/ 25126 h 476813"/>
                  <a:gd name="connsiteX0" fmla="*/ 114061 w 486991"/>
                  <a:gd name="connsiteY0" fmla="*/ 25126 h 495657"/>
                  <a:gd name="connsiteX1" fmla="*/ 259666 w 486991"/>
                  <a:gd name="connsiteY1" fmla="*/ 0 h 495657"/>
                  <a:gd name="connsiteX2" fmla="*/ 486906 w 486991"/>
                  <a:gd name="connsiteY2" fmla="*/ 236223 h 495657"/>
                  <a:gd name="connsiteX3" fmla="*/ 280634 w 486991"/>
                  <a:gd name="connsiteY3" fmla="*/ 495657 h 495657"/>
                  <a:gd name="connsiteX4" fmla="*/ 114059 w 486991"/>
                  <a:gd name="connsiteY4" fmla="*/ 476813 h 495657"/>
                  <a:gd name="connsiteX5" fmla="*/ 114061 w 486991"/>
                  <a:gd name="connsiteY5" fmla="*/ 25126 h 495657"/>
                  <a:gd name="connsiteX0" fmla="*/ 114061 w 487043"/>
                  <a:gd name="connsiteY0" fmla="*/ 25126 h 495657"/>
                  <a:gd name="connsiteX1" fmla="*/ 259666 w 487043"/>
                  <a:gd name="connsiteY1" fmla="*/ 0 h 495657"/>
                  <a:gd name="connsiteX2" fmla="*/ 486906 w 487043"/>
                  <a:gd name="connsiteY2" fmla="*/ 236223 h 495657"/>
                  <a:gd name="connsiteX3" fmla="*/ 280634 w 487043"/>
                  <a:gd name="connsiteY3" fmla="*/ 495657 h 495657"/>
                  <a:gd name="connsiteX4" fmla="*/ 114059 w 487043"/>
                  <a:gd name="connsiteY4" fmla="*/ 476813 h 495657"/>
                  <a:gd name="connsiteX5" fmla="*/ 114061 w 487043"/>
                  <a:gd name="connsiteY5" fmla="*/ 25126 h 495657"/>
                  <a:gd name="connsiteX0" fmla="*/ 114061 w 487044"/>
                  <a:gd name="connsiteY0" fmla="*/ 25126 h 495657"/>
                  <a:gd name="connsiteX1" fmla="*/ 259666 w 487044"/>
                  <a:gd name="connsiteY1" fmla="*/ 0 h 495657"/>
                  <a:gd name="connsiteX2" fmla="*/ 486906 w 487044"/>
                  <a:gd name="connsiteY2" fmla="*/ 236223 h 495657"/>
                  <a:gd name="connsiteX3" fmla="*/ 280634 w 487044"/>
                  <a:gd name="connsiteY3" fmla="*/ 495657 h 495657"/>
                  <a:gd name="connsiteX4" fmla="*/ 114059 w 487044"/>
                  <a:gd name="connsiteY4" fmla="*/ 476813 h 495657"/>
                  <a:gd name="connsiteX5" fmla="*/ 114061 w 487044"/>
                  <a:gd name="connsiteY5" fmla="*/ 25126 h 495657"/>
                  <a:gd name="connsiteX0" fmla="*/ 114061 w 487938"/>
                  <a:gd name="connsiteY0" fmla="*/ 25126 h 495657"/>
                  <a:gd name="connsiteX1" fmla="*/ 259666 w 487938"/>
                  <a:gd name="connsiteY1" fmla="*/ 0 h 495657"/>
                  <a:gd name="connsiteX2" fmla="*/ 486906 w 487938"/>
                  <a:gd name="connsiteY2" fmla="*/ 236223 h 495657"/>
                  <a:gd name="connsiteX3" fmla="*/ 280634 w 487938"/>
                  <a:gd name="connsiteY3" fmla="*/ 495657 h 495657"/>
                  <a:gd name="connsiteX4" fmla="*/ 114059 w 487938"/>
                  <a:gd name="connsiteY4" fmla="*/ 476813 h 495657"/>
                  <a:gd name="connsiteX5" fmla="*/ 114061 w 487938"/>
                  <a:gd name="connsiteY5" fmla="*/ 25126 h 49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7938" h="495657">
                    <a:moveTo>
                      <a:pt x="114061" y="25126"/>
                    </a:moveTo>
                    <a:lnTo>
                      <a:pt x="259666" y="0"/>
                    </a:lnTo>
                    <a:cubicBezTo>
                      <a:pt x="365051" y="0"/>
                      <a:pt x="476422" y="65669"/>
                      <a:pt x="486906" y="236223"/>
                    </a:cubicBezTo>
                    <a:cubicBezTo>
                      <a:pt x="497390" y="406777"/>
                      <a:pt x="427954" y="489378"/>
                      <a:pt x="280634" y="495657"/>
                    </a:cubicBezTo>
                    <a:lnTo>
                      <a:pt x="114059" y="476813"/>
                    </a:lnTo>
                    <a:cubicBezTo>
                      <a:pt x="-50182" y="343015"/>
                      <a:pt x="-25353" y="149603"/>
                      <a:pt x="114061" y="25126"/>
                    </a:cubicBezTo>
                    <a:close/>
                  </a:path>
                </a:pathLst>
              </a:custGeom>
              <a:solidFill>
                <a:srgbClr val="E7FD9D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64"/>
              <p:cNvSpPr/>
              <p:nvPr/>
            </p:nvSpPr>
            <p:spPr>
              <a:xfrm>
                <a:off x="5940750" y="1419242"/>
                <a:ext cx="751146" cy="707055"/>
              </a:xfrm>
              <a:custGeom>
                <a:avLst/>
                <a:gdLst>
                  <a:gd name="connsiteX0" fmla="*/ 252186 w 678658"/>
                  <a:gd name="connsiteY0" fmla="*/ 27340 h 620007"/>
                  <a:gd name="connsiteX1" fmla="*/ 243719 w 678658"/>
                  <a:gd name="connsiteY1" fmla="*/ 315207 h 620007"/>
                  <a:gd name="connsiteX2" fmla="*/ 48986 w 678658"/>
                  <a:gd name="connsiteY2" fmla="*/ 425273 h 620007"/>
                  <a:gd name="connsiteX3" fmla="*/ 286052 w 678658"/>
                  <a:gd name="connsiteY3" fmla="*/ 442207 h 620007"/>
                  <a:gd name="connsiteX4" fmla="*/ 328386 w 678658"/>
                  <a:gd name="connsiteY4" fmla="*/ 577673 h 620007"/>
                  <a:gd name="connsiteX5" fmla="*/ 48986 w 678658"/>
                  <a:gd name="connsiteY5" fmla="*/ 586140 h 620007"/>
                  <a:gd name="connsiteX6" fmla="*/ 32052 w 678658"/>
                  <a:gd name="connsiteY6" fmla="*/ 620007 h 620007"/>
                  <a:gd name="connsiteX7" fmla="*/ 379186 w 678658"/>
                  <a:gd name="connsiteY7" fmla="*/ 603073 h 620007"/>
                  <a:gd name="connsiteX8" fmla="*/ 658586 w 678658"/>
                  <a:gd name="connsiteY8" fmla="*/ 433740 h 620007"/>
                  <a:gd name="connsiteX9" fmla="*/ 633186 w 678658"/>
                  <a:gd name="connsiteY9" fmla="*/ 196673 h 620007"/>
                  <a:gd name="connsiteX10" fmla="*/ 446919 w 678658"/>
                  <a:gd name="connsiteY10" fmla="*/ 35807 h 620007"/>
                  <a:gd name="connsiteX11" fmla="*/ 252186 w 678658"/>
                  <a:gd name="connsiteY11" fmla="*/ 27340 h 620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78658" h="620007">
                    <a:moveTo>
                      <a:pt x="252186" y="27340"/>
                    </a:moveTo>
                    <a:cubicBezTo>
                      <a:pt x="218319" y="73906"/>
                      <a:pt x="277586" y="248885"/>
                      <a:pt x="243719" y="315207"/>
                    </a:cubicBezTo>
                    <a:cubicBezTo>
                      <a:pt x="209852" y="381529"/>
                      <a:pt x="41931" y="404106"/>
                      <a:pt x="48986" y="425273"/>
                    </a:cubicBezTo>
                    <a:cubicBezTo>
                      <a:pt x="56041" y="446440"/>
                      <a:pt x="239485" y="416807"/>
                      <a:pt x="286052" y="442207"/>
                    </a:cubicBezTo>
                    <a:cubicBezTo>
                      <a:pt x="332619" y="467607"/>
                      <a:pt x="367897" y="553684"/>
                      <a:pt x="328386" y="577673"/>
                    </a:cubicBezTo>
                    <a:cubicBezTo>
                      <a:pt x="288875" y="601662"/>
                      <a:pt x="98375" y="579084"/>
                      <a:pt x="48986" y="586140"/>
                    </a:cubicBezTo>
                    <a:cubicBezTo>
                      <a:pt x="-403" y="593196"/>
                      <a:pt x="-22981" y="617185"/>
                      <a:pt x="32052" y="620007"/>
                    </a:cubicBezTo>
                    <a:lnTo>
                      <a:pt x="379186" y="603073"/>
                    </a:lnTo>
                    <a:cubicBezTo>
                      <a:pt x="483608" y="572029"/>
                      <a:pt x="616253" y="501473"/>
                      <a:pt x="658586" y="433740"/>
                    </a:cubicBezTo>
                    <a:cubicBezTo>
                      <a:pt x="700919" y="366007"/>
                      <a:pt x="668464" y="262995"/>
                      <a:pt x="633186" y="196673"/>
                    </a:cubicBezTo>
                    <a:cubicBezTo>
                      <a:pt x="597908" y="130351"/>
                      <a:pt x="510419" y="71085"/>
                      <a:pt x="446919" y="35807"/>
                    </a:cubicBezTo>
                    <a:cubicBezTo>
                      <a:pt x="383419" y="529"/>
                      <a:pt x="286053" y="-19226"/>
                      <a:pt x="252186" y="27340"/>
                    </a:cubicBezTo>
                    <a:close/>
                  </a:path>
                </a:pathLst>
              </a:custGeom>
              <a:solidFill>
                <a:schemeClr val="dk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9076233" y="1983985"/>
                <a:ext cx="2216627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 smtClean="0">
                    <a:ln w="0">
                      <a:noFill/>
                    </a:ln>
                    <a:solidFill>
                      <a:schemeClr val="bg1"/>
                    </a:solidFill>
                    <a:ea typeface="Abadi MT Condensed Light" charset="0"/>
                    <a:cs typeface="Abadi MT Condensed Light" charset="0"/>
                  </a:rPr>
                  <a:t>BIILD-IT- </a:t>
                </a:r>
                <a:r>
                  <a:rPr lang="en-US" sz="1100" b="1" smtClean="0">
                    <a:ln w="0">
                      <a:noFill/>
                    </a:ln>
                    <a:solidFill>
                      <a:schemeClr val="bg1"/>
                    </a:solidFill>
                    <a:ea typeface="Abadi MT Condensed Light" charset="0"/>
                    <a:cs typeface="Abadi MT Condensed Light" charset="0"/>
                  </a:rPr>
                  <a:t>YOURSELF LAB</a:t>
                </a:r>
                <a:endParaRPr lang="en-US" sz="1100" b="1" dirty="0">
                  <a:ln w="0">
                    <a:noFill/>
                  </a:ln>
                  <a:solidFill>
                    <a:schemeClr val="bg1"/>
                  </a:solidFill>
                  <a:ea typeface="Abadi MT Condensed Light" charset="0"/>
                  <a:cs typeface="Abadi MT Condensed Light" charset="0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 rot="21448507">
                <a:off x="5790286" y="1542831"/>
                <a:ext cx="9218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Login</a:t>
                </a:r>
                <a:endParaRPr lang="en-US" sz="11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8843444" y="6316909"/>
              <a:ext cx="2124205" cy="314243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00286A"/>
              </a:solidFill>
            </a:ln>
            <a:effectLst>
              <a:outerShdw dir="5160000" sx="108000" sy="108000" algn="ctr" rotWithShape="0">
                <a:srgbClr val="000000">
                  <a:alpha val="14000"/>
                </a:srgbClr>
              </a:outerShdw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897771" y="6319896"/>
              <a:ext cx="2137283" cy="311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00B050"/>
                  </a:solidFill>
                </a:rPr>
                <a:t>Total:9999   Online:677</a:t>
              </a:r>
              <a:endParaRPr lang="en-US" sz="1400" dirty="0">
                <a:solidFill>
                  <a:srgbClr val="00B050"/>
                </a:solidFill>
              </a:endParaRPr>
            </a:p>
          </p:txBody>
        </p:sp>
        <p:sp>
          <p:nvSpPr>
            <p:cNvPr id="7" name="Triangle 6"/>
            <p:cNvSpPr/>
            <p:nvPr/>
          </p:nvSpPr>
          <p:spPr>
            <a:xfrm>
              <a:off x="6005664" y="6020587"/>
              <a:ext cx="156278" cy="94133"/>
            </a:xfrm>
            <a:prstGeom prst="triangle">
              <a:avLst/>
            </a:prstGeom>
            <a:solidFill>
              <a:srgbClr val="E7FD9D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/>
            <p:cNvSpPr/>
            <p:nvPr/>
          </p:nvSpPr>
          <p:spPr>
            <a:xfrm rot="5400000">
              <a:off x="6427216" y="6249855"/>
              <a:ext cx="190245" cy="165415"/>
            </a:xfrm>
            <a:prstGeom prst="triangle">
              <a:avLst/>
            </a:prstGeom>
            <a:solidFill>
              <a:srgbClr val="E7FD9D"/>
            </a:solidFill>
            <a:ln>
              <a:solidFill>
                <a:srgbClr val="1C4C3B"/>
              </a:solidFill>
            </a:ln>
            <a:effectLst>
              <a:outerShdw dist="25400" dir="5400000" algn="ctr" rotWithShape="0">
                <a:srgbClr val="000000">
                  <a:alpha val="6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/>
            <p:cNvSpPr/>
            <p:nvPr/>
          </p:nvSpPr>
          <p:spPr>
            <a:xfrm rot="5400000" flipV="1">
              <a:off x="5606345" y="6253478"/>
              <a:ext cx="198740" cy="180281"/>
            </a:xfrm>
            <a:prstGeom prst="triangle">
              <a:avLst>
                <a:gd name="adj" fmla="val 51669"/>
              </a:avLst>
            </a:prstGeom>
            <a:solidFill>
              <a:srgbClr val="E7FD9D"/>
            </a:solidFill>
            <a:ln>
              <a:solidFill>
                <a:srgbClr val="1C4C3B"/>
              </a:solidFill>
            </a:ln>
            <a:effectLst>
              <a:outerShdw dist="25400" dir="5400000" algn="ctr" rotWithShape="0">
                <a:srgbClr val="000000">
                  <a:alpha val="6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/>
            <p:cNvSpPr/>
            <p:nvPr/>
          </p:nvSpPr>
          <p:spPr>
            <a:xfrm flipV="1">
              <a:off x="5999665" y="6579267"/>
              <a:ext cx="206054" cy="127288"/>
            </a:xfrm>
            <a:prstGeom prst="triangle">
              <a:avLst/>
            </a:prstGeom>
            <a:solidFill>
              <a:srgbClr val="E7FD9D"/>
            </a:solidFill>
            <a:ln>
              <a:solidFill>
                <a:srgbClr val="1C4C3B"/>
              </a:solidFill>
            </a:ln>
            <a:effectLst>
              <a:outerShdw dist="254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8" name="Rectangle 87"/>
          <p:cNvSpPr/>
          <p:nvPr/>
        </p:nvSpPr>
        <p:spPr>
          <a:xfrm>
            <a:off x="-94129" y="6852176"/>
            <a:ext cx="12451976" cy="112193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8" name="Picture 6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4760" y="1471810"/>
            <a:ext cx="4029456" cy="3041904"/>
          </a:xfrm>
          <a:prstGeom prst="rect">
            <a:avLst/>
          </a:prstGeom>
        </p:spPr>
      </p:pic>
      <p:grpSp>
        <p:nvGrpSpPr>
          <p:cNvPr id="120" name="Group 119"/>
          <p:cNvGrpSpPr/>
          <p:nvPr/>
        </p:nvGrpSpPr>
        <p:grpSpPr>
          <a:xfrm>
            <a:off x="4605106" y="3921311"/>
            <a:ext cx="2020420" cy="876254"/>
            <a:chOff x="5212395" y="5484422"/>
            <a:chExt cx="2020420" cy="876254"/>
          </a:xfrm>
        </p:grpSpPr>
        <p:sp>
          <p:nvSpPr>
            <p:cNvPr id="187" name="Bent Arrow 186"/>
            <p:cNvSpPr/>
            <p:nvPr/>
          </p:nvSpPr>
          <p:spPr>
            <a:xfrm flipH="1" flipV="1">
              <a:off x="6452434" y="5721827"/>
              <a:ext cx="716172" cy="611975"/>
            </a:xfrm>
            <a:prstGeom prst="bentArrow">
              <a:avLst>
                <a:gd name="adj1" fmla="val 15921"/>
                <a:gd name="adj2" fmla="val 25000"/>
                <a:gd name="adj3" fmla="val 25000"/>
                <a:gd name="adj4" fmla="val 43750"/>
              </a:avLst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8" name="Bent Arrow 187"/>
            <p:cNvSpPr/>
            <p:nvPr/>
          </p:nvSpPr>
          <p:spPr>
            <a:xfrm flipV="1">
              <a:off x="5278342" y="5696889"/>
              <a:ext cx="532200" cy="611975"/>
            </a:xfrm>
            <a:prstGeom prst="bentArrow">
              <a:avLst>
                <a:gd name="adj1" fmla="val 19034"/>
                <a:gd name="adj2" fmla="val 25000"/>
                <a:gd name="adj3" fmla="val 25000"/>
                <a:gd name="adj4" fmla="val 43750"/>
              </a:avLst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189" name="Group 188"/>
            <p:cNvGrpSpPr/>
            <p:nvPr/>
          </p:nvGrpSpPr>
          <p:grpSpPr>
            <a:xfrm rot="21373524">
              <a:off x="6987803" y="5498051"/>
              <a:ext cx="245012" cy="301602"/>
              <a:chOff x="5065930" y="5012369"/>
              <a:chExt cx="245012" cy="355109"/>
            </a:xfrm>
          </p:grpSpPr>
          <p:sp>
            <p:nvSpPr>
              <p:cNvPr id="210" name="Can 209"/>
              <p:cNvSpPr/>
              <p:nvPr/>
            </p:nvSpPr>
            <p:spPr>
              <a:xfrm rot="286986">
                <a:off x="5082923" y="5075503"/>
                <a:ext cx="209529" cy="291975"/>
              </a:xfrm>
              <a:prstGeom prst="can">
                <a:avLst>
                  <a:gd name="adj" fmla="val 58563"/>
                </a:avLst>
              </a:pr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Can 210"/>
              <p:cNvSpPr/>
              <p:nvPr/>
            </p:nvSpPr>
            <p:spPr>
              <a:xfrm rot="316338">
                <a:off x="5065930" y="5012369"/>
                <a:ext cx="245012" cy="299545"/>
              </a:xfrm>
              <a:prstGeom prst="can">
                <a:avLst>
                  <a:gd name="adj" fmla="val 50435"/>
                </a:avLst>
              </a:pr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 rot="21373524">
              <a:off x="5212395" y="5484422"/>
              <a:ext cx="245012" cy="301602"/>
              <a:chOff x="5065930" y="5012369"/>
              <a:chExt cx="245012" cy="355109"/>
            </a:xfrm>
          </p:grpSpPr>
          <p:sp>
            <p:nvSpPr>
              <p:cNvPr id="208" name="Can 207"/>
              <p:cNvSpPr/>
              <p:nvPr/>
            </p:nvSpPr>
            <p:spPr>
              <a:xfrm rot="286986">
                <a:off x="5082923" y="5075503"/>
                <a:ext cx="209529" cy="291975"/>
              </a:xfrm>
              <a:prstGeom prst="can">
                <a:avLst>
                  <a:gd name="adj" fmla="val 58563"/>
                </a:avLst>
              </a:pr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Can 208"/>
              <p:cNvSpPr/>
              <p:nvPr/>
            </p:nvSpPr>
            <p:spPr>
              <a:xfrm rot="316338">
                <a:off x="5065930" y="5012369"/>
                <a:ext cx="245012" cy="299545"/>
              </a:xfrm>
              <a:prstGeom prst="can">
                <a:avLst>
                  <a:gd name="adj" fmla="val 50435"/>
                </a:avLst>
              </a:pr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1" name="Can 190"/>
            <p:cNvSpPr/>
            <p:nvPr/>
          </p:nvSpPr>
          <p:spPr>
            <a:xfrm rot="16200000">
              <a:off x="6259811" y="5748289"/>
              <a:ext cx="282120" cy="819184"/>
            </a:xfrm>
            <a:prstGeom prst="can">
              <a:avLst>
                <a:gd name="adj" fmla="val 46240"/>
              </a:avLst>
            </a:prstGeom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Can 191"/>
            <p:cNvSpPr/>
            <p:nvPr/>
          </p:nvSpPr>
          <p:spPr>
            <a:xfrm rot="16200000" flipV="1">
              <a:off x="5694309" y="5944188"/>
              <a:ext cx="282120" cy="427386"/>
            </a:xfrm>
            <a:prstGeom prst="can">
              <a:avLst>
                <a:gd name="adj" fmla="val 66497"/>
              </a:avLst>
            </a:prstGeom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Can 192"/>
            <p:cNvSpPr/>
            <p:nvPr/>
          </p:nvSpPr>
          <p:spPr>
            <a:xfrm rot="16200000">
              <a:off x="6037379" y="5666201"/>
              <a:ext cx="368956" cy="998891"/>
            </a:xfrm>
            <a:prstGeom prst="can">
              <a:avLst>
                <a:gd name="adj" fmla="val 31330"/>
              </a:avLst>
            </a:pr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/>
            <p:cNvSpPr/>
            <p:nvPr/>
          </p:nvSpPr>
          <p:spPr>
            <a:xfrm>
              <a:off x="5735550" y="5983912"/>
              <a:ext cx="138055" cy="352916"/>
            </a:xfrm>
            <a:prstGeom prst="ellipse">
              <a:avLst/>
            </a:prstGeom>
            <a:solidFill>
              <a:srgbClr val="70ABCD"/>
            </a:solidFill>
            <a:ln>
              <a:solidFill>
                <a:srgbClr val="70AB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Freeform 194"/>
            <p:cNvSpPr/>
            <p:nvPr/>
          </p:nvSpPr>
          <p:spPr>
            <a:xfrm>
              <a:off x="5535360" y="6145869"/>
              <a:ext cx="1543753" cy="214807"/>
            </a:xfrm>
            <a:custGeom>
              <a:avLst/>
              <a:gdLst>
                <a:gd name="connsiteX0" fmla="*/ 689 w 1543753"/>
                <a:gd name="connsiteY0" fmla="*/ 71628 h 214807"/>
                <a:gd name="connsiteX1" fmla="*/ 134039 w 1543753"/>
                <a:gd name="connsiteY1" fmla="*/ 1778 h 214807"/>
                <a:gd name="connsiteX2" fmla="*/ 318189 w 1543753"/>
                <a:gd name="connsiteY2" fmla="*/ 20828 h 214807"/>
                <a:gd name="connsiteX3" fmla="*/ 1035739 w 1543753"/>
                <a:gd name="connsiteY3" fmla="*/ 20828 h 214807"/>
                <a:gd name="connsiteX4" fmla="*/ 1277039 w 1543753"/>
                <a:gd name="connsiteY4" fmla="*/ 8128 h 214807"/>
                <a:gd name="connsiteX5" fmla="*/ 1435789 w 1543753"/>
                <a:gd name="connsiteY5" fmla="*/ 27178 h 214807"/>
                <a:gd name="connsiteX6" fmla="*/ 1543739 w 1543753"/>
                <a:gd name="connsiteY6" fmla="*/ 1778 h 214807"/>
                <a:gd name="connsiteX7" fmla="*/ 1442139 w 1543753"/>
                <a:gd name="connsiteY7" fmla="*/ 71628 h 214807"/>
                <a:gd name="connsiteX8" fmla="*/ 1264339 w 1543753"/>
                <a:gd name="connsiteY8" fmla="*/ 84328 h 214807"/>
                <a:gd name="connsiteX9" fmla="*/ 1219889 w 1543753"/>
                <a:gd name="connsiteY9" fmla="*/ 147828 h 214807"/>
                <a:gd name="connsiteX10" fmla="*/ 1175439 w 1543753"/>
                <a:gd name="connsiteY10" fmla="*/ 141478 h 214807"/>
                <a:gd name="connsiteX11" fmla="*/ 1130989 w 1543753"/>
                <a:gd name="connsiteY11" fmla="*/ 211328 h 214807"/>
                <a:gd name="connsiteX12" fmla="*/ 1016689 w 1543753"/>
                <a:gd name="connsiteY12" fmla="*/ 204978 h 214807"/>
                <a:gd name="connsiteX13" fmla="*/ 534089 w 1543753"/>
                <a:gd name="connsiteY13" fmla="*/ 211328 h 214807"/>
                <a:gd name="connsiteX14" fmla="*/ 216589 w 1543753"/>
                <a:gd name="connsiteY14" fmla="*/ 198628 h 214807"/>
                <a:gd name="connsiteX15" fmla="*/ 191189 w 1543753"/>
                <a:gd name="connsiteY15" fmla="*/ 154178 h 214807"/>
                <a:gd name="connsiteX16" fmla="*/ 140389 w 1543753"/>
                <a:gd name="connsiteY16" fmla="*/ 154178 h 214807"/>
                <a:gd name="connsiteX17" fmla="*/ 83239 w 1543753"/>
                <a:gd name="connsiteY17" fmla="*/ 77978 h 214807"/>
                <a:gd name="connsiteX18" fmla="*/ 689 w 1543753"/>
                <a:gd name="connsiteY18" fmla="*/ 71628 h 21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43753" h="214807">
                  <a:moveTo>
                    <a:pt x="689" y="71628"/>
                  </a:moveTo>
                  <a:cubicBezTo>
                    <a:pt x="9156" y="58928"/>
                    <a:pt x="81122" y="10245"/>
                    <a:pt x="134039" y="1778"/>
                  </a:cubicBezTo>
                  <a:cubicBezTo>
                    <a:pt x="186956" y="-6689"/>
                    <a:pt x="167906" y="17653"/>
                    <a:pt x="318189" y="20828"/>
                  </a:cubicBezTo>
                  <a:cubicBezTo>
                    <a:pt x="468472" y="24003"/>
                    <a:pt x="875931" y="22945"/>
                    <a:pt x="1035739" y="20828"/>
                  </a:cubicBezTo>
                  <a:cubicBezTo>
                    <a:pt x="1195547" y="18711"/>
                    <a:pt x="1210364" y="7070"/>
                    <a:pt x="1277039" y="8128"/>
                  </a:cubicBezTo>
                  <a:cubicBezTo>
                    <a:pt x="1343714" y="9186"/>
                    <a:pt x="1391339" y="28236"/>
                    <a:pt x="1435789" y="27178"/>
                  </a:cubicBezTo>
                  <a:cubicBezTo>
                    <a:pt x="1480239" y="26120"/>
                    <a:pt x="1542681" y="-5630"/>
                    <a:pt x="1543739" y="1778"/>
                  </a:cubicBezTo>
                  <a:cubicBezTo>
                    <a:pt x="1544797" y="9186"/>
                    <a:pt x="1488706" y="57870"/>
                    <a:pt x="1442139" y="71628"/>
                  </a:cubicBezTo>
                  <a:cubicBezTo>
                    <a:pt x="1395572" y="85386"/>
                    <a:pt x="1301381" y="71628"/>
                    <a:pt x="1264339" y="84328"/>
                  </a:cubicBezTo>
                  <a:cubicBezTo>
                    <a:pt x="1227297" y="97028"/>
                    <a:pt x="1234706" y="138303"/>
                    <a:pt x="1219889" y="147828"/>
                  </a:cubicBezTo>
                  <a:cubicBezTo>
                    <a:pt x="1205072" y="157353"/>
                    <a:pt x="1190256" y="130895"/>
                    <a:pt x="1175439" y="141478"/>
                  </a:cubicBezTo>
                  <a:cubicBezTo>
                    <a:pt x="1160622" y="152061"/>
                    <a:pt x="1157447" y="200745"/>
                    <a:pt x="1130989" y="211328"/>
                  </a:cubicBezTo>
                  <a:cubicBezTo>
                    <a:pt x="1104531" y="221911"/>
                    <a:pt x="1116172" y="204978"/>
                    <a:pt x="1016689" y="204978"/>
                  </a:cubicBezTo>
                  <a:cubicBezTo>
                    <a:pt x="917206" y="204978"/>
                    <a:pt x="667439" y="212386"/>
                    <a:pt x="534089" y="211328"/>
                  </a:cubicBezTo>
                  <a:cubicBezTo>
                    <a:pt x="400739" y="210270"/>
                    <a:pt x="273739" y="208153"/>
                    <a:pt x="216589" y="198628"/>
                  </a:cubicBezTo>
                  <a:cubicBezTo>
                    <a:pt x="159439" y="189103"/>
                    <a:pt x="203889" y="161586"/>
                    <a:pt x="191189" y="154178"/>
                  </a:cubicBezTo>
                  <a:cubicBezTo>
                    <a:pt x="178489" y="146770"/>
                    <a:pt x="158381" y="166878"/>
                    <a:pt x="140389" y="154178"/>
                  </a:cubicBezTo>
                  <a:cubicBezTo>
                    <a:pt x="122397" y="141478"/>
                    <a:pt x="102289" y="91736"/>
                    <a:pt x="83239" y="77978"/>
                  </a:cubicBezTo>
                  <a:cubicBezTo>
                    <a:pt x="64189" y="64220"/>
                    <a:pt x="-7778" y="84328"/>
                    <a:pt x="689" y="71628"/>
                  </a:cubicBezTo>
                  <a:close/>
                </a:path>
              </a:pathLst>
            </a:custGeom>
            <a:solidFill>
              <a:schemeClr val="dk1">
                <a:alpha val="1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5278342" y="5868247"/>
              <a:ext cx="105307" cy="112921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7063299" y="5852456"/>
              <a:ext cx="105307" cy="112921"/>
            </a:xfrm>
            <a:prstGeom prst="rect">
              <a:avLst/>
            </a:prstGeom>
            <a:solidFill>
              <a:schemeClr val="tx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Freeform 197"/>
            <p:cNvSpPr/>
            <p:nvPr/>
          </p:nvSpPr>
          <p:spPr>
            <a:xfrm>
              <a:off x="5316423" y="6051408"/>
              <a:ext cx="147385" cy="155985"/>
            </a:xfrm>
            <a:custGeom>
              <a:avLst/>
              <a:gdLst>
                <a:gd name="connsiteX0" fmla="*/ 75879 w 147385"/>
                <a:gd name="connsiteY0" fmla="*/ 152 h 155985"/>
                <a:gd name="connsiteX1" fmla="*/ 131145 w 147385"/>
                <a:gd name="connsiteY1" fmla="*/ 60442 h 155985"/>
                <a:gd name="connsiteX2" fmla="*/ 146217 w 147385"/>
                <a:gd name="connsiteY2" fmla="*/ 65466 h 155985"/>
                <a:gd name="connsiteX3" fmla="*/ 106024 w 147385"/>
                <a:gd name="connsiteY3" fmla="*/ 155901 h 155985"/>
                <a:gd name="connsiteX4" fmla="*/ 516 w 147385"/>
                <a:gd name="connsiteY4" fmla="*/ 80538 h 155985"/>
                <a:gd name="connsiteX5" fmla="*/ 75879 w 147385"/>
                <a:gd name="connsiteY5" fmla="*/ 152 h 15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5" h="155985">
                  <a:moveTo>
                    <a:pt x="75879" y="152"/>
                  </a:moveTo>
                  <a:cubicBezTo>
                    <a:pt x="97651" y="-3197"/>
                    <a:pt x="119422" y="49556"/>
                    <a:pt x="131145" y="60442"/>
                  </a:cubicBezTo>
                  <a:cubicBezTo>
                    <a:pt x="142868" y="71328"/>
                    <a:pt x="150404" y="49556"/>
                    <a:pt x="146217" y="65466"/>
                  </a:cubicBezTo>
                  <a:cubicBezTo>
                    <a:pt x="142030" y="81376"/>
                    <a:pt x="130307" y="153389"/>
                    <a:pt x="106024" y="155901"/>
                  </a:cubicBezTo>
                  <a:cubicBezTo>
                    <a:pt x="81741" y="158413"/>
                    <a:pt x="7215" y="103984"/>
                    <a:pt x="516" y="80538"/>
                  </a:cubicBezTo>
                  <a:cubicBezTo>
                    <a:pt x="-6183" y="57092"/>
                    <a:pt x="54107" y="3501"/>
                    <a:pt x="75879" y="152"/>
                  </a:cubicBezTo>
                  <a:close/>
                </a:path>
              </a:pathLst>
            </a:custGeom>
            <a:solidFill>
              <a:schemeClr val="dk1">
                <a:alpha val="28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Freeform 198"/>
            <p:cNvSpPr/>
            <p:nvPr/>
          </p:nvSpPr>
          <p:spPr>
            <a:xfrm rot="16200000">
              <a:off x="6987267" y="6044031"/>
              <a:ext cx="147385" cy="155985"/>
            </a:xfrm>
            <a:custGeom>
              <a:avLst/>
              <a:gdLst>
                <a:gd name="connsiteX0" fmla="*/ 75879 w 147385"/>
                <a:gd name="connsiteY0" fmla="*/ 152 h 155985"/>
                <a:gd name="connsiteX1" fmla="*/ 131145 w 147385"/>
                <a:gd name="connsiteY1" fmla="*/ 60442 h 155985"/>
                <a:gd name="connsiteX2" fmla="*/ 146217 w 147385"/>
                <a:gd name="connsiteY2" fmla="*/ 65466 h 155985"/>
                <a:gd name="connsiteX3" fmla="*/ 106024 w 147385"/>
                <a:gd name="connsiteY3" fmla="*/ 155901 h 155985"/>
                <a:gd name="connsiteX4" fmla="*/ 516 w 147385"/>
                <a:gd name="connsiteY4" fmla="*/ 80538 h 155985"/>
                <a:gd name="connsiteX5" fmla="*/ 75879 w 147385"/>
                <a:gd name="connsiteY5" fmla="*/ 152 h 15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5" h="155985">
                  <a:moveTo>
                    <a:pt x="75879" y="152"/>
                  </a:moveTo>
                  <a:cubicBezTo>
                    <a:pt x="97651" y="-3197"/>
                    <a:pt x="119422" y="49556"/>
                    <a:pt x="131145" y="60442"/>
                  </a:cubicBezTo>
                  <a:cubicBezTo>
                    <a:pt x="142868" y="71328"/>
                    <a:pt x="150404" y="49556"/>
                    <a:pt x="146217" y="65466"/>
                  </a:cubicBezTo>
                  <a:cubicBezTo>
                    <a:pt x="142030" y="81376"/>
                    <a:pt x="130307" y="153389"/>
                    <a:pt x="106024" y="155901"/>
                  </a:cubicBezTo>
                  <a:cubicBezTo>
                    <a:pt x="81741" y="158413"/>
                    <a:pt x="7215" y="103984"/>
                    <a:pt x="516" y="80538"/>
                  </a:cubicBezTo>
                  <a:cubicBezTo>
                    <a:pt x="-6183" y="57092"/>
                    <a:pt x="54107" y="3501"/>
                    <a:pt x="75879" y="152"/>
                  </a:cubicBezTo>
                  <a:close/>
                </a:path>
              </a:pathLst>
            </a:custGeom>
            <a:solidFill>
              <a:schemeClr val="dk1">
                <a:alpha val="28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5532516" y="6129400"/>
              <a:ext cx="85360" cy="96111"/>
            </a:xfrm>
            <a:prstGeom prst="rect">
              <a:avLst/>
            </a:prstGeom>
            <a:solidFill>
              <a:schemeClr val="dk1">
                <a:alpha val="21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6814636" y="6131080"/>
              <a:ext cx="85360" cy="96111"/>
            </a:xfrm>
            <a:prstGeom prst="rect">
              <a:avLst/>
            </a:prstGeom>
            <a:solidFill>
              <a:schemeClr val="dk1">
                <a:alpha val="21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Stored Data 201"/>
            <p:cNvSpPr/>
            <p:nvPr/>
          </p:nvSpPr>
          <p:spPr>
            <a:xfrm>
              <a:off x="5791688" y="6012766"/>
              <a:ext cx="680689" cy="45719"/>
            </a:xfrm>
            <a:prstGeom prst="flowChartOnlineStorag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3" name="Group 202"/>
            <p:cNvGrpSpPr/>
            <p:nvPr/>
          </p:nvGrpSpPr>
          <p:grpSpPr>
            <a:xfrm>
              <a:off x="5858519" y="5981168"/>
              <a:ext cx="733763" cy="363719"/>
              <a:chOff x="5864061" y="5975626"/>
              <a:chExt cx="733763" cy="363719"/>
            </a:xfrm>
          </p:grpSpPr>
          <p:sp>
            <p:nvSpPr>
              <p:cNvPr id="206" name="Stored Data 205"/>
              <p:cNvSpPr/>
              <p:nvPr/>
            </p:nvSpPr>
            <p:spPr>
              <a:xfrm>
                <a:off x="5864061" y="5975626"/>
                <a:ext cx="638236" cy="363719"/>
              </a:xfrm>
              <a:prstGeom prst="flowChartOnlineStorage">
                <a:avLst/>
              </a:prstGeom>
              <a:solidFill>
                <a:srgbClr val="92D050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Stored Data 206"/>
              <p:cNvSpPr/>
              <p:nvPr/>
            </p:nvSpPr>
            <p:spPr>
              <a:xfrm flipH="1">
                <a:off x="6089574" y="5975626"/>
                <a:ext cx="508250" cy="363719"/>
              </a:xfrm>
              <a:prstGeom prst="flowChartOnlineStorage">
                <a:avLst/>
              </a:prstGeom>
              <a:solidFill>
                <a:srgbClr val="92D050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4" name="Rectangle 203"/>
            <p:cNvSpPr/>
            <p:nvPr/>
          </p:nvSpPr>
          <p:spPr>
            <a:xfrm>
              <a:off x="5983928" y="5991738"/>
              <a:ext cx="461155" cy="34965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Half Frame 204"/>
            <p:cNvSpPr/>
            <p:nvPr/>
          </p:nvSpPr>
          <p:spPr>
            <a:xfrm rot="2809278">
              <a:off x="6089755" y="6091909"/>
              <a:ext cx="258005" cy="267205"/>
            </a:xfrm>
            <a:prstGeom prst="halfFrame">
              <a:avLst>
                <a:gd name="adj1" fmla="val 24510"/>
                <a:gd name="adj2" fmla="val 21568"/>
              </a:avLst>
            </a:prstGeom>
            <a:solidFill>
              <a:srgbClr val="E7FD9D"/>
            </a:solidFill>
            <a:ln>
              <a:solidFill>
                <a:srgbClr val="3B62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21" name="Rectangle 120"/>
          <p:cNvSpPr/>
          <p:nvPr/>
        </p:nvSpPr>
        <p:spPr>
          <a:xfrm>
            <a:off x="1789766" y="664261"/>
            <a:ext cx="7485537" cy="3273467"/>
          </a:xfrm>
          <a:prstGeom prst="rect">
            <a:avLst/>
          </a:prstGeom>
          <a:solidFill>
            <a:schemeClr val="dk1">
              <a:alpha val="83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5" name="Group 164"/>
          <p:cNvGrpSpPr/>
          <p:nvPr/>
        </p:nvGrpSpPr>
        <p:grpSpPr>
          <a:xfrm>
            <a:off x="6759846" y="6329"/>
            <a:ext cx="349910" cy="522006"/>
            <a:chOff x="4591115" y="581761"/>
            <a:chExt cx="349910" cy="522006"/>
          </a:xfrm>
        </p:grpSpPr>
        <p:sp>
          <p:nvSpPr>
            <p:cNvPr id="177" name="Terminator 176"/>
            <p:cNvSpPr/>
            <p:nvPr/>
          </p:nvSpPr>
          <p:spPr>
            <a:xfrm>
              <a:off x="4597797" y="1034319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erminator 177"/>
            <p:cNvSpPr/>
            <p:nvPr/>
          </p:nvSpPr>
          <p:spPr>
            <a:xfrm>
              <a:off x="4597797" y="961763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Terminator 178"/>
            <p:cNvSpPr/>
            <p:nvPr/>
          </p:nvSpPr>
          <p:spPr>
            <a:xfrm>
              <a:off x="4597797" y="886091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Terminator 179"/>
            <p:cNvSpPr/>
            <p:nvPr/>
          </p:nvSpPr>
          <p:spPr>
            <a:xfrm>
              <a:off x="4597797" y="808624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Terminator 180"/>
            <p:cNvSpPr/>
            <p:nvPr/>
          </p:nvSpPr>
          <p:spPr>
            <a:xfrm>
              <a:off x="4597797" y="734419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Terminator 181"/>
            <p:cNvSpPr/>
            <p:nvPr/>
          </p:nvSpPr>
          <p:spPr>
            <a:xfrm>
              <a:off x="4591115" y="656447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Terminator 182"/>
            <p:cNvSpPr/>
            <p:nvPr/>
          </p:nvSpPr>
          <p:spPr>
            <a:xfrm>
              <a:off x="4598943" y="581761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4033503" y="-3183"/>
            <a:ext cx="348764" cy="447320"/>
            <a:chOff x="4591115" y="656447"/>
            <a:chExt cx="348764" cy="447320"/>
          </a:xfrm>
        </p:grpSpPr>
        <p:sp>
          <p:nvSpPr>
            <p:cNvPr id="155" name="Terminator 154"/>
            <p:cNvSpPr/>
            <p:nvPr/>
          </p:nvSpPr>
          <p:spPr>
            <a:xfrm>
              <a:off x="4597797" y="1034319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Terminator 155"/>
            <p:cNvSpPr/>
            <p:nvPr/>
          </p:nvSpPr>
          <p:spPr>
            <a:xfrm>
              <a:off x="4597797" y="961763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Terminator 156"/>
            <p:cNvSpPr/>
            <p:nvPr/>
          </p:nvSpPr>
          <p:spPr>
            <a:xfrm>
              <a:off x="4597797" y="886091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erminator 157"/>
            <p:cNvSpPr/>
            <p:nvPr/>
          </p:nvSpPr>
          <p:spPr>
            <a:xfrm>
              <a:off x="4597797" y="808624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Terminator 158"/>
            <p:cNvSpPr/>
            <p:nvPr/>
          </p:nvSpPr>
          <p:spPr>
            <a:xfrm>
              <a:off x="4597797" y="734419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Terminator 159"/>
            <p:cNvSpPr/>
            <p:nvPr/>
          </p:nvSpPr>
          <p:spPr>
            <a:xfrm>
              <a:off x="4591115" y="656447"/>
              <a:ext cx="342082" cy="69448"/>
            </a:xfrm>
            <a:prstGeom prst="flowChartTerminator">
              <a:avLst/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6632365" y="326600"/>
            <a:ext cx="611222" cy="409124"/>
            <a:chOff x="10558290" y="3488906"/>
            <a:chExt cx="336676" cy="338868"/>
          </a:xfrm>
        </p:grpSpPr>
        <p:sp>
          <p:nvSpPr>
            <p:cNvPr id="141" name="Can 140"/>
            <p:cNvSpPr/>
            <p:nvPr/>
          </p:nvSpPr>
          <p:spPr>
            <a:xfrm rot="10800000">
              <a:off x="10607641" y="3488906"/>
              <a:ext cx="237974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Can 141"/>
            <p:cNvSpPr/>
            <p:nvPr/>
          </p:nvSpPr>
          <p:spPr>
            <a:xfrm rot="10800000">
              <a:off x="10558290" y="3558408"/>
              <a:ext cx="336676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906022" y="300439"/>
            <a:ext cx="611222" cy="409124"/>
            <a:chOff x="10558290" y="3488906"/>
            <a:chExt cx="336676" cy="338868"/>
          </a:xfrm>
        </p:grpSpPr>
        <p:sp>
          <p:nvSpPr>
            <p:cNvPr id="139" name="Can 138"/>
            <p:cNvSpPr/>
            <p:nvPr/>
          </p:nvSpPr>
          <p:spPr>
            <a:xfrm rot="10800000">
              <a:off x="10607641" y="3488906"/>
              <a:ext cx="237974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Can 139"/>
            <p:cNvSpPr/>
            <p:nvPr/>
          </p:nvSpPr>
          <p:spPr>
            <a:xfrm rot="10800000">
              <a:off x="10558290" y="3558408"/>
              <a:ext cx="336676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3" name="Rectangle 122"/>
          <p:cNvSpPr/>
          <p:nvPr/>
        </p:nvSpPr>
        <p:spPr>
          <a:xfrm rot="16200000">
            <a:off x="5546279" y="772863"/>
            <a:ext cx="152175" cy="6449073"/>
          </a:xfrm>
          <a:prstGeom prst="rect">
            <a:avLst/>
          </a:prstGeom>
          <a:ln w="19050"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/>
        </p:nvSpPr>
        <p:spPr>
          <a:xfrm rot="16200000" flipH="1">
            <a:off x="5581526" y="-2595614"/>
            <a:ext cx="180592" cy="6482084"/>
          </a:xfrm>
          <a:prstGeom prst="rect">
            <a:avLst/>
          </a:prstGeom>
          <a:ln w="19050"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</a:t>
            </a:r>
            <a:endParaRPr lang="en-US" dirty="0"/>
          </a:p>
        </p:txBody>
      </p:sp>
      <p:sp>
        <p:nvSpPr>
          <p:cNvPr id="125" name="Freeform 124"/>
          <p:cNvSpPr/>
          <p:nvPr/>
        </p:nvSpPr>
        <p:spPr>
          <a:xfrm rot="5400000">
            <a:off x="8474295" y="2023035"/>
            <a:ext cx="2530397" cy="720397"/>
          </a:xfrm>
          <a:custGeom>
            <a:avLst/>
            <a:gdLst>
              <a:gd name="connsiteX0" fmla="*/ 303689 w 2530397"/>
              <a:gd name="connsiteY0" fmla="*/ 858183 h 913179"/>
              <a:gd name="connsiteX1" fmla="*/ 2747 w 2530397"/>
              <a:gd name="connsiteY1" fmla="*/ 383621 h 913179"/>
              <a:gd name="connsiteX2" fmla="*/ 477309 w 2530397"/>
              <a:gd name="connsiteY2" fmla="*/ 94254 h 913179"/>
              <a:gd name="connsiteX3" fmla="*/ 1785248 w 2530397"/>
              <a:gd name="connsiteY3" fmla="*/ 13231 h 913179"/>
              <a:gd name="connsiteX4" fmla="*/ 2502879 w 2530397"/>
              <a:gd name="connsiteY4" fmla="*/ 337322 h 913179"/>
              <a:gd name="connsiteX5" fmla="*/ 2352408 w 2530397"/>
              <a:gd name="connsiteY5" fmla="*/ 823459 h 913179"/>
              <a:gd name="connsiteX6" fmla="*/ 2074615 w 2530397"/>
              <a:gd name="connsiteY6" fmla="*/ 904482 h 913179"/>
              <a:gd name="connsiteX7" fmla="*/ 743527 w 2530397"/>
              <a:gd name="connsiteY7" fmla="*/ 904482 h 913179"/>
              <a:gd name="connsiteX8" fmla="*/ 303689 w 2530397"/>
              <a:gd name="connsiteY8" fmla="*/ 858183 h 91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0397" h="913179">
                <a:moveTo>
                  <a:pt x="303689" y="858183"/>
                </a:moveTo>
                <a:cubicBezTo>
                  <a:pt x="180226" y="771373"/>
                  <a:pt x="-26190" y="510943"/>
                  <a:pt x="2747" y="383621"/>
                </a:cubicBezTo>
                <a:cubicBezTo>
                  <a:pt x="31684" y="256299"/>
                  <a:pt x="180225" y="155986"/>
                  <a:pt x="477309" y="94254"/>
                </a:cubicBezTo>
                <a:cubicBezTo>
                  <a:pt x="774393" y="32522"/>
                  <a:pt x="1447653" y="-27280"/>
                  <a:pt x="1785248" y="13231"/>
                </a:cubicBezTo>
                <a:cubicBezTo>
                  <a:pt x="2122843" y="53742"/>
                  <a:pt x="2408352" y="202284"/>
                  <a:pt x="2502879" y="337322"/>
                </a:cubicBezTo>
                <a:cubicBezTo>
                  <a:pt x="2597406" y="472360"/>
                  <a:pt x="2423785" y="728932"/>
                  <a:pt x="2352408" y="823459"/>
                </a:cubicBezTo>
                <a:cubicBezTo>
                  <a:pt x="2281031" y="917986"/>
                  <a:pt x="2342762" y="890978"/>
                  <a:pt x="2074615" y="904482"/>
                </a:cubicBezTo>
                <a:cubicBezTo>
                  <a:pt x="1806468" y="917986"/>
                  <a:pt x="1038681" y="906411"/>
                  <a:pt x="743527" y="904482"/>
                </a:cubicBezTo>
                <a:cubicBezTo>
                  <a:pt x="448373" y="902553"/>
                  <a:pt x="427152" y="944993"/>
                  <a:pt x="303689" y="858183"/>
                </a:cubicBezTo>
                <a:close/>
              </a:path>
            </a:pathLst>
          </a:custGeom>
          <a:solidFill>
            <a:srgbClr val="ABC700"/>
          </a:solidFill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TextBox 125"/>
          <p:cNvSpPr txBox="1"/>
          <p:nvPr/>
        </p:nvSpPr>
        <p:spPr>
          <a:xfrm rot="5400000">
            <a:off x="8351868" y="2279997"/>
            <a:ext cx="2775248" cy="595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bg1"/>
                </a:solidFill>
                <a:effectLst>
                  <a:outerShdw dist="50800" dir="7620000" sx="1000" sy="1000" algn="ctr" rotWithShape="0">
                    <a:srgbClr val="000000"/>
                  </a:outerShdw>
                </a:effectLst>
                <a:latin typeface="Matryoshka" charset="0"/>
                <a:ea typeface="Matryoshka" charset="0"/>
                <a:cs typeface="Matryoshka" charset="0"/>
              </a:rPr>
              <a:t>Main Screen</a:t>
            </a:r>
            <a:endParaRPr lang="en-US" sz="3200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bg1"/>
              </a:solidFill>
              <a:effectLst>
                <a:outerShdw dist="50800" dir="7620000" sx="1000" sy="1000" algn="ctr" rotWithShape="0">
                  <a:srgbClr val="000000"/>
                </a:outerShdw>
              </a:effectLst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127" name="Rectangle 126"/>
          <p:cNvSpPr/>
          <p:nvPr/>
        </p:nvSpPr>
        <p:spPr>
          <a:xfrm rot="16200000">
            <a:off x="169843" y="2100998"/>
            <a:ext cx="3388479" cy="263942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3"/>
          <p:cNvSpPr/>
          <p:nvPr/>
        </p:nvSpPr>
        <p:spPr>
          <a:xfrm rot="16200000">
            <a:off x="1940228" y="3651151"/>
            <a:ext cx="283464" cy="722376"/>
          </a:xfrm>
          <a:custGeom>
            <a:avLst/>
            <a:gdLst>
              <a:gd name="connsiteX0" fmla="*/ 0 w 274320"/>
              <a:gd name="connsiteY0" fmla="*/ 0 h 658368"/>
              <a:gd name="connsiteX1" fmla="*/ 274320 w 274320"/>
              <a:gd name="connsiteY1" fmla="*/ 0 h 658368"/>
              <a:gd name="connsiteX2" fmla="*/ 274320 w 274320"/>
              <a:gd name="connsiteY2" fmla="*/ 658368 h 658368"/>
              <a:gd name="connsiteX3" fmla="*/ 0 w 274320"/>
              <a:gd name="connsiteY3" fmla="*/ 658368 h 658368"/>
              <a:gd name="connsiteX4" fmla="*/ 0 w 274320"/>
              <a:gd name="connsiteY4" fmla="*/ 0 h 658368"/>
              <a:gd name="connsiteX0" fmla="*/ 0 w 283464"/>
              <a:gd name="connsiteY0" fmla="*/ 0 h 722376"/>
              <a:gd name="connsiteX1" fmla="*/ 274320 w 283464"/>
              <a:gd name="connsiteY1" fmla="*/ 0 h 722376"/>
              <a:gd name="connsiteX2" fmla="*/ 283464 w 283464"/>
              <a:gd name="connsiteY2" fmla="*/ 722376 h 722376"/>
              <a:gd name="connsiteX3" fmla="*/ 0 w 283464"/>
              <a:gd name="connsiteY3" fmla="*/ 658368 h 722376"/>
              <a:gd name="connsiteX4" fmla="*/ 0 w 283464"/>
              <a:gd name="connsiteY4" fmla="*/ 0 h 7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64" h="722376">
                <a:moveTo>
                  <a:pt x="0" y="0"/>
                </a:moveTo>
                <a:lnTo>
                  <a:pt x="274320" y="0"/>
                </a:lnTo>
                <a:lnTo>
                  <a:pt x="283464" y="722376"/>
                </a:lnTo>
                <a:lnTo>
                  <a:pt x="0" y="6583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9050"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4"/>
          <p:cNvSpPr/>
          <p:nvPr/>
        </p:nvSpPr>
        <p:spPr>
          <a:xfrm rot="16200000">
            <a:off x="1974239" y="268331"/>
            <a:ext cx="265176" cy="749808"/>
          </a:xfrm>
          <a:custGeom>
            <a:avLst/>
            <a:gdLst>
              <a:gd name="connsiteX0" fmla="*/ 0 w 265176"/>
              <a:gd name="connsiteY0" fmla="*/ 0 h 713232"/>
              <a:gd name="connsiteX1" fmla="*/ 265176 w 265176"/>
              <a:gd name="connsiteY1" fmla="*/ 0 h 713232"/>
              <a:gd name="connsiteX2" fmla="*/ 265176 w 265176"/>
              <a:gd name="connsiteY2" fmla="*/ 713232 h 713232"/>
              <a:gd name="connsiteX3" fmla="*/ 0 w 265176"/>
              <a:gd name="connsiteY3" fmla="*/ 713232 h 713232"/>
              <a:gd name="connsiteX4" fmla="*/ 0 w 265176"/>
              <a:gd name="connsiteY4" fmla="*/ 0 h 713232"/>
              <a:gd name="connsiteX0" fmla="*/ 0 w 265176"/>
              <a:gd name="connsiteY0" fmla="*/ 0 h 749808"/>
              <a:gd name="connsiteX1" fmla="*/ 265176 w 265176"/>
              <a:gd name="connsiteY1" fmla="*/ 0 h 749808"/>
              <a:gd name="connsiteX2" fmla="*/ 265176 w 265176"/>
              <a:gd name="connsiteY2" fmla="*/ 713232 h 749808"/>
              <a:gd name="connsiteX3" fmla="*/ 0 w 265176"/>
              <a:gd name="connsiteY3" fmla="*/ 749808 h 749808"/>
              <a:gd name="connsiteX4" fmla="*/ 0 w 265176"/>
              <a:gd name="connsiteY4" fmla="*/ 0 h 749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176" h="749808">
                <a:moveTo>
                  <a:pt x="0" y="0"/>
                </a:moveTo>
                <a:lnTo>
                  <a:pt x="265176" y="0"/>
                </a:lnTo>
                <a:lnTo>
                  <a:pt x="265176" y="713232"/>
                </a:lnTo>
                <a:lnTo>
                  <a:pt x="0" y="74980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9050"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ounded Rectangle 129"/>
          <p:cNvSpPr/>
          <p:nvPr/>
        </p:nvSpPr>
        <p:spPr>
          <a:xfrm rot="16200000" flipV="1">
            <a:off x="256503" y="2301975"/>
            <a:ext cx="3020804" cy="45719"/>
          </a:xfrm>
          <a:prstGeom prst="roundRect">
            <a:avLst/>
          </a:prstGeom>
          <a:solidFill>
            <a:srgbClr val="8AC6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 rot="16200000">
            <a:off x="7733945" y="2155219"/>
            <a:ext cx="3283972" cy="260004"/>
          </a:xfrm>
          <a:prstGeom prst="rect">
            <a:avLst/>
          </a:prstGeom>
          <a:ln w="19050"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 rot="16200000">
            <a:off x="9062470" y="332359"/>
            <a:ext cx="265176" cy="621750"/>
          </a:xfrm>
          <a:prstGeom prst="rect">
            <a:avLst/>
          </a:prstGeom>
          <a:ln w="19050"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ounded Rectangle 132"/>
          <p:cNvSpPr/>
          <p:nvPr/>
        </p:nvSpPr>
        <p:spPr>
          <a:xfrm rot="16200000" flipV="1">
            <a:off x="7736533" y="2335619"/>
            <a:ext cx="3130359" cy="52817"/>
          </a:xfrm>
          <a:prstGeom prst="roundRect">
            <a:avLst/>
          </a:prstGeom>
          <a:solidFill>
            <a:srgbClr val="8AC6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6"/>
          <p:cNvSpPr/>
          <p:nvPr/>
        </p:nvSpPr>
        <p:spPr>
          <a:xfrm rot="16200000">
            <a:off x="8994777" y="3656979"/>
            <a:ext cx="320209" cy="734795"/>
          </a:xfrm>
          <a:custGeom>
            <a:avLst/>
            <a:gdLst>
              <a:gd name="connsiteX0" fmla="*/ 0 w 256032"/>
              <a:gd name="connsiteY0" fmla="*/ 0 h 576072"/>
              <a:gd name="connsiteX1" fmla="*/ 256032 w 256032"/>
              <a:gd name="connsiteY1" fmla="*/ 0 h 576072"/>
              <a:gd name="connsiteX2" fmla="*/ 256032 w 256032"/>
              <a:gd name="connsiteY2" fmla="*/ 576072 h 576072"/>
              <a:gd name="connsiteX3" fmla="*/ 0 w 256032"/>
              <a:gd name="connsiteY3" fmla="*/ 576072 h 576072"/>
              <a:gd name="connsiteX4" fmla="*/ 0 w 256032"/>
              <a:gd name="connsiteY4" fmla="*/ 0 h 576072"/>
              <a:gd name="connsiteX0" fmla="*/ 54864 w 310896"/>
              <a:gd name="connsiteY0" fmla="*/ 0 h 594360"/>
              <a:gd name="connsiteX1" fmla="*/ 310896 w 310896"/>
              <a:gd name="connsiteY1" fmla="*/ 0 h 594360"/>
              <a:gd name="connsiteX2" fmla="*/ 310896 w 310896"/>
              <a:gd name="connsiteY2" fmla="*/ 576072 h 594360"/>
              <a:gd name="connsiteX3" fmla="*/ 0 w 310896"/>
              <a:gd name="connsiteY3" fmla="*/ 594360 h 594360"/>
              <a:gd name="connsiteX4" fmla="*/ 54864 w 310896"/>
              <a:gd name="connsiteY4" fmla="*/ 0 h 59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896" h="594360">
                <a:moveTo>
                  <a:pt x="54864" y="0"/>
                </a:moveTo>
                <a:lnTo>
                  <a:pt x="310896" y="0"/>
                </a:lnTo>
                <a:lnTo>
                  <a:pt x="310896" y="576072"/>
                </a:lnTo>
                <a:lnTo>
                  <a:pt x="0" y="594360"/>
                </a:lnTo>
                <a:lnTo>
                  <a:pt x="54864" y="0"/>
                </a:lnTo>
                <a:close/>
              </a:path>
            </a:pathLst>
          </a:custGeom>
          <a:ln w="19050"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2" name="Group 126"/>
          <p:cNvGrpSpPr>
            <a:grpSpLocks/>
          </p:cNvGrpSpPr>
          <p:nvPr/>
        </p:nvGrpSpPr>
        <p:grpSpPr bwMode="auto">
          <a:xfrm>
            <a:off x="2293918" y="1056591"/>
            <a:ext cx="1551009" cy="1781603"/>
            <a:chOff x="2448" y="1568"/>
            <a:chExt cx="1824" cy="2004"/>
          </a:xfrm>
        </p:grpSpPr>
        <p:sp>
          <p:nvSpPr>
            <p:cNvPr id="213" name="Freeform 127"/>
            <p:cNvSpPr>
              <a:spLocks/>
            </p:cNvSpPr>
            <p:nvPr/>
          </p:nvSpPr>
          <p:spPr bwMode="auto">
            <a:xfrm flipH="1">
              <a:off x="2448" y="3216"/>
              <a:ext cx="720" cy="328"/>
            </a:xfrm>
            <a:custGeom>
              <a:avLst/>
              <a:gdLst>
                <a:gd name="T0" fmla="*/ 1105 w 624"/>
                <a:gd name="T1" fmla="*/ 8 h 328"/>
                <a:gd name="T2" fmla="*/ 2510 w 624"/>
                <a:gd name="T3" fmla="*/ 152 h 328"/>
                <a:gd name="T4" fmla="*/ 1705 w 624"/>
                <a:gd name="T5" fmla="*/ 152 h 328"/>
                <a:gd name="T6" fmla="*/ 2110 w 624"/>
                <a:gd name="T7" fmla="*/ 248 h 328"/>
                <a:gd name="T8" fmla="*/ 1305 w 624"/>
                <a:gd name="T9" fmla="*/ 248 h 328"/>
                <a:gd name="T10" fmla="*/ 1506 w 624"/>
                <a:gd name="T11" fmla="*/ 296 h 328"/>
                <a:gd name="T12" fmla="*/ 496 w 624"/>
                <a:gd name="T13" fmla="*/ 296 h 328"/>
                <a:gd name="T14" fmla="*/ 103 w 624"/>
                <a:gd name="T15" fmla="*/ 104 h 328"/>
                <a:gd name="T16" fmla="*/ 1105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128"/>
            <p:cNvSpPr>
              <a:spLocks/>
            </p:cNvSpPr>
            <p:nvPr/>
          </p:nvSpPr>
          <p:spPr bwMode="auto">
            <a:xfrm>
              <a:off x="3648" y="3216"/>
              <a:ext cx="624" cy="328"/>
            </a:xfrm>
            <a:custGeom>
              <a:avLst/>
              <a:gdLst>
                <a:gd name="T0" fmla="*/ 264 w 624"/>
                <a:gd name="T1" fmla="*/ 8 h 328"/>
                <a:gd name="T2" fmla="*/ 600 w 624"/>
                <a:gd name="T3" fmla="*/ 152 h 328"/>
                <a:gd name="T4" fmla="*/ 408 w 624"/>
                <a:gd name="T5" fmla="*/ 152 h 328"/>
                <a:gd name="T6" fmla="*/ 504 w 624"/>
                <a:gd name="T7" fmla="*/ 248 h 328"/>
                <a:gd name="T8" fmla="*/ 312 w 624"/>
                <a:gd name="T9" fmla="*/ 248 h 328"/>
                <a:gd name="T10" fmla="*/ 360 w 624"/>
                <a:gd name="T11" fmla="*/ 296 h 328"/>
                <a:gd name="T12" fmla="*/ 120 w 624"/>
                <a:gd name="T13" fmla="*/ 296 h 328"/>
                <a:gd name="T14" fmla="*/ 24 w 624"/>
                <a:gd name="T15" fmla="*/ 104 h 328"/>
                <a:gd name="T16" fmla="*/ 264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129"/>
            <p:cNvSpPr>
              <a:spLocks/>
            </p:cNvSpPr>
            <p:nvPr/>
          </p:nvSpPr>
          <p:spPr bwMode="auto">
            <a:xfrm>
              <a:off x="2624" y="1996"/>
              <a:ext cx="1480" cy="1576"/>
            </a:xfrm>
            <a:custGeom>
              <a:avLst/>
              <a:gdLst>
                <a:gd name="T0" fmla="*/ 1072 w 1480"/>
                <a:gd name="T1" fmla="*/ 552 h 1576"/>
                <a:gd name="T2" fmla="*/ 1072 w 1480"/>
                <a:gd name="T3" fmla="*/ 456 h 1576"/>
                <a:gd name="T4" fmla="*/ 1072 w 1480"/>
                <a:gd name="T5" fmla="*/ 72 h 1576"/>
                <a:gd name="T6" fmla="*/ 592 w 1480"/>
                <a:gd name="T7" fmla="*/ 72 h 1576"/>
                <a:gd name="T8" fmla="*/ 544 w 1480"/>
                <a:gd name="T9" fmla="*/ 504 h 1576"/>
                <a:gd name="T10" fmla="*/ 16 w 1480"/>
                <a:gd name="T11" fmla="*/ 1224 h 1576"/>
                <a:gd name="T12" fmla="*/ 640 w 1480"/>
                <a:gd name="T13" fmla="*/ 1560 h 1576"/>
                <a:gd name="T14" fmla="*/ 1408 w 1480"/>
                <a:gd name="T15" fmla="*/ 1320 h 1576"/>
                <a:gd name="T16" fmla="*/ 1072 w 1480"/>
                <a:gd name="T17" fmla="*/ 552 h 157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80" h="1576">
                  <a:moveTo>
                    <a:pt x="1072" y="552"/>
                  </a:moveTo>
                  <a:cubicBezTo>
                    <a:pt x="1016" y="408"/>
                    <a:pt x="1072" y="536"/>
                    <a:pt x="1072" y="456"/>
                  </a:cubicBezTo>
                  <a:cubicBezTo>
                    <a:pt x="1072" y="376"/>
                    <a:pt x="1152" y="136"/>
                    <a:pt x="1072" y="72"/>
                  </a:cubicBezTo>
                  <a:cubicBezTo>
                    <a:pt x="992" y="8"/>
                    <a:pt x="680" y="0"/>
                    <a:pt x="592" y="72"/>
                  </a:cubicBezTo>
                  <a:cubicBezTo>
                    <a:pt x="504" y="144"/>
                    <a:pt x="640" y="312"/>
                    <a:pt x="544" y="504"/>
                  </a:cubicBezTo>
                  <a:cubicBezTo>
                    <a:pt x="448" y="696"/>
                    <a:pt x="0" y="1048"/>
                    <a:pt x="16" y="1224"/>
                  </a:cubicBezTo>
                  <a:cubicBezTo>
                    <a:pt x="32" y="1400"/>
                    <a:pt x="408" y="1544"/>
                    <a:pt x="640" y="1560"/>
                  </a:cubicBezTo>
                  <a:cubicBezTo>
                    <a:pt x="872" y="1576"/>
                    <a:pt x="1336" y="1488"/>
                    <a:pt x="1408" y="1320"/>
                  </a:cubicBezTo>
                  <a:cubicBezTo>
                    <a:pt x="1480" y="1152"/>
                    <a:pt x="1128" y="696"/>
                    <a:pt x="1072" y="552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FF"/>
                </a:gs>
                <a:gs pos="100000">
                  <a:srgbClr val="6600CC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216" name="Group 130"/>
            <p:cNvGrpSpPr>
              <a:grpSpLocks/>
            </p:cNvGrpSpPr>
            <p:nvPr/>
          </p:nvGrpSpPr>
          <p:grpSpPr bwMode="auto">
            <a:xfrm>
              <a:off x="3216" y="1920"/>
              <a:ext cx="432" cy="288"/>
              <a:chOff x="3216" y="2016"/>
              <a:chExt cx="480" cy="240"/>
            </a:xfrm>
          </p:grpSpPr>
          <p:sp>
            <p:nvSpPr>
              <p:cNvPr id="224" name="Oval 131"/>
              <p:cNvSpPr>
                <a:spLocks noChangeArrowheads="1"/>
              </p:cNvSpPr>
              <p:nvPr/>
            </p:nvSpPr>
            <p:spPr bwMode="auto">
              <a:xfrm>
                <a:off x="3455" y="2015"/>
                <a:ext cx="235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225" name="Oval 132"/>
              <p:cNvSpPr>
                <a:spLocks noChangeArrowheads="1"/>
              </p:cNvSpPr>
              <p:nvPr/>
            </p:nvSpPr>
            <p:spPr bwMode="auto">
              <a:xfrm>
                <a:off x="3216" y="2015"/>
                <a:ext cx="239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226" name="Oval 133"/>
              <p:cNvSpPr>
                <a:spLocks noChangeArrowheads="1"/>
              </p:cNvSpPr>
              <p:nvPr/>
            </p:nvSpPr>
            <p:spPr bwMode="auto">
              <a:xfrm>
                <a:off x="3359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227" name="Oval 134"/>
              <p:cNvSpPr>
                <a:spLocks noChangeArrowheads="1"/>
              </p:cNvSpPr>
              <p:nvPr/>
            </p:nvSpPr>
            <p:spPr bwMode="auto">
              <a:xfrm>
                <a:off x="3501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grpSp>
          <p:nvGrpSpPr>
            <p:cNvPr id="217" name="Group 135"/>
            <p:cNvGrpSpPr>
              <a:grpSpLocks/>
            </p:cNvGrpSpPr>
            <p:nvPr/>
          </p:nvGrpSpPr>
          <p:grpSpPr bwMode="auto">
            <a:xfrm>
              <a:off x="3360" y="2208"/>
              <a:ext cx="152" cy="104"/>
              <a:chOff x="3360" y="2248"/>
              <a:chExt cx="152" cy="104"/>
            </a:xfrm>
          </p:grpSpPr>
          <p:sp>
            <p:nvSpPr>
              <p:cNvPr id="221" name="Freeform 136"/>
              <p:cNvSpPr>
                <a:spLocks/>
              </p:cNvSpPr>
              <p:nvPr/>
            </p:nvSpPr>
            <p:spPr bwMode="auto">
              <a:xfrm>
                <a:off x="3360" y="2248"/>
                <a:ext cx="152" cy="104"/>
              </a:xfrm>
              <a:custGeom>
                <a:avLst/>
                <a:gdLst>
                  <a:gd name="T0" fmla="*/ 144 w 152"/>
                  <a:gd name="T1" fmla="*/ 56 h 104"/>
                  <a:gd name="T2" fmla="*/ 96 w 152"/>
                  <a:gd name="T3" fmla="*/ 8 h 104"/>
                  <a:gd name="T4" fmla="*/ 48 w 152"/>
                  <a:gd name="T5" fmla="*/ 8 h 104"/>
                  <a:gd name="T6" fmla="*/ 0 w 152"/>
                  <a:gd name="T7" fmla="*/ 56 h 104"/>
                  <a:gd name="T8" fmla="*/ 48 w 152"/>
                  <a:gd name="T9" fmla="*/ 104 h 104"/>
                  <a:gd name="T10" fmla="*/ 144 w 152"/>
                  <a:gd name="T11" fmla="*/ 56 h 1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52" h="104">
                    <a:moveTo>
                      <a:pt x="144" y="56"/>
                    </a:moveTo>
                    <a:cubicBezTo>
                      <a:pt x="152" y="40"/>
                      <a:pt x="112" y="16"/>
                      <a:pt x="96" y="8"/>
                    </a:cubicBezTo>
                    <a:cubicBezTo>
                      <a:pt x="80" y="0"/>
                      <a:pt x="64" y="0"/>
                      <a:pt x="48" y="8"/>
                    </a:cubicBezTo>
                    <a:cubicBezTo>
                      <a:pt x="32" y="16"/>
                      <a:pt x="0" y="40"/>
                      <a:pt x="0" y="56"/>
                    </a:cubicBezTo>
                    <a:cubicBezTo>
                      <a:pt x="0" y="72"/>
                      <a:pt x="24" y="104"/>
                      <a:pt x="48" y="104"/>
                    </a:cubicBezTo>
                    <a:cubicBezTo>
                      <a:pt x="72" y="104"/>
                      <a:pt x="136" y="72"/>
                      <a:pt x="144" y="56"/>
                    </a:cubicBezTo>
                    <a:close/>
                  </a:path>
                </a:pathLst>
              </a:cu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3" name="Line 137"/>
              <p:cNvSpPr>
                <a:spLocks noChangeShapeType="1"/>
              </p:cNvSpPr>
              <p:nvPr/>
            </p:nvSpPr>
            <p:spPr bwMode="auto">
              <a:xfrm flipH="1">
                <a:off x="3365" y="2304"/>
                <a:ext cx="13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p:grpSp>
        <p:sp>
          <p:nvSpPr>
            <p:cNvPr id="218" name="Freeform 138"/>
            <p:cNvSpPr>
              <a:spLocks/>
            </p:cNvSpPr>
            <p:nvPr/>
          </p:nvSpPr>
          <p:spPr bwMode="auto">
            <a:xfrm>
              <a:off x="3632" y="2248"/>
              <a:ext cx="408" cy="744"/>
            </a:xfrm>
            <a:custGeom>
              <a:avLst/>
              <a:gdLst>
                <a:gd name="T0" fmla="*/ 64 w 408"/>
                <a:gd name="T1" fmla="*/ 56 h 744"/>
                <a:gd name="T2" fmla="*/ 400 w 408"/>
                <a:gd name="T3" fmla="*/ 440 h 744"/>
                <a:gd name="T4" fmla="*/ 112 w 408"/>
                <a:gd name="T5" fmla="*/ 728 h 744"/>
                <a:gd name="T6" fmla="*/ 64 w 408"/>
                <a:gd name="T7" fmla="*/ 536 h 744"/>
                <a:gd name="T8" fmla="*/ 160 w 408"/>
                <a:gd name="T9" fmla="*/ 392 h 744"/>
                <a:gd name="T10" fmla="*/ 16 w 408"/>
                <a:gd name="T11" fmla="*/ 104 h 744"/>
                <a:gd name="T12" fmla="*/ 64 w 408"/>
                <a:gd name="T13" fmla="*/ 56 h 7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08" h="744">
                  <a:moveTo>
                    <a:pt x="64" y="56"/>
                  </a:moveTo>
                  <a:cubicBezTo>
                    <a:pt x="128" y="112"/>
                    <a:pt x="392" y="328"/>
                    <a:pt x="400" y="440"/>
                  </a:cubicBezTo>
                  <a:cubicBezTo>
                    <a:pt x="408" y="552"/>
                    <a:pt x="168" y="712"/>
                    <a:pt x="112" y="728"/>
                  </a:cubicBezTo>
                  <a:cubicBezTo>
                    <a:pt x="56" y="744"/>
                    <a:pt x="56" y="592"/>
                    <a:pt x="64" y="536"/>
                  </a:cubicBezTo>
                  <a:cubicBezTo>
                    <a:pt x="72" y="480"/>
                    <a:pt x="168" y="464"/>
                    <a:pt x="160" y="392"/>
                  </a:cubicBezTo>
                  <a:cubicBezTo>
                    <a:pt x="152" y="320"/>
                    <a:pt x="32" y="160"/>
                    <a:pt x="16" y="104"/>
                  </a:cubicBezTo>
                  <a:cubicBezTo>
                    <a:pt x="0" y="48"/>
                    <a:pt x="0" y="0"/>
                    <a:pt x="64" y="56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Freeform 139"/>
            <p:cNvSpPr>
              <a:spLocks/>
            </p:cNvSpPr>
            <p:nvPr/>
          </p:nvSpPr>
          <p:spPr bwMode="auto">
            <a:xfrm>
              <a:off x="2704" y="2232"/>
              <a:ext cx="552" cy="768"/>
            </a:xfrm>
            <a:custGeom>
              <a:avLst/>
              <a:gdLst>
                <a:gd name="T0" fmla="*/ 512 w 552"/>
                <a:gd name="T1" fmla="*/ 72 h 768"/>
                <a:gd name="T2" fmla="*/ 224 w 552"/>
                <a:gd name="T3" fmla="*/ 456 h 768"/>
                <a:gd name="T4" fmla="*/ 368 w 552"/>
                <a:gd name="T5" fmla="*/ 648 h 768"/>
                <a:gd name="T6" fmla="*/ 272 w 552"/>
                <a:gd name="T7" fmla="*/ 744 h 768"/>
                <a:gd name="T8" fmla="*/ 32 w 552"/>
                <a:gd name="T9" fmla="*/ 504 h 768"/>
                <a:gd name="T10" fmla="*/ 464 w 552"/>
                <a:gd name="T11" fmla="*/ 72 h 768"/>
                <a:gd name="T12" fmla="*/ 512 w 552"/>
                <a:gd name="T13" fmla="*/ 72 h 76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52" h="768">
                  <a:moveTo>
                    <a:pt x="512" y="72"/>
                  </a:moveTo>
                  <a:cubicBezTo>
                    <a:pt x="472" y="136"/>
                    <a:pt x="248" y="360"/>
                    <a:pt x="224" y="456"/>
                  </a:cubicBezTo>
                  <a:cubicBezTo>
                    <a:pt x="200" y="552"/>
                    <a:pt x="360" y="600"/>
                    <a:pt x="368" y="648"/>
                  </a:cubicBezTo>
                  <a:cubicBezTo>
                    <a:pt x="376" y="696"/>
                    <a:pt x="328" y="768"/>
                    <a:pt x="272" y="744"/>
                  </a:cubicBezTo>
                  <a:cubicBezTo>
                    <a:pt x="216" y="720"/>
                    <a:pt x="0" y="616"/>
                    <a:pt x="32" y="504"/>
                  </a:cubicBezTo>
                  <a:cubicBezTo>
                    <a:pt x="64" y="392"/>
                    <a:pt x="384" y="144"/>
                    <a:pt x="464" y="72"/>
                  </a:cubicBezTo>
                  <a:cubicBezTo>
                    <a:pt x="544" y="0"/>
                    <a:pt x="552" y="8"/>
                    <a:pt x="512" y="72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140"/>
            <p:cNvSpPr>
              <a:spLocks/>
            </p:cNvSpPr>
            <p:nvPr/>
          </p:nvSpPr>
          <p:spPr bwMode="auto">
            <a:xfrm>
              <a:off x="3256" y="1568"/>
              <a:ext cx="512" cy="352"/>
            </a:xfrm>
            <a:custGeom>
              <a:avLst/>
              <a:gdLst>
                <a:gd name="T0" fmla="*/ 296 w 512"/>
                <a:gd name="T1" fmla="*/ 304 h 352"/>
                <a:gd name="T2" fmla="*/ 488 w 512"/>
                <a:gd name="T3" fmla="*/ 160 h 352"/>
                <a:gd name="T4" fmla="*/ 440 w 512"/>
                <a:gd name="T5" fmla="*/ 160 h 352"/>
                <a:gd name="T6" fmla="*/ 248 w 512"/>
                <a:gd name="T7" fmla="*/ 208 h 352"/>
                <a:gd name="T8" fmla="*/ 248 w 512"/>
                <a:gd name="T9" fmla="*/ 16 h 352"/>
                <a:gd name="T10" fmla="*/ 152 w 512"/>
                <a:gd name="T11" fmla="*/ 208 h 352"/>
                <a:gd name="T12" fmla="*/ 8 w 512"/>
                <a:gd name="T13" fmla="*/ 16 h 352"/>
                <a:gd name="T14" fmla="*/ 104 w 512"/>
                <a:gd name="T15" fmla="*/ 304 h 352"/>
                <a:gd name="T16" fmla="*/ 296 w 512"/>
                <a:gd name="T17" fmla="*/ 304 h 35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12" h="352">
                  <a:moveTo>
                    <a:pt x="296" y="304"/>
                  </a:moveTo>
                  <a:cubicBezTo>
                    <a:pt x="360" y="280"/>
                    <a:pt x="464" y="184"/>
                    <a:pt x="488" y="160"/>
                  </a:cubicBezTo>
                  <a:cubicBezTo>
                    <a:pt x="512" y="136"/>
                    <a:pt x="480" y="152"/>
                    <a:pt x="440" y="160"/>
                  </a:cubicBezTo>
                  <a:cubicBezTo>
                    <a:pt x="400" y="168"/>
                    <a:pt x="280" y="232"/>
                    <a:pt x="248" y="208"/>
                  </a:cubicBezTo>
                  <a:cubicBezTo>
                    <a:pt x="216" y="184"/>
                    <a:pt x="264" y="16"/>
                    <a:pt x="248" y="16"/>
                  </a:cubicBezTo>
                  <a:cubicBezTo>
                    <a:pt x="232" y="16"/>
                    <a:pt x="192" y="208"/>
                    <a:pt x="152" y="208"/>
                  </a:cubicBezTo>
                  <a:cubicBezTo>
                    <a:pt x="112" y="208"/>
                    <a:pt x="16" y="0"/>
                    <a:pt x="8" y="16"/>
                  </a:cubicBezTo>
                  <a:cubicBezTo>
                    <a:pt x="0" y="32"/>
                    <a:pt x="56" y="256"/>
                    <a:pt x="104" y="304"/>
                  </a:cubicBezTo>
                  <a:cubicBezTo>
                    <a:pt x="152" y="352"/>
                    <a:pt x="232" y="328"/>
                    <a:pt x="296" y="30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1" name="TextBox 230"/>
          <p:cNvSpPr txBox="1"/>
          <p:nvPr/>
        </p:nvSpPr>
        <p:spPr>
          <a:xfrm>
            <a:off x="2203280" y="3193681"/>
            <a:ext cx="6811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|    </a:t>
            </a:r>
            <a:r>
              <a:rPr lang="en-US" sz="3200" dirty="0" smtClean="0">
                <a:solidFill>
                  <a:srgbClr val="92D050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Bio</a:t>
            </a:r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    |    Website    |    Skill  Set    |    Project    |   Rocket   |</a:t>
            </a:r>
            <a:endParaRPr lang="en-US" sz="3200" dirty="0">
              <a:solidFill>
                <a:schemeClr val="bg1"/>
              </a:solidFill>
              <a:latin typeface="Nueva Std Condensed" charset="0"/>
              <a:ea typeface="Nueva Std Condensed" charset="0"/>
              <a:cs typeface="Nueva Std Condensed" charset="0"/>
            </a:endParaRPr>
          </a:p>
        </p:txBody>
      </p:sp>
      <p:sp>
        <p:nvSpPr>
          <p:cNvPr id="234" name="TextBox 233"/>
          <p:cNvSpPr txBox="1"/>
          <p:nvPr/>
        </p:nvSpPr>
        <p:spPr>
          <a:xfrm>
            <a:off x="4103797" y="978534"/>
            <a:ext cx="32174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Email:</a:t>
            </a:r>
          </a:p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Hometown:</a:t>
            </a:r>
          </a:p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School:</a:t>
            </a:r>
          </a:p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Hobbies:</a:t>
            </a:r>
          </a:p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Heroes:</a:t>
            </a:r>
          </a:p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Interests:</a:t>
            </a:r>
          </a:p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Goals: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38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23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050" y="-1328198"/>
            <a:ext cx="8394192" cy="654100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93572" y="3650881"/>
            <a:ext cx="6811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|    Bio    |    </a:t>
            </a:r>
            <a:r>
              <a:rPr lang="en-US" sz="3200" dirty="0" smtClean="0">
                <a:solidFill>
                  <a:srgbClr val="92D050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Website</a:t>
            </a:r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    |    Skill  Set    |    Project    |   Rocket   |</a:t>
            </a:r>
            <a:endParaRPr lang="en-US" sz="3200" dirty="0">
              <a:solidFill>
                <a:schemeClr val="bg1"/>
              </a:solidFill>
              <a:latin typeface="Nueva Std Condensed" charset="0"/>
              <a:ea typeface="Nueva Std Condensed" charset="0"/>
              <a:cs typeface="Nueva Std Condensed" charset="0"/>
            </a:endParaRPr>
          </a:p>
        </p:txBody>
      </p:sp>
      <p:grpSp>
        <p:nvGrpSpPr>
          <p:cNvPr id="5" name="Group 126"/>
          <p:cNvGrpSpPr>
            <a:grpSpLocks/>
          </p:cNvGrpSpPr>
          <p:nvPr/>
        </p:nvGrpSpPr>
        <p:grpSpPr bwMode="auto">
          <a:xfrm>
            <a:off x="2516938" y="1123497"/>
            <a:ext cx="1551009" cy="1781603"/>
            <a:chOff x="2448" y="1568"/>
            <a:chExt cx="1824" cy="2004"/>
          </a:xfrm>
        </p:grpSpPr>
        <p:sp>
          <p:nvSpPr>
            <p:cNvPr id="6" name="Freeform 127"/>
            <p:cNvSpPr>
              <a:spLocks/>
            </p:cNvSpPr>
            <p:nvPr/>
          </p:nvSpPr>
          <p:spPr bwMode="auto">
            <a:xfrm flipH="1">
              <a:off x="2448" y="3216"/>
              <a:ext cx="720" cy="328"/>
            </a:xfrm>
            <a:custGeom>
              <a:avLst/>
              <a:gdLst>
                <a:gd name="T0" fmla="*/ 1105 w 624"/>
                <a:gd name="T1" fmla="*/ 8 h 328"/>
                <a:gd name="T2" fmla="*/ 2510 w 624"/>
                <a:gd name="T3" fmla="*/ 152 h 328"/>
                <a:gd name="T4" fmla="*/ 1705 w 624"/>
                <a:gd name="T5" fmla="*/ 152 h 328"/>
                <a:gd name="T6" fmla="*/ 2110 w 624"/>
                <a:gd name="T7" fmla="*/ 248 h 328"/>
                <a:gd name="T8" fmla="*/ 1305 w 624"/>
                <a:gd name="T9" fmla="*/ 248 h 328"/>
                <a:gd name="T10" fmla="*/ 1506 w 624"/>
                <a:gd name="T11" fmla="*/ 296 h 328"/>
                <a:gd name="T12" fmla="*/ 496 w 624"/>
                <a:gd name="T13" fmla="*/ 296 h 328"/>
                <a:gd name="T14" fmla="*/ 103 w 624"/>
                <a:gd name="T15" fmla="*/ 104 h 328"/>
                <a:gd name="T16" fmla="*/ 1105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128"/>
            <p:cNvSpPr>
              <a:spLocks/>
            </p:cNvSpPr>
            <p:nvPr/>
          </p:nvSpPr>
          <p:spPr bwMode="auto">
            <a:xfrm>
              <a:off x="3648" y="3216"/>
              <a:ext cx="624" cy="328"/>
            </a:xfrm>
            <a:custGeom>
              <a:avLst/>
              <a:gdLst>
                <a:gd name="T0" fmla="*/ 264 w 624"/>
                <a:gd name="T1" fmla="*/ 8 h 328"/>
                <a:gd name="T2" fmla="*/ 600 w 624"/>
                <a:gd name="T3" fmla="*/ 152 h 328"/>
                <a:gd name="T4" fmla="*/ 408 w 624"/>
                <a:gd name="T5" fmla="*/ 152 h 328"/>
                <a:gd name="T6" fmla="*/ 504 w 624"/>
                <a:gd name="T7" fmla="*/ 248 h 328"/>
                <a:gd name="T8" fmla="*/ 312 w 624"/>
                <a:gd name="T9" fmla="*/ 248 h 328"/>
                <a:gd name="T10" fmla="*/ 360 w 624"/>
                <a:gd name="T11" fmla="*/ 296 h 328"/>
                <a:gd name="T12" fmla="*/ 120 w 624"/>
                <a:gd name="T13" fmla="*/ 296 h 328"/>
                <a:gd name="T14" fmla="*/ 24 w 624"/>
                <a:gd name="T15" fmla="*/ 104 h 328"/>
                <a:gd name="T16" fmla="*/ 264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129"/>
            <p:cNvSpPr>
              <a:spLocks/>
            </p:cNvSpPr>
            <p:nvPr/>
          </p:nvSpPr>
          <p:spPr bwMode="auto">
            <a:xfrm>
              <a:off x="2624" y="1996"/>
              <a:ext cx="1480" cy="1576"/>
            </a:xfrm>
            <a:custGeom>
              <a:avLst/>
              <a:gdLst>
                <a:gd name="T0" fmla="*/ 1072 w 1480"/>
                <a:gd name="T1" fmla="*/ 552 h 1576"/>
                <a:gd name="T2" fmla="*/ 1072 w 1480"/>
                <a:gd name="T3" fmla="*/ 456 h 1576"/>
                <a:gd name="T4" fmla="*/ 1072 w 1480"/>
                <a:gd name="T5" fmla="*/ 72 h 1576"/>
                <a:gd name="T6" fmla="*/ 592 w 1480"/>
                <a:gd name="T7" fmla="*/ 72 h 1576"/>
                <a:gd name="T8" fmla="*/ 544 w 1480"/>
                <a:gd name="T9" fmla="*/ 504 h 1576"/>
                <a:gd name="T10" fmla="*/ 16 w 1480"/>
                <a:gd name="T11" fmla="*/ 1224 h 1576"/>
                <a:gd name="T12" fmla="*/ 640 w 1480"/>
                <a:gd name="T13" fmla="*/ 1560 h 1576"/>
                <a:gd name="T14" fmla="*/ 1408 w 1480"/>
                <a:gd name="T15" fmla="*/ 1320 h 1576"/>
                <a:gd name="T16" fmla="*/ 1072 w 1480"/>
                <a:gd name="T17" fmla="*/ 552 h 157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80" h="1576">
                  <a:moveTo>
                    <a:pt x="1072" y="552"/>
                  </a:moveTo>
                  <a:cubicBezTo>
                    <a:pt x="1016" y="408"/>
                    <a:pt x="1072" y="536"/>
                    <a:pt x="1072" y="456"/>
                  </a:cubicBezTo>
                  <a:cubicBezTo>
                    <a:pt x="1072" y="376"/>
                    <a:pt x="1152" y="136"/>
                    <a:pt x="1072" y="72"/>
                  </a:cubicBezTo>
                  <a:cubicBezTo>
                    <a:pt x="992" y="8"/>
                    <a:pt x="680" y="0"/>
                    <a:pt x="592" y="72"/>
                  </a:cubicBezTo>
                  <a:cubicBezTo>
                    <a:pt x="504" y="144"/>
                    <a:pt x="640" y="312"/>
                    <a:pt x="544" y="504"/>
                  </a:cubicBezTo>
                  <a:cubicBezTo>
                    <a:pt x="448" y="696"/>
                    <a:pt x="0" y="1048"/>
                    <a:pt x="16" y="1224"/>
                  </a:cubicBezTo>
                  <a:cubicBezTo>
                    <a:pt x="32" y="1400"/>
                    <a:pt x="408" y="1544"/>
                    <a:pt x="640" y="1560"/>
                  </a:cubicBezTo>
                  <a:cubicBezTo>
                    <a:pt x="872" y="1576"/>
                    <a:pt x="1336" y="1488"/>
                    <a:pt x="1408" y="1320"/>
                  </a:cubicBezTo>
                  <a:cubicBezTo>
                    <a:pt x="1480" y="1152"/>
                    <a:pt x="1128" y="696"/>
                    <a:pt x="1072" y="552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FF"/>
                </a:gs>
                <a:gs pos="100000">
                  <a:srgbClr val="6600CC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9" name="Group 130"/>
            <p:cNvGrpSpPr>
              <a:grpSpLocks/>
            </p:cNvGrpSpPr>
            <p:nvPr/>
          </p:nvGrpSpPr>
          <p:grpSpPr bwMode="auto">
            <a:xfrm>
              <a:off x="3216" y="1920"/>
              <a:ext cx="432" cy="288"/>
              <a:chOff x="3216" y="2016"/>
              <a:chExt cx="480" cy="240"/>
            </a:xfrm>
          </p:grpSpPr>
          <p:sp>
            <p:nvSpPr>
              <p:cNvPr id="16" name="Oval 131"/>
              <p:cNvSpPr>
                <a:spLocks noChangeArrowheads="1"/>
              </p:cNvSpPr>
              <p:nvPr/>
            </p:nvSpPr>
            <p:spPr bwMode="auto">
              <a:xfrm>
                <a:off x="3455" y="2015"/>
                <a:ext cx="235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7" name="Oval 132"/>
              <p:cNvSpPr>
                <a:spLocks noChangeArrowheads="1"/>
              </p:cNvSpPr>
              <p:nvPr/>
            </p:nvSpPr>
            <p:spPr bwMode="auto">
              <a:xfrm>
                <a:off x="3216" y="2015"/>
                <a:ext cx="239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8" name="Oval 133"/>
              <p:cNvSpPr>
                <a:spLocks noChangeArrowheads="1"/>
              </p:cNvSpPr>
              <p:nvPr/>
            </p:nvSpPr>
            <p:spPr bwMode="auto">
              <a:xfrm>
                <a:off x="3359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9" name="Oval 134"/>
              <p:cNvSpPr>
                <a:spLocks noChangeArrowheads="1"/>
              </p:cNvSpPr>
              <p:nvPr/>
            </p:nvSpPr>
            <p:spPr bwMode="auto">
              <a:xfrm>
                <a:off x="3501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grpSp>
          <p:nvGrpSpPr>
            <p:cNvPr id="10" name="Group 135"/>
            <p:cNvGrpSpPr>
              <a:grpSpLocks/>
            </p:cNvGrpSpPr>
            <p:nvPr/>
          </p:nvGrpSpPr>
          <p:grpSpPr bwMode="auto">
            <a:xfrm>
              <a:off x="3360" y="2208"/>
              <a:ext cx="152" cy="104"/>
              <a:chOff x="3360" y="2248"/>
              <a:chExt cx="152" cy="104"/>
            </a:xfrm>
          </p:grpSpPr>
          <p:sp>
            <p:nvSpPr>
              <p:cNvPr id="14" name="Freeform 136"/>
              <p:cNvSpPr>
                <a:spLocks/>
              </p:cNvSpPr>
              <p:nvPr/>
            </p:nvSpPr>
            <p:spPr bwMode="auto">
              <a:xfrm>
                <a:off x="3360" y="2248"/>
                <a:ext cx="152" cy="104"/>
              </a:xfrm>
              <a:custGeom>
                <a:avLst/>
                <a:gdLst>
                  <a:gd name="T0" fmla="*/ 144 w 152"/>
                  <a:gd name="T1" fmla="*/ 56 h 104"/>
                  <a:gd name="T2" fmla="*/ 96 w 152"/>
                  <a:gd name="T3" fmla="*/ 8 h 104"/>
                  <a:gd name="T4" fmla="*/ 48 w 152"/>
                  <a:gd name="T5" fmla="*/ 8 h 104"/>
                  <a:gd name="T6" fmla="*/ 0 w 152"/>
                  <a:gd name="T7" fmla="*/ 56 h 104"/>
                  <a:gd name="T8" fmla="*/ 48 w 152"/>
                  <a:gd name="T9" fmla="*/ 104 h 104"/>
                  <a:gd name="T10" fmla="*/ 144 w 152"/>
                  <a:gd name="T11" fmla="*/ 56 h 1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52" h="104">
                    <a:moveTo>
                      <a:pt x="144" y="56"/>
                    </a:moveTo>
                    <a:cubicBezTo>
                      <a:pt x="152" y="40"/>
                      <a:pt x="112" y="16"/>
                      <a:pt x="96" y="8"/>
                    </a:cubicBezTo>
                    <a:cubicBezTo>
                      <a:pt x="80" y="0"/>
                      <a:pt x="64" y="0"/>
                      <a:pt x="48" y="8"/>
                    </a:cubicBezTo>
                    <a:cubicBezTo>
                      <a:pt x="32" y="16"/>
                      <a:pt x="0" y="40"/>
                      <a:pt x="0" y="56"/>
                    </a:cubicBezTo>
                    <a:cubicBezTo>
                      <a:pt x="0" y="72"/>
                      <a:pt x="24" y="104"/>
                      <a:pt x="48" y="104"/>
                    </a:cubicBezTo>
                    <a:cubicBezTo>
                      <a:pt x="72" y="104"/>
                      <a:pt x="136" y="72"/>
                      <a:pt x="144" y="56"/>
                    </a:cubicBezTo>
                    <a:close/>
                  </a:path>
                </a:pathLst>
              </a:cu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Line 137"/>
              <p:cNvSpPr>
                <a:spLocks noChangeShapeType="1"/>
              </p:cNvSpPr>
              <p:nvPr/>
            </p:nvSpPr>
            <p:spPr bwMode="auto">
              <a:xfrm flipH="1">
                <a:off x="3365" y="2304"/>
                <a:ext cx="13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p:grpSp>
        <p:sp>
          <p:nvSpPr>
            <p:cNvPr id="11" name="Freeform 138"/>
            <p:cNvSpPr>
              <a:spLocks/>
            </p:cNvSpPr>
            <p:nvPr/>
          </p:nvSpPr>
          <p:spPr bwMode="auto">
            <a:xfrm>
              <a:off x="3632" y="2248"/>
              <a:ext cx="408" cy="744"/>
            </a:xfrm>
            <a:custGeom>
              <a:avLst/>
              <a:gdLst>
                <a:gd name="T0" fmla="*/ 64 w 408"/>
                <a:gd name="T1" fmla="*/ 56 h 744"/>
                <a:gd name="T2" fmla="*/ 400 w 408"/>
                <a:gd name="T3" fmla="*/ 440 h 744"/>
                <a:gd name="T4" fmla="*/ 112 w 408"/>
                <a:gd name="T5" fmla="*/ 728 h 744"/>
                <a:gd name="T6" fmla="*/ 64 w 408"/>
                <a:gd name="T7" fmla="*/ 536 h 744"/>
                <a:gd name="T8" fmla="*/ 160 w 408"/>
                <a:gd name="T9" fmla="*/ 392 h 744"/>
                <a:gd name="T10" fmla="*/ 16 w 408"/>
                <a:gd name="T11" fmla="*/ 104 h 744"/>
                <a:gd name="T12" fmla="*/ 64 w 408"/>
                <a:gd name="T13" fmla="*/ 56 h 7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08" h="744">
                  <a:moveTo>
                    <a:pt x="64" y="56"/>
                  </a:moveTo>
                  <a:cubicBezTo>
                    <a:pt x="128" y="112"/>
                    <a:pt x="392" y="328"/>
                    <a:pt x="400" y="440"/>
                  </a:cubicBezTo>
                  <a:cubicBezTo>
                    <a:pt x="408" y="552"/>
                    <a:pt x="168" y="712"/>
                    <a:pt x="112" y="728"/>
                  </a:cubicBezTo>
                  <a:cubicBezTo>
                    <a:pt x="56" y="744"/>
                    <a:pt x="56" y="592"/>
                    <a:pt x="64" y="536"/>
                  </a:cubicBezTo>
                  <a:cubicBezTo>
                    <a:pt x="72" y="480"/>
                    <a:pt x="168" y="464"/>
                    <a:pt x="160" y="392"/>
                  </a:cubicBezTo>
                  <a:cubicBezTo>
                    <a:pt x="152" y="320"/>
                    <a:pt x="32" y="160"/>
                    <a:pt x="16" y="104"/>
                  </a:cubicBezTo>
                  <a:cubicBezTo>
                    <a:pt x="0" y="48"/>
                    <a:pt x="0" y="0"/>
                    <a:pt x="64" y="56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39"/>
            <p:cNvSpPr>
              <a:spLocks/>
            </p:cNvSpPr>
            <p:nvPr/>
          </p:nvSpPr>
          <p:spPr bwMode="auto">
            <a:xfrm>
              <a:off x="2704" y="2232"/>
              <a:ext cx="552" cy="768"/>
            </a:xfrm>
            <a:custGeom>
              <a:avLst/>
              <a:gdLst>
                <a:gd name="T0" fmla="*/ 512 w 552"/>
                <a:gd name="T1" fmla="*/ 72 h 768"/>
                <a:gd name="T2" fmla="*/ 224 w 552"/>
                <a:gd name="T3" fmla="*/ 456 h 768"/>
                <a:gd name="T4" fmla="*/ 368 w 552"/>
                <a:gd name="T5" fmla="*/ 648 h 768"/>
                <a:gd name="T6" fmla="*/ 272 w 552"/>
                <a:gd name="T7" fmla="*/ 744 h 768"/>
                <a:gd name="T8" fmla="*/ 32 w 552"/>
                <a:gd name="T9" fmla="*/ 504 h 768"/>
                <a:gd name="T10" fmla="*/ 464 w 552"/>
                <a:gd name="T11" fmla="*/ 72 h 768"/>
                <a:gd name="T12" fmla="*/ 512 w 552"/>
                <a:gd name="T13" fmla="*/ 72 h 76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52" h="768">
                  <a:moveTo>
                    <a:pt x="512" y="72"/>
                  </a:moveTo>
                  <a:cubicBezTo>
                    <a:pt x="472" y="136"/>
                    <a:pt x="248" y="360"/>
                    <a:pt x="224" y="456"/>
                  </a:cubicBezTo>
                  <a:cubicBezTo>
                    <a:pt x="200" y="552"/>
                    <a:pt x="360" y="600"/>
                    <a:pt x="368" y="648"/>
                  </a:cubicBezTo>
                  <a:cubicBezTo>
                    <a:pt x="376" y="696"/>
                    <a:pt x="328" y="768"/>
                    <a:pt x="272" y="744"/>
                  </a:cubicBezTo>
                  <a:cubicBezTo>
                    <a:pt x="216" y="720"/>
                    <a:pt x="0" y="616"/>
                    <a:pt x="32" y="504"/>
                  </a:cubicBezTo>
                  <a:cubicBezTo>
                    <a:pt x="64" y="392"/>
                    <a:pt x="384" y="144"/>
                    <a:pt x="464" y="72"/>
                  </a:cubicBezTo>
                  <a:cubicBezTo>
                    <a:pt x="544" y="0"/>
                    <a:pt x="552" y="8"/>
                    <a:pt x="512" y="72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40"/>
            <p:cNvSpPr>
              <a:spLocks/>
            </p:cNvSpPr>
            <p:nvPr/>
          </p:nvSpPr>
          <p:spPr bwMode="auto">
            <a:xfrm>
              <a:off x="3256" y="1568"/>
              <a:ext cx="512" cy="352"/>
            </a:xfrm>
            <a:custGeom>
              <a:avLst/>
              <a:gdLst>
                <a:gd name="T0" fmla="*/ 296 w 512"/>
                <a:gd name="T1" fmla="*/ 304 h 352"/>
                <a:gd name="T2" fmla="*/ 488 w 512"/>
                <a:gd name="T3" fmla="*/ 160 h 352"/>
                <a:gd name="T4" fmla="*/ 440 w 512"/>
                <a:gd name="T5" fmla="*/ 160 h 352"/>
                <a:gd name="T6" fmla="*/ 248 w 512"/>
                <a:gd name="T7" fmla="*/ 208 h 352"/>
                <a:gd name="T8" fmla="*/ 248 w 512"/>
                <a:gd name="T9" fmla="*/ 16 h 352"/>
                <a:gd name="T10" fmla="*/ 152 w 512"/>
                <a:gd name="T11" fmla="*/ 208 h 352"/>
                <a:gd name="T12" fmla="*/ 8 w 512"/>
                <a:gd name="T13" fmla="*/ 16 h 352"/>
                <a:gd name="T14" fmla="*/ 104 w 512"/>
                <a:gd name="T15" fmla="*/ 304 h 352"/>
                <a:gd name="T16" fmla="*/ 296 w 512"/>
                <a:gd name="T17" fmla="*/ 304 h 35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12" h="352">
                  <a:moveTo>
                    <a:pt x="296" y="304"/>
                  </a:moveTo>
                  <a:cubicBezTo>
                    <a:pt x="360" y="280"/>
                    <a:pt x="464" y="184"/>
                    <a:pt x="488" y="160"/>
                  </a:cubicBezTo>
                  <a:cubicBezTo>
                    <a:pt x="512" y="136"/>
                    <a:pt x="480" y="152"/>
                    <a:pt x="440" y="160"/>
                  </a:cubicBezTo>
                  <a:cubicBezTo>
                    <a:pt x="400" y="168"/>
                    <a:pt x="280" y="232"/>
                    <a:pt x="248" y="208"/>
                  </a:cubicBezTo>
                  <a:cubicBezTo>
                    <a:pt x="216" y="184"/>
                    <a:pt x="264" y="16"/>
                    <a:pt x="248" y="16"/>
                  </a:cubicBezTo>
                  <a:cubicBezTo>
                    <a:pt x="232" y="16"/>
                    <a:pt x="192" y="208"/>
                    <a:pt x="152" y="208"/>
                  </a:cubicBezTo>
                  <a:cubicBezTo>
                    <a:pt x="112" y="208"/>
                    <a:pt x="16" y="0"/>
                    <a:pt x="8" y="16"/>
                  </a:cubicBezTo>
                  <a:cubicBezTo>
                    <a:pt x="0" y="32"/>
                    <a:pt x="56" y="256"/>
                    <a:pt x="104" y="304"/>
                  </a:cubicBezTo>
                  <a:cubicBezTo>
                    <a:pt x="152" y="352"/>
                    <a:pt x="232" y="328"/>
                    <a:pt x="296" y="30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20254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23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050" y="-1328198"/>
            <a:ext cx="8394192" cy="654100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93572" y="3650881"/>
            <a:ext cx="6811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|    Bio    |    Website    |    </a:t>
            </a:r>
            <a:r>
              <a:rPr lang="en-US" sz="3200" dirty="0" smtClean="0">
                <a:solidFill>
                  <a:srgbClr val="92D050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Skill  Set</a:t>
            </a:r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    |    Project    |   Rocket   |</a:t>
            </a:r>
            <a:endParaRPr lang="en-US" sz="3200" dirty="0">
              <a:solidFill>
                <a:schemeClr val="bg1"/>
              </a:solidFill>
              <a:latin typeface="Nueva Std Condensed" charset="0"/>
              <a:ea typeface="Nueva Std Condensed" charset="0"/>
              <a:cs typeface="Nueva Std Condensed" charset="0"/>
            </a:endParaRPr>
          </a:p>
        </p:txBody>
      </p:sp>
      <p:grpSp>
        <p:nvGrpSpPr>
          <p:cNvPr id="5" name="Group 126"/>
          <p:cNvGrpSpPr>
            <a:grpSpLocks/>
          </p:cNvGrpSpPr>
          <p:nvPr/>
        </p:nvGrpSpPr>
        <p:grpSpPr bwMode="auto">
          <a:xfrm>
            <a:off x="2516938" y="1123497"/>
            <a:ext cx="1551009" cy="1781603"/>
            <a:chOff x="2448" y="1568"/>
            <a:chExt cx="1824" cy="2004"/>
          </a:xfrm>
        </p:grpSpPr>
        <p:sp>
          <p:nvSpPr>
            <p:cNvPr id="6" name="Freeform 127"/>
            <p:cNvSpPr>
              <a:spLocks/>
            </p:cNvSpPr>
            <p:nvPr/>
          </p:nvSpPr>
          <p:spPr bwMode="auto">
            <a:xfrm flipH="1">
              <a:off x="2448" y="3216"/>
              <a:ext cx="720" cy="328"/>
            </a:xfrm>
            <a:custGeom>
              <a:avLst/>
              <a:gdLst>
                <a:gd name="T0" fmla="*/ 1105 w 624"/>
                <a:gd name="T1" fmla="*/ 8 h 328"/>
                <a:gd name="T2" fmla="*/ 2510 w 624"/>
                <a:gd name="T3" fmla="*/ 152 h 328"/>
                <a:gd name="T4" fmla="*/ 1705 w 624"/>
                <a:gd name="T5" fmla="*/ 152 h 328"/>
                <a:gd name="T6" fmla="*/ 2110 w 624"/>
                <a:gd name="T7" fmla="*/ 248 h 328"/>
                <a:gd name="T8" fmla="*/ 1305 w 624"/>
                <a:gd name="T9" fmla="*/ 248 h 328"/>
                <a:gd name="T10" fmla="*/ 1506 w 624"/>
                <a:gd name="T11" fmla="*/ 296 h 328"/>
                <a:gd name="T12" fmla="*/ 496 w 624"/>
                <a:gd name="T13" fmla="*/ 296 h 328"/>
                <a:gd name="T14" fmla="*/ 103 w 624"/>
                <a:gd name="T15" fmla="*/ 104 h 328"/>
                <a:gd name="T16" fmla="*/ 1105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128"/>
            <p:cNvSpPr>
              <a:spLocks/>
            </p:cNvSpPr>
            <p:nvPr/>
          </p:nvSpPr>
          <p:spPr bwMode="auto">
            <a:xfrm>
              <a:off x="3648" y="3216"/>
              <a:ext cx="624" cy="328"/>
            </a:xfrm>
            <a:custGeom>
              <a:avLst/>
              <a:gdLst>
                <a:gd name="T0" fmla="*/ 264 w 624"/>
                <a:gd name="T1" fmla="*/ 8 h 328"/>
                <a:gd name="T2" fmla="*/ 600 w 624"/>
                <a:gd name="T3" fmla="*/ 152 h 328"/>
                <a:gd name="T4" fmla="*/ 408 w 624"/>
                <a:gd name="T5" fmla="*/ 152 h 328"/>
                <a:gd name="T6" fmla="*/ 504 w 624"/>
                <a:gd name="T7" fmla="*/ 248 h 328"/>
                <a:gd name="T8" fmla="*/ 312 w 624"/>
                <a:gd name="T9" fmla="*/ 248 h 328"/>
                <a:gd name="T10" fmla="*/ 360 w 624"/>
                <a:gd name="T11" fmla="*/ 296 h 328"/>
                <a:gd name="T12" fmla="*/ 120 w 624"/>
                <a:gd name="T13" fmla="*/ 296 h 328"/>
                <a:gd name="T14" fmla="*/ 24 w 624"/>
                <a:gd name="T15" fmla="*/ 104 h 328"/>
                <a:gd name="T16" fmla="*/ 264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129"/>
            <p:cNvSpPr>
              <a:spLocks/>
            </p:cNvSpPr>
            <p:nvPr/>
          </p:nvSpPr>
          <p:spPr bwMode="auto">
            <a:xfrm>
              <a:off x="2624" y="1996"/>
              <a:ext cx="1480" cy="1576"/>
            </a:xfrm>
            <a:custGeom>
              <a:avLst/>
              <a:gdLst>
                <a:gd name="T0" fmla="*/ 1072 w 1480"/>
                <a:gd name="T1" fmla="*/ 552 h 1576"/>
                <a:gd name="T2" fmla="*/ 1072 w 1480"/>
                <a:gd name="T3" fmla="*/ 456 h 1576"/>
                <a:gd name="T4" fmla="*/ 1072 w 1480"/>
                <a:gd name="T5" fmla="*/ 72 h 1576"/>
                <a:gd name="T6" fmla="*/ 592 w 1480"/>
                <a:gd name="T7" fmla="*/ 72 h 1576"/>
                <a:gd name="T8" fmla="*/ 544 w 1480"/>
                <a:gd name="T9" fmla="*/ 504 h 1576"/>
                <a:gd name="T10" fmla="*/ 16 w 1480"/>
                <a:gd name="T11" fmla="*/ 1224 h 1576"/>
                <a:gd name="T12" fmla="*/ 640 w 1480"/>
                <a:gd name="T13" fmla="*/ 1560 h 1576"/>
                <a:gd name="T14" fmla="*/ 1408 w 1480"/>
                <a:gd name="T15" fmla="*/ 1320 h 1576"/>
                <a:gd name="T16" fmla="*/ 1072 w 1480"/>
                <a:gd name="T17" fmla="*/ 552 h 157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80" h="1576">
                  <a:moveTo>
                    <a:pt x="1072" y="552"/>
                  </a:moveTo>
                  <a:cubicBezTo>
                    <a:pt x="1016" y="408"/>
                    <a:pt x="1072" y="536"/>
                    <a:pt x="1072" y="456"/>
                  </a:cubicBezTo>
                  <a:cubicBezTo>
                    <a:pt x="1072" y="376"/>
                    <a:pt x="1152" y="136"/>
                    <a:pt x="1072" y="72"/>
                  </a:cubicBezTo>
                  <a:cubicBezTo>
                    <a:pt x="992" y="8"/>
                    <a:pt x="680" y="0"/>
                    <a:pt x="592" y="72"/>
                  </a:cubicBezTo>
                  <a:cubicBezTo>
                    <a:pt x="504" y="144"/>
                    <a:pt x="640" y="312"/>
                    <a:pt x="544" y="504"/>
                  </a:cubicBezTo>
                  <a:cubicBezTo>
                    <a:pt x="448" y="696"/>
                    <a:pt x="0" y="1048"/>
                    <a:pt x="16" y="1224"/>
                  </a:cubicBezTo>
                  <a:cubicBezTo>
                    <a:pt x="32" y="1400"/>
                    <a:pt x="408" y="1544"/>
                    <a:pt x="640" y="1560"/>
                  </a:cubicBezTo>
                  <a:cubicBezTo>
                    <a:pt x="872" y="1576"/>
                    <a:pt x="1336" y="1488"/>
                    <a:pt x="1408" y="1320"/>
                  </a:cubicBezTo>
                  <a:cubicBezTo>
                    <a:pt x="1480" y="1152"/>
                    <a:pt x="1128" y="696"/>
                    <a:pt x="1072" y="552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FF"/>
                </a:gs>
                <a:gs pos="100000">
                  <a:srgbClr val="6600CC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9" name="Group 130"/>
            <p:cNvGrpSpPr>
              <a:grpSpLocks/>
            </p:cNvGrpSpPr>
            <p:nvPr/>
          </p:nvGrpSpPr>
          <p:grpSpPr bwMode="auto">
            <a:xfrm>
              <a:off x="3216" y="1920"/>
              <a:ext cx="432" cy="288"/>
              <a:chOff x="3216" y="2016"/>
              <a:chExt cx="480" cy="240"/>
            </a:xfrm>
          </p:grpSpPr>
          <p:sp>
            <p:nvSpPr>
              <p:cNvPr id="16" name="Oval 131"/>
              <p:cNvSpPr>
                <a:spLocks noChangeArrowheads="1"/>
              </p:cNvSpPr>
              <p:nvPr/>
            </p:nvSpPr>
            <p:spPr bwMode="auto">
              <a:xfrm>
                <a:off x="3455" y="2015"/>
                <a:ext cx="235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7" name="Oval 132"/>
              <p:cNvSpPr>
                <a:spLocks noChangeArrowheads="1"/>
              </p:cNvSpPr>
              <p:nvPr/>
            </p:nvSpPr>
            <p:spPr bwMode="auto">
              <a:xfrm>
                <a:off x="3216" y="2015"/>
                <a:ext cx="239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8" name="Oval 133"/>
              <p:cNvSpPr>
                <a:spLocks noChangeArrowheads="1"/>
              </p:cNvSpPr>
              <p:nvPr/>
            </p:nvSpPr>
            <p:spPr bwMode="auto">
              <a:xfrm>
                <a:off x="3359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9" name="Oval 134"/>
              <p:cNvSpPr>
                <a:spLocks noChangeArrowheads="1"/>
              </p:cNvSpPr>
              <p:nvPr/>
            </p:nvSpPr>
            <p:spPr bwMode="auto">
              <a:xfrm>
                <a:off x="3501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grpSp>
          <p:nvGrpSpPr>
            <p:cNvPr id="10" name="Group 135"/>
            <p:cNvGrpSpPr>
              <a:grpSpLocks/>
            </p:cNvGrpSpPr>
            <p:nvPr/>
          </p:nvGrpSpPr>
          <p:grpSpPr bwMode="auto">
            <a:xfrm>
              <a:off x="3360" y="2208"/>
              <a:ext cx="152" cy="104"/>
              <a:chOff x="3360" y="2248"/>
              <a:chExt cx="152" cy="104"/>
            </a:xfrm>
          </p:grpSpPr>
          <p:sp>
            <p:nvSpPr>
              <p:cNvPr id="14" name="Freeform 136"/>
              <p:cNvSpPr>
                <a:spLocks/>
              </p:cNvSpPr>
              <p:nvPr/>
            </p:nvSpPr>
            <p:spPr bwMode="auto">
              <a:xfrm>
                <a:off x="3360" y="2248"/>
                <a:ext cx="152" cy="104"/>
              </a:xfrm>
              <a:custGeom>
                <a:avLst/>
                <a:gdLst>
                  <a:gd name="T0" fmla="*/ 144 w 152"/>
                  <a:gd name="T1" fmla="*/ 56 h 104"/>
                  <a:gd name="T2" fmla="*/ 96 w 152"/>
                  <a:gd name="T3" fmla="*/ 8 h 104"/>
                  <a:gd name="T4" fmla="*/ 48 w 152"/>
                  <a:gd name="T5" fmla="*/ 8 h 104"/>
                  <a:gd name="T6" fmla="*/ 0 w 152"/>
                  <a:gd name="T7" fmla="*/ 56 h 104"/>
                  <a:gd name="T8" fmla="*/ 48 w 152"/>
                  <a:gd name="T9" fmla="*/ 104 h 104"/>
                  <a:gd name="T10" fmla="*/ 144 w 152"/>
                  <a:gd name="T11" fmla="*/ 56 h 1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52" h="104">
                    <a:moveTo>
                      <a:pt x="144" y="56"/>
                    </a:moveTo>
                    <a:cubicBezTo>
                      <a:pt x="152" y="40"/>
                      <a:pt x="112" y="16"/>
                      <a:pt x="96" y="8"/>
                    </a:cubicBezTo>
                    <a:cubicBezTo>
                      <a:pt x="80" y="0"/>
                      <a:pt x="64" y="0"/>
                      <a:pt x="48" y="8"/>
                    </a:cubicBezTo>
                    <a:cubicBezTo>
                      <a:pt x="32" y="16"/>
                      <a:pt x="0" y="40"/>
                      <a:pt x="0" y="56"/>
                    </a:cubicBezTo>
                    <a:cubicBezTo>
                      <a:pt x="0" y="72"/>
                      <a:pt x="24" y="104"/>
                      <a:pt x="48" y="104"/>
                    </a:cubicBezTo>
                    <a:cubicBezTo>
                      <a:pt x="72" y="104"/>
                      <a:pt x="136" y="72"/>
                      <a:pt x="144" y="56"/>
                    </a:cubicBezTo>
                    <a:close/>
                  </a:path>
                </a:pathLst>
              </a:cu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Line 137"/>
              <p:cNvSpPr>
                <a:spLocks noChangeShapeType="1"/>
              </p:cNvSpPr>
              <p:nvPr/>
            </p:nvSpPr>
            <p:spPr bwMode="auto">
              <a:xfrm flipH="1">
                <a:off x="3365" y="2304"/>
                <a:ext cx="13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p:grpSp>
        <p:sp>
          <p:nvSpPr>
            <p:cNvPr id="11" name="Freeform 138"/>
            <p:cNvSpPr>
              <a:spLocks/>
            </p:cNvSpPr>
            <p:nvPr/>
          </p:nvSpPr>
          <p:spPr bwMode="auto">
            <a:xfrm>
              <a:off x="3632" y="2248"/>
              <a:ext cx="408" cy="744"/>
            </a:xfrm>
            <a:custGeom>
              <a:avLst/>
              <a:gdLst>
                <a:gd name="T0" fmla="*/ 64 w 408"/>
                <a:gd name="T1" fmla="*/ 56 h 744"/>
                <a:gd name="T2" fmla="*/ 400 w 408"/>
                <a:gd name="T3" fmla="*/ 440 h 744"/>
                <a:gd name="T4" fmla="*/ 112 w 408"/>
                <a:gd name="T5" fmla="*/ 728 h 744"/>
                <a:gd name="T6" fmla="*/ 64 w 408"/>
                <a:gd name="T7" fmla="*/ 536 h 744"/>
                <a:gd name="T8" fmla="*/ 160 w 408"/>
                <a:gd name="T9" fmla="*/ 392 h 744"/>
                <a:gd name="T10" fmla="*/ 16 w 408"/>
                <a:gd name="T11" fmla="*/ 104 h 744"/>
                <a:gd name="T12" fmla="*/ 64 w 408"/>
                <a:gd name="T13" fmla="*/ 56 h 7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08" h="744">
                  <a:moveTo>
                    <a:pt x="64" y="56"/>
                  </a:moveTo>
                  <a:cubicBezTo>
                    <a:pt x="128" y="112"/>
                    <a:pt x="392" y="328"/>
                    <a:pt x="400" y="440"/>
                  </a:cubicBezTo>
                  <a:cubicBezTo>
                    <a:pt x="408" y="552"/>
                    <a:pt x="168" y="712"/>
                    <a:pt x="112" y="728"/>
                  </a:cubicBezTo>
                  <a:cubicBezTo>
                    <a:pt x="56" y="744"/>
                    <a:pt x="56" y="592"/>
                    <a:pt x="64" y="536"/>
                  </a:cubicBezTo>
                  <a:cubicBezTo>
                    <a:pt x="72" y="480"/>
                    <a:pt x="168" y="464"/>
                    <a:pt x="160" y="392"/>
                  </a:cubicBezTo>
                  <a:cubicBezTo>
                    <a:pt x="152" y="320"/>
                    <a:pt x="32" y="160"/>
                    <a:pt x="16" y="104"/>
                  </a:cubicBezTo>
                  <a:cubicBezTo>
                    <a:pt x="0" y="48"/>
                    <a:pt x="0" y="0"/>
                    <a:pt x="64" y="56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39"/>
            <p:cNvSpPr>
              <a:spLocks/>
            </p:cNvSpPr>
            <p:nvPr/>
          </p:nvSpPr>
          <p:spPr bwMode="auto">
            <a:xfrm>
              <a:off x="2704" y="2232"/>
              <a:ext cx="552" cy="768"/>
            </a:xfrm>
            <a:custGeom>
              <a:avLst/>
              <a:gdLst>
                <a:gd name="T0" fmla="*/ 512 w 552"/>
                <a:gd name="T1" fmla="*/ 72 h 768"/>
                <a:gd name="T2" fmla="*/ 224 w 552"/>
                <a:gd name="T3" fmla="*/ 456 h 768"/>
                <a:gd name="T4" fmla="*/ 368 w 552"/>
                <a:gd name="T5" fmla="*/ 648 h 768"/>
                <a:gd name="T6" fmla="*/ 272 w 552"/>
                <a:gd name="T7" fmla="*/ 744 h 768"/>
                <a:gd name="T8" fmla="*/ 32 w 552"/>
                <a:gd name="T9" fmla="*/ 504 h 768"/>
                <a:gd name="T10" fmla="*/ 464 w 552"/>
                <a:gd name="T11" fmla="*/ 72 h 768"/>
                <a:gd name="T12" fmla="*/ 512 w 552"/>
                <a:gd name="T13" fmla="*/ 72 h 76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52" h="768">
                  <a:moveTo>
                    <a:pt x="512" y="72"/>
                  </a:moveTo>
                  <a:cubicBezTo>
                    <a:pt x="472" y="136"/>
                    <a:pt x="248" y="360"/>
                    <a:pt x="224" y="456"/>
                  </a:cubicBezTo>
                  <a:cubicBezTo>
                    <a:pt x="200" y="552"/>
                    <a:pt x="360" y="600"/>
                    <a:pt x="368" y="648"/>
                  </a:cubicBezTo>
                  <a:cubicBezTo>
                    <a:pt x="376" y="696"/>
                    <a:pt x="328" y="768"/>
                    <a:pt x="272" y="744"/>
                  </a:cubicBezTo>
                  <a:cubicBezTo>
                    <a:pt x="216" y="720"/>
                    <a:pt x="0" y="616"/>
                    <a:pt x="32" y="504"/>
                  </a:cubicBezTo>
                  <a:cubicBezTo>
                    <a:pt x="64" y="392"/>
                    <a:pt x="384" y="144"/>
                    <a:pt x="464" y="72"/>
                  </a:cubicBezTo>
                  <a:cubicBezTo>
                    <a:pt x="544" y="0"/>
                    <a:pt x="552" y="8"/>
                    <a:pt x="512" y="72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40"/>
            <p:cNvSpPr>
              <a:spLocks/>
            </p:cNvSpPr>
            <p:nvPr/>
          </p:nvSpPr>
          <p:spPr bwMode="auto">
            <a:xfrm>
              <a:off x="3256" y="1568"/>
              <a:ext cx="512" cy="352"/>
            </a:xfrm>
            <a:custGeom>
              <a:avLst/>
              <a:gdLst>
                <a:gd name="T0" fmla="*/ 296 w 512"/>
                <a:gd name="T1" fmla="*/ 304 h 352"/>
                <a:gd name="T2" fmla="*/ 488 w 512"/>
                <a:gd name="T3" fmla="*/ 160 h 352"/>
                <a:gd name="T4" fmla="*/ 440 w 512"/>
                <a:gd name="T5" fmla="*/ 160 h 352"/>
                <a:gd name="T6" fmla="*/ 248 w 512"/>
                <a:gd name="T7" fmla="*/ 208 h 352"/>
                <a:gd name="T8" fmla="*/ 248 w 512"/>
                <a:gd name="T9" fmla="*/ 16 h 352"/>
                <a:gd name="T10" fmla="*/ 152 w 512"/>
                <a:gd name="T11" fmla="*/ 208 h 352"/>
                <a:gd name="T12" fmla="*/ 8 w 512"/>
                <a:gd name="T13" fmla="*/ 16 h 352"/>
                <a:gd name="T14" fmla="*/ 104 w 512"/>
                <a:gd name="T15" fmla="*/ 304 h 352"/>
                <a:gd name="T16" fmla="*/ 296 w 512"/>
                <a:gd name="T17" fmla="*/ 304 h 35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12" h="352">
                  <a:moveTo>
                    <a:pt x="296" y="304"/>
                  </a:moveTo>
                  <a:cubicBezTo>
                    <a:pt x="360" y="280"/>
                    <a:pt x="464" y="184"/>
                    <a:pt x="488" y="160"/>
                  </a:cubicBezTo>
                  <a:cubicBezTo>
                    <a:pt x="512" y="136"/>
                    <a:pt x="480" y="152"/>
                    <a:pt x="440" y="160"/>
                  </a:cubicBezTo>
                  <a:cubicBezTo>
                    <a:pt x="400" y="168"/>
                    <a:pt x="280" y="232"/>
                    <a:pt x="248" y="208"/>
                  </a:cubicBezTo>
                  <a:cubicBezTo>
                    <a:pt x="216" y="184"/>
                    <a:pt x="264" y="16"/>
                    <a:pt x="248" y="16"/>
                  </a:cubicBezTo>
                  <a:cubicBezTo>
                    <a:pt x="232" y="16"/>
                    <a:pt x="192" y="208"/>
                    <a:pt x="152" y="208"/>
                  </a:cubicBezTo>
                  <a:cubicBezTo>
                    <a:pt x="112" y="208"/>
                    <a:pt x="16" y="0"/>
                    <a:pt x="8" y="16"/>
                  </a:cubicBezTo>
                  <a:cubicBezTo>
                    <a:pt x="0" y="32"/>
                    <a:pt x="56" y="256"/>
                    <a:pt x="104" y="304"/>
                  </a:cubicBezTo>
                  <a:cubicBezTo>
                    <a:pt x="152" y="352"/>
                    <a:pt x="232" y="328"/>
                    <a:pt x="296" y="30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4346259" y="646771"/>
            <a:ext cx="4638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92D050"/>
                </a:solidFill>
              </a:rPr>
              <a:t>Name                             Type                      Level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4393580" y="1023138"/>
            <a:ext cx="4248615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211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470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7900" y="622300"/>
            <a:ext cx="8026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INDEX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When kids click Invention Universe link, it pops up the login panel.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Every button has animated effects when it gets clicked.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8990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23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050" y="-1328198"/>
            <a:ext cx="8394192" cy="654100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93572" y="3650881"/>
            <a:ext cx="6811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|    Bio    |    Website    |    Skill  Set    |    </a:t>
            </a:r>
            <a:r>
              <a:rPr lang="en-US" sz="3200" dirty="0" smtClean="0">
                <a:solidFill>
                  <a:srgbClr val="92D050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Project</a:t>
            </a:r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    |   Rocket   |</a:t>
            </a:r>
            <a:endParaRPr lang="en-US" sz="3200" dirty="0">
              <a:solidFill>
                <a:schemeClr val="bg1"/>
              </a:solidFill>
              <a:latin typeface="Nueva Std Condensed" charset="0"/>
              <a:ea typeface="Nueva Std Condensed" charset="0"/>
              <a:cs typeface="Nueva Std Condensed" charset="0"/>
            </a:endParaRPr>
          </a:p>
        </p:txBody>
      </p:sp>
      <p:grpSp>
        <p:nvGrpSpPr>
          <p:cNvPr id="5" name="Group 126"/>
          <p:cNvGrpSpPr>
            <a:grpSpLocks/>
          </p:cNvGrpSpPr>
          <p:nvPr/>
        </p:nvGrpSpPr>
        <p:grpSpPr bwMode="auto">
          <a:xfrm>
            <a:off x="2516938" y="1123497"/>
            <a:ext cx="1551009" cy="1781603"/>
            <a:chOff x="2448" y="1568"/>
            <a:chExt cx="1824" cy="2004"/>
          </a:xfrm>
        </p:grpSpPr>
        <p:sp>
          <p:nvSpPr>
            <p:cNvPr id="6" name="Freeform 127"/>
            <p:cNvSpPr>
              <a:spLocks/>
            </p:cNvSpPr>
            <p:nvPr/>
          </p:nvSpPr>
          <p:spPr bwMode="auto">
            <a:xfrm flipH="1">
              <a:off x="2448" y="3216"/>
              <a:ext cx="720" cy="328"/>
            </a:xfrm>
            <a:custGeom>
              <a:avLst/>
              <a:gdLst>
                <a:gd name="T0" fmla="*/ 1105 w 624"/>
                <a:gd name="T1" fmla="*/ 8 h 328"/>
                <a:gd name="T2" fmla="*/ 2510 w 624"/>
                <a:gd name="T3" fmla="*/ 152 h 328"/>
                <a:gd name="T4" fmla="*/ 1705 w 624"/>
                <a:gd name="T5" fmla="*/ 152 h 328"/>
                <a:gd name="T6" fmla="*/ 2110 w 624"/>
                <a:gd name="T7" fmla="*/ 248 h 328"/>
                <a:gd name="T8" fmla="*/ 1305 w 624"/>
                <a:gd name="T9" fmla="*/ 248 h 328"/>
                <a:gd name="T10" fmla="*/ 1506 w 624"/>
                <a:gd name="T11" fmla="*/ 296 h 328"/>
                <a:gd name="T12" fmla="*/ 496 w 624"/>
                <a:gd name="T13" fmla="*/ 296 h 328"/>
                <a:gd name="T14" fmla="*/ 103 w 624"/>
                <a:gd name="T15" fmla="*/ 104 h 328"/>
                <a:gd name="T16" fmla="*/ 1105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128"/>
            <p:cNvSpPr>
              <a:spLocks/>
            </p:cNvSpPr>
            <p:nvPr/>
          </p:nvSpPr>
          <p:spPr bwMode="auto">
            <a:xfrm>
              <a:off x="3648" y="3216"/>
              <a:ext cx="624" cy="328"/>
            </a:xfrm>
            <a:custGeom>
              <a:avLst/>
              <a:gdLst>
                <a:gd name="T0" fmla="*/ 264 w 624"/>
                <a:gd name="T1" fmla="*/ 8 h 328"/>
                <a:gd name="T2" fmla="*/ 600 w 624"/>
                <a:gd name="T3" fmla="*/ 152 h 328"/>
                <a:gd name="T4" fmla="*/ 408 w 624"/>
                <a:gd name="T5" fmla="*/ 152 h 328"/>
                <a:gd name="T6" fmla="*/ 504 w 624"/>
                <a:gd name="T7" fmla="*/ 248 h 328"/>
                <a:gd name="T8" fmla="*/ 312 w 624"/>
                <a:gd name="T9" fmla="*/ 248 h 328"/>
                <a:gd name="T10" fmla="*/ 360 w 624"/>
                <a:gd name="T11" fmla="*/ 296 h 328"/>
                <a:gd name="T12" fmla="*/ 120 w 624"/>
                <a:gd name="T13" fmla="*/ 296 h 328"/>
                <a:gd name="T14" fmla="*/ 24 w 624"/>
                <a:gd name="T15" fmla="*/ 104 h 328"/>
                <a:gd name="T16" fmla="*/ 264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129"/>
            <p:cNvSpPr>
              <a:spLocks/>
            </p:cNvSpPr>
            <p:nvPr/>
          </p:nvSpPr>
          <p:spPr bwMode="auto">
            <a:xfrm>
              <a:off x="2624" y="1996"/>
              <a:ext cx="1480" cy="1576"/>
            </a:xfrm>
            <a:custGeom>
              <a:avLst/>
              <a:gdLst>
                <a:gd name="T0" fmla="*/ 1072 w 1480"/>
                <a:gd name="T1" fmla="*/ 552 h 1576"/>
                <a:gd name="T2" fmla="*/ 1072 w 1480"/>
                <a:gd name="T3" fmla="*/ 456 h 1576"/>
                <a:gd name="T4" fmla="*/ 1072 w 1480"/>
                <a:gd name="T5" fmla="*/ 72 h 1576"/>
                <a:gd name="T6" fmla="*/ 592 w 1480"/>
                <a:gd name="T7" fmla="*/ 72 h 1576"/>
                <a:gd name="T8" fmla="*/ 544 w 1480"/>
                <a:gd name="T9" fmla="*/ 504 h 1576"/>
                <a:gd name="T10" fmla="*/ 16 w 1480"/>
                <a:gd name="T11" fmla="*/ 1224 h 1576"/>
                <a:gd name="T12" fmla="*/ 640 w 1480"/>
                <a:gd name="T13" fmla="*/ 1560 h 1576"/>
                <a:gd name="T14" fmla="*/ 1408 w 1480"/>
                <a:gd name="T15" fmla="*/ 1320 h 1576"/>
                <a:gd name="T16" fmla="*/ 1072 w 1480"/>
                <a:gd name="T17" fmla="*/ 552 h 157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80" h="1576">
                  <a:moveTo>
                    <a:pt x="1072" y="552"/>
                  </a:moveTo>
                  <a:cubicBezTo>
                    <a:pt x="1016" y="408"/>
                    <a:pt x="1072" y="536"/>
                    <a:pt x="1072" y="456"/>
                  </a:cubicBezTo>
                  <a:cubicBezTo>
                    <a:pt x="1072" y="376"/>
                    <a:pt x="1152" y="136"/>
                    <a:pt x="1072" y="72"/>
                  </a:cubicBezTo>
                  <a:cubicBezTo>
                    <a:pt x="992" y="8"/>
                    <a:pt x="680" y="0"/>
                    <a:pt x="592" y="72"/>
                  </a:cubicBezTo>
                  <a:cubicBezTo>
                    <a:pt x="504" y="144"/>
                    <a:pt x="640" y="312"/>
                    <a:pt x="544" y="504"/>
                  </a:cubicBezTo>
                  <a:cubicBezTo>
                    <a:pt x="448" y="696"/>
                    <a:pt x="0" y="1048"/>
                    <a:pt x="16" y="1224"/>
                  </a:cubicBezTo>
                  <a:cubicBezTo>
                    <a:pt x="32" y="1400"/>
                    <a:pt x="408" y="1544"/>
                    <a:pt x="640" y="1560"/>
                  </a:cubicBezTo>
                  <a:cubicBezTo>
                    <a:pt x="872" y="1576"/>
                    <a:pt x="1336" y="1488"/>
                    <a:pt x="1408" y="1320"/>
                  </a:cubicBezTo>
                  <a:cubicBezTo>
                    <a:pt x="1480" y="1152"/>
                    <a:pt x="1128" y="696"/>
                    <a:pt x="1072" y="552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FF"/>
                </a:gs>
                <a:gs pos="100000">
                  <a:srgbClr val="6600CC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9" name="Group 130"/>
            <p:cNvGrpSpPr>
              <a:grpSpLocks/>
            </p:cNvGrpSpPr>
            <p:nvPr/>
          </p:nvGrpSpPr>
          <p:grpSpPr bwMode="auto">
            <a:xfrm>
              <a:off x="3216" y="1920"/>
              <a:ext cx="432" cy="288"/>
              <a:chOff x="3216" y="2016"/>
              <a:chExt cx="480" cy="240"/>
            </a:xfrm>
          </p:grpSpPr>
          <p:sp>
            <p:nvSpPr>
              <p:cNvPr id="16" name="Oval 131"/>
              <p:cNvSpPr>
                <a:spLocks noChangeArrowheads="1"/>
              </p:cNvSpPr>
              <p:nvPr/>
            </p:nvSpPr>
            <p:spPr bwMode="auto">
              <a:xfrm>
                <a:off x="3455" y="2015"/>
                <a:ext cx="235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7" name="Oval 132"/>
              <p:cNvSpPr>
                <a:spLocks noChangeArrowheads="1"/>
              </p:cNvSpPr>
              <p:nvPr/>
            </p:nvSpPr>
            <p:spPr bwMode="auto">
              <a:xfrm>
                <a:off x="3216" y="2015"/>
                <a:ext cx="239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8" name="Oval 133"/>
              <p:cNvSpPr>
                <a:spLocks noChangeArrowheads="1"/>
              </p:cNvSpPr>
              <p:nvPr/>
            </p:nvSpPr>
            <p:spPr bwMode="auto">
              <a:xfrm>
                <a:off x="3359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9" name="Oval 134"/>
              <p:cNvSpPr>
                <a:spLocks noChangeArrowheads="1"/>
              </p:cNvSpPr>
              <p:nvPr/>
            </p:nvSpPr>
            <p:spPr bwMode="auto">
              <a:xfrm>
                <a:off x="3501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grpSp>
          <p:nvGrpSpPr>
            <p:cNvPr id="10" name="Group 135"/>
            <p:cNvGrpSpPr>
              <a:grpSpLocks/>
            </p:cNvGrpSpPr>
            <p:nvPr/>
          </p:nvGrpSpPr>
          <p:grpSpPr bwMode="auto">
            <a:xfrm>
              <a:off x="3360" y="2208"/>
              <a:ext cx="152" cy="104"/>
              <a:chOff x="3360" y="2248"/>
              <a:chExt cx="152" cy="104"/>
            </a:xfrm>
          </p:grpSpPr>
          <p:sp>
            <p:nvSpPr>
              <p:cNvPr id="14" name="Freeform 136"/>
              <p:cNvSpPr>
                <a:spLocks/>
              </p:cNvSpPr>
              <p:nvPr/>
            </p:nvSpPr>
            <p:spPr bwMode="auto">
              <a:xfrm>
                <a:off x="3360" y="2248"/>
                <a:ext cx="152" cy="104"/>
              </a:xfrm>
              <a:custGeom>
                <a:avLst/>
                <a:gdLst>
                  <a:gd name="T0" fmla="*/ 144 w 152"/>
                  <a:gd name="T1" fmla="*/ 56 h 104"/>
                  <a:gd name="T2" fmla="*/ 96 w 152"/>
                  <a:gd name="T3" fmla="*/ 8 h 104"/>
                  <a:gd name="T4" fmla="*/ 48 w 152"/>
                  <a:gd name="T5" fmla="*/ 8 h 104"/>
                  <a:gd name="T6" fmla="*/ 0 w 152"/>
                  <a:gd name="T7" fmla="*/ 56 h 104"/>
                  <a:gd name="T8" fmla="*/ 48 w 152"/>
                  <a:gd name="T9" fmla="*/ 104 h 104"/>
                  <a:gd name="T10" fmla="*/ 144 w 152"/>
                  <a:gd name="T11" fmla="*/ 56 h 1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52" h="104">
                    <a:moveTo>
                      <a:pt x="144" y="56"/>
                    </a:moveTo>
                    <a:cubicBezTo>
                      <a:pt x="152" y="40"/>
                      <a:pt x="112" y="16"/>
                      <a:pt x="96" y="8"/>
                    </a:cubicBezTo>
                    <a:cubicBezTo>
                      <a:pt x="80" y="0"/>
                      <a:pt x="64" y="0"/>
                      <a:pt x="48" y="8"/>
                    </a:cubicBezTo>
                    <a:cubicBezTo>
                      <a:pt x="32" y="16"/>
                      <a:pt x="0" y="40"/>
                      <a:pt x="0" y="56"/>
                    </a:cubicBezTo>
                    <a:cubicBezTo>
                      <a:pt x="0" y="72"/>
                      <a:pt x="24" y="104"/>
                      <a:pt x="48" y="104"/>
                    </a:cubicBezTo>
                    <a:cubicBezTo>
                      <a:pt x="72" y="104"/>
                      <a:pt x="136" y="72"/>
                      <a:pt x="144" y="56"/>
                    </a:cubicBezTo>
                    <a:close/>
                  </a:path>
                </a:pathLst>
              </a:cu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Line 137"/>
              <p:cNvSpPr>
                <a:spLocks noChangeShapeType="1"/>
              </p:cNvSpPr>
              <p:nvPr/>
            </p:nvSpPr>
            <p:spPr bwMode="auto">
              <a:xfrm flipH="1">
                <a:off x="3365" y="2304"/>
                <a:ext cx="13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p:grpSp>
        <p:sp>
          <p:nvSpPr>
            <p:cNvPr id="11" name="Freeform 138"/>
            <p:cNvSpPr>
              <a:spLocks/>
            </p:cNvSpPr>
            <p:nvPr/>
          </p:nvSpPr>
          <p:spPr bwMode="auto">
            <a:xfrm>
              <a:off x="3632" y="2248"/>
              <a:ext cx="408" cy="744"/>
            </a:xfrm>
            <a:custGeom>
              <a:avLst/>
              <a:gdLst>
                <a:gd name="T0" fmla="*/ 64 w 408"/>
                <a:gd name="T1" fmla="*/ 56 h 744"/>
                <a:gd name="T2" fmla="*/ 400 w 408"/>
                <a:gd name="T3" fmla="*/ 440 h 744"/>
                <a:gd name="T4" fmla="*/ 112 w 408"/>
                <a:gd name="T5" fmla="*/ 728 h 744"/>
                <a:gd name="T6" fmla="*/ 64 w 408"/>
                <a:gd name="T7" fmla="*/ 536 h 744"/>
                <a:gd name="T8" fmla="*/ 160 w 408"/>
                <a:gd name="T9" fmla="*/ 392 h 744"/>
                <a:gd name="T10" fmla="*/ 16 w 408"/>
                <a:gd name="T11" fmla="*/ 104 h 744"/>
                <a:gd name="T12" fmla="*/ 64 w 408"/>
                <a:gd name="T13" fmla="*/ 56 h 7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08" h="744">
                  <a:moveTo>
                    <a:pt x="64" y="56"/>
                  </a:moveTo>
                  <a:cubicBezTo>
                    <a:pt x="128" y="112"/>
                    <a:pt x="392" y="328"/>
                    <a:pt x="400" y="440"/>
                  </a:cubicBezTo>
                  <a:cubicBezTo>
                    <a:pt x="408" y="552"/>
                    <a:pt x="168" y="712"/>
                    <a:pt x="112" y="728"/>
                  </a:cubicBezTo>
                  <a:cubicBezTo>
                    <a:pt x="56" y="744"/>
                    <a:pt x="56" y="592"/>
                    <a:pt x="64" y="536"/>
                  </a:cubicBezTo>
                  <a:cubicBezTo>
                    <a:pt x="72" y="480"/>
                    <a:pt x="168" y="464"/>
                    <a:pt x="160" y="392"/>
                  </a:cubicBezTo>
                  <a:cubicBezTo>
                    <a:pt x="152" y="320"/>
                    <a:pt x="32" y="160"/>
                    <a:pt x="16" y="104"/>
                  </a:cubicBezTo>
                  <a:cubicBezTo>
                    <a:pt x="0" y="48"/>
                    <a:pt x="0" y="0"/>
                    <a:pt x="64" y="56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39"/>
            <p:cNvSpPr>
              <a:spLocks/>
            </p:cNvSpPr>
            <p:nvPr/>
          </p:nvSpPr>
          <p:spPr bwMode="auto">
            <a:xfrm>
              <a:off x="2704" y="2232"/>
              <a:ext cx="552" cy="768"/>
            </a:xfrm>
            <a:custGeom>
              <a:avLst/>
              <a:gdLst>
                <a:gd name="T0" fmla="*/ 512 w 552"/>
                <a:gd name="T1" fmla="*/ 72 h 768"/>
                <a:gd name="T2" fmla="*/ 224 w 552"/>
                <a:gd name="T3" fmla="*/ 456 h 768"/>
                <a:gd name="T4" fmla="*/ 368 w 552"/>
                <a:gd name="T5" fmla="*/ 648 h 768"/>
                <a:gd name="T6" fmla="*/ 272 w 552"/>
                <a:gd name="T7" fmla="*/ 744 h 768"/>
                <a:gd name="T8" fmla="*/ 32 w 552"/>
                <a:gd name="T9" fmla="*/ 504 h 768"/>
                <a:gd name="T10" fmla="*/ 464 w 552"/>
                <a:gd name="T11" fmla="*/ 72 h 768"/>
                <a:gd name="T12" fmla="*/ 512 w 552"/>
                <a:gd name="T13" fmla="*/ 72 h 76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52" h="768">
                  <a:moveTo>
                    <a:pt x="512" y="72"/>
                  </a:moveTo>
                  <a:cubicBezTo>
                    <a:pt x="472" y="136"/>
                    <a:pt x="248" y="360"/>
                    <a:pt x="224" y="456"/>
                  </a:cubicBezTo>
                  <a:cubicBezTo>
                    <a:pt x="200" y="552"/>
                    <a:pt x="360" y="600"/>
                    <a:pt x="368" y="648"/>
                  </a:cubicBezTo>
                  <a:cubicBezTo>
                    <a:pt x="376" y="696"/>
                    <a:pt x="328" y="768"/>
                    <a:pt x="272" y="744"/>
                  </a:cubicBezTo>
                  <a:cubicBezTo>
                    <a:pt x="216" y="720"/>
                    <a:pt x="0" y="616"/>
                    <a:pt x="32" y="504"/>
                  </a:cubicBezTo>
                  <a:cubicBezTo>
                    <a:pt x="64" y="392"/>
                    <a:pt x="384" y="144"/>
                    <a:pt x="464" y="72"/>
                  </a:cubicBezTo>
                  <a:cubicBezTo>
                    <a:pt x="544" y="0"/>
                    <a:pt x="552" y="8"/>
                    <a:pt x="512" y="72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40"/>
            <p:cNvSpPr>
              <a:spLocks/>
            </p:cNvSpPr>
            <p:nvPr/>
          </p:nvSpPr>
          <p:spPr bwMode="auto">
            <a:xfrm>
              <a:off x="3256" y="1568"/>
              <a:ext cx="512" cy="352"/>
            </a:xfrm>
            <a:custGeom>
              <a:avLst/>
              <a:gdLst>
                <a:gd name="T0" fmla="*/ 296 w 512"/>
                <a:gd name="T1" fmla="*/ 304 h 352"/>
                <a:gd name="T2" fmla="*/ 488 w 512"/>
                <a:gd name="T3" fmla="*/ 160 h 352"/>
                <a:gd name="T4" fmla="*/ 440 w 512"/>
                <a:gd name="T5" fmla="*/ 160 h 352"/>
                <a:gd name="T6" fmla="*/ 248 w 512"/>
                <a:gd name="T7" fmla="*/ 208 h 352"/>
                <a:gd name="T8" fmla="*/ 248 w 512"/>
                <a:gd name="T9" fmla="*/ 16 h 352"/>
                <a:gd name="T10" fmla="*/ 152 w 512"/>
                <a:gd name="T11" fmla="*/ 208 h 352"/>
                <a:gd name="T12" fmla="*/ 8 w 512"/>
                <a:gd name="T13" fmla="*/ 16 h 352"/>
                <a:gd name="T14" fmla="*/ 104 w 512"/>
                <a:gd name="T15" fmla="*/ 304 h 352"/>
                <a:gd name="T16" fmla="*/ 296 w 512"/>
                <a:gd name="T17" fmla="*/ 304 h 35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12" h="352">
                  <a:moveTo>
                    <a:pt x="296" y="304"/>
                  </a:moveTo>
                  <a:cubicBezTo>
                    <a:pt x="360" y="280"/>
                    <a:pt x="464" y="184"/>
                    <a:pt x="488" y="160"/>
                  </a:cubicBezTo>
                  <a:cubicBezTo>
                    <a:pt x="512" y="136"/>
                    <a:pt x="480" y="152"/>
                    <a:pt x="440" y="160"/>
                  </a:cubicBezTo>
                  <a:cubicBezTo>
                    <a:pt x="400" y="168"/>
                    <a:pt x="280" y="232"/>
                    <a:pt x="248" y="208"/>
                  </a:cubicBezTo>
                  <a:cubicBezTo>
                    <a:pt x="216" y="184"/>
                    <a:pt x="264" y="16"/>
                    <a:pt x="248" y="16"/>
                  </a:cubicBezTo>
                  <a:cubicBezTo>
                    <a:pt x="232" y="16"/>
                    <a:pt x="192" y="208"/>
                    <a:pt x="152" y="208"/>
                  </a:cubicBezTo>
                  <a:cubicBezTo>
                    <a:pt x="112" y="208"/>
                    <a:pt x="16" y="0"/>
                    <a:pt x="8" y="16"/>
                  </a:cubicBezTo>
                  <a:cubicBezTo>
                    <a:pt x="0" y="32"/>
                    <a:pt x="56" y="256"/>
                    <a:pt x="104" y="304"/>
                  </a:cubicBezTo>
                  <a:cubicBezTo>
                    <a:pt x="152" y="352"/>
                    <a:pt x="232" y="328"/>
                    <a:pt x="296" y="30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Half Frame 20"/>
          <p:cNvSpPr/>
          <p:nvPr/>
        </p:nvSpPr>
        <p:spPr>
          <a:xfrm rot="18749201">
            <a:off x="4359421" y="1750524"/>
            <a:ext cx="380716" cy="351838"/>
          </a:xfrm>
          <a:prstGeom prst="halfFrame">
            <a:avLst>
              <a:gd name="adj1" fmla="val 20290"/>
              <a:gd name="adj2" fmla="val 18116"/>
            </a:avLst>
          </a:prstGeom>
          <a:solidFill>
            <a:srgbClr val="92D050"/>
          </a:solidFill>
          <a:ln>
            <a:solidFill>
              <a:srgbClr val="1C4C3B"/>
            </a:solidFill>
          </a:ln>
          <a:effectLst>
            <a:outerShdw dist="50800" dir="5400000" algn="ctr" rotWithShape="0">
              <a:schemeClr val="accent6">
                <a:lumMod val="40000"/>
                <a:lumOff val="6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Half Frame 21"/>
          <p:cNvSpPr/>
          <p:nvPr/>
        </p:nvSpPr>
        <p:spPr>
          <a:xfrm rot="18749201" flipH="1" flipV="1">
            <a:off x="8782741" y="1794130"/>
            <a:ext cx="389621" cy="390783"/>
          </a:xfrm>
          <a:prstGeom prst="halfFrame">
            <a:avLst>
              <a:gd name="adj1" fmla="val 20290"/>
              <a:gd name="adj2" fmla="val 18116"/>
            </a:avLst>
          </a:prstGeom>
          <a:solidFill>
            <a:srgbClr val="92D050"/>
          </a:solidFill>
          <a:ln>
            <a:solidFill>
              <a:srgbClr val="1C4C3B"/>
            </a:solidFill>
          </a:ln>
          <a:effectLst>
            <a:outerShdw dist="50800" dir="5400000" algn="ctr" rotWithShape="0">
              <a:schemeClr val="accent6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4808080" y="992459"/>
            <a:ext cx="4012535" cy="2352907"/>
          </a:xfrm>
          <a:prstGeom prst="roundRect">
            <a:avLst>
              <a:gd name="adj" fmla="val 6284"/>
            </a:avLst>
          </a:prstGeom>
          <a:solidFill>
            <a:srgbClr val="3B6243">
              <a:alpha val="63000"/>
            </a:srgbClr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120" y="1132589"/>
            <a:ext cx="3781764" cy="177742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5096109" y="2932772"/>
            <a:ext cx="338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Project Name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7907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23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050" y="-1328198"/>
            <a:ext cx="8394192" cy="654100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93572" y="3650881"/>
            <a:ext cx="6811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|    Bio    |    Website    |    Skill  Set    |    Project    |   </a:t>
            </a:r>
            <a:r>
              <a:rPr lang="en-US" sz="3200" dirty="0" smtClean="0">
                <a:solidFill>
                  <a:srgbClr val="92D050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Rocket</a:t>
            </a:r>
            <a:r>
              <a:rPr lang="en-US" sz="3200" dirty="0" smtClean="0">
                <a:solidFill>
                  <a:schemeClr val="bg1"/>
                </a:solidFill>
                <a:latin typeface="Nueva Std Condensed" charset="0"/>
                <a:ea typeface="Nueva Std Condensed" charset="0"/>
                <a:cs typeface="Nueva Std Condensed" charset="0"/>
              </a:rPr>
              <a:t>   |</a:t>
            </a:r>
            <a:endParaRPr lang="en-US" sz="3200" dirty="0">
              <a:solidFill>
                <a:schemeClr val="bg1"/>
              </a:solidFill>
              <a:latin typeface="Nueva Std Condensed" charset="0"/>
              <a:ea typeface="Nueva Std Condensed" charset="0"/>
              <a:cs typeface="Nueva Std Condensed" charset="0"/>
            </a:endParaRPr>
          </a:p>
        </p:txBody>
      </p:sp>
      <p:grpSp>
        <p:nvGrpSpPr>
          <p:cNvPr id="5" name="Group 126"/>
          <p:cNvGrpSpPr>
            <a:grpSpLocks/>
          </p:cNvGrpSpPr>
          <p:nvPr/>
        </p:nvGrpSpPr>
        <p:grpSpPr bwMode="auto">
          <a:xfrm>
            <a:off x="2516938" y="1123497"/>
            <a:ext cx="1551009" cy="1781603"/>
            <a:chOff x="2448" y="1568"/>
            <a:chExt cx="1824" cy="2004"/>
          </a:xfrm>
        </p:grpSpPr>
        <p:sp>
          <p:nvSpPr>
            <p:cNvPr id="6" name="Freeform 127"/>
            <p:cNvSpPr>
              <a:spLocks/>
            </p:cNvSpPr>
            <p:nvPr/>
          </p:nvSpPr>
          <p:spPr bwMode="auto">
            <a:xfrm flipH="1">
              <a:off x="2448" y="3216"/>
              <a:ext cx="720" cy="328"/>
            </a:xfrm>
            <a:custGeom>
              <a:avLst/>
              <a:gdLst>
                <a:gd name="T0" fmla="*/ 1105 w 624"/>
                <a:gd name="T1" fmla="*/ 8 h 328"/>
                <a:gd name="T2" fmla="*/ 2510 w 624"/>
                <a:gd name="T3" fmla="*/ 152 h 328"/>
                <a:gd name="T4" fmla="*/ 1705 w 624"/>
                <a:gd name="T5" fmla="*/ 152 h 328"/>
                <a:gd name="T6" fmla="*/ 2110 w 624"/>
                <a:gd name="T7" fmla="*/ 248 h 328"/>
                <a:gd name="T8" fmla="*/ 1305 w 624"/>
                <a:gd name="T9" fmla="*/ 248 h 328"/>
                <a:gd name="T10" fmla="*/ 1506 w 624"/>
                <a:gd name="T11" fmla="*/ 296 h 328"/>
                <a:gd name="T12" fmla="*/ 496 w 624"/>
                <a:gd name="T13" fmla="*/ 296 h 328"/>
                <a:gd name="T14" fmla="*/ 103 w 624"/>
                <a:gd name="T15" fmla="*/ 104 h 328"/>
                <a:gd name="T16" fmla="*/ 1105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128"/>
            <p:cNvSpPr>
              <a:spLocks/>
            </p:cNvSpPr>
            <p:nvPr/>
          </p:nvSpPr>
          <p:spPr bwMode="auto">
            <a:xfrm>
              <a:off x="3648" y="3216"/>
              <a:ext cx="624" cy="328"/>
            </a:xfrm>
            <a:custGeom>
              <a:avLst/>
              <a:gdLst>
                <a:gd name="T0" fmla="*/ 264 w 624"/>
                <a:gd name="T1" fmla="*/ 8 h 328"/>
                <a:gd name="T2" fmla="*/ 600 w 624"/>
                <a:gd name="T3" fmla="*/ 152 h 328"/>
                <a:gd name="T4" fmla="*/ 408 w 624"/>
                <a:gd name="T5" fmla="*/ 152 h 328"/>
                <a:gd name="T6" fmla="*/ 504 w 624"/>
                <a:gd name="T7" fmla="*/ 248 h 328"/>
                <a:gd name="T8" fmla="*/ 312 w 624"/>
                <a:gd name="T9" fmla="*/ 248 h 328"/>
                <a:gd name="T10" fmla="*/ 360 w 624"/>
                <a:gd name="T11" fmla="*/ 296 h 328"/>
                <a:gd name="T12" fmla="*/ 120 w 624"/>
                <a:gd name="T13" fmla="*/ 296 h 328"/>
                <a:gd name="T14" fmla="*/ 24 w 624"/>
                <a:gd name="T15" fmla="*/ 104 h 328"/>
                <a:gd name="T16" fmla="*/ 264 w 624"/>
                <a:gd name="T17" fmla="*/ 8 h 3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24" h="328">
                  <a:moveTo>
                    <a:pt x="264" y="8"/>
                  </a:moveTo>
                  <a:cubicBezTo>
                    <a:pt x="360" y="16"/>
                    <a:pt x="576" y="128"/>
                    <a:pt x="600" y="152"/>
                  </a:cubicBezTo>
                  <a:cubicBezTo>
                    <a:pt x="624" y="176"/>
                    <a:pt x="424" y="136"/>
                    <a:pt x="408" y="152"/>
                  </a:cubicBezTo>
                  <a:cubicBezTo>
                    <a:pt x="392" y="168"/>
                    <a:pt x="520" y="232"/>
                    <a:pt x="504" y="248"/>
                  </a:cubicBezTo>
                  <a:cubicBezTo>
                    <a:pt x="488" y="264"/>
                    <a:pt x="336" y="240"/>
                    <a:pt x="312" y="248"/>
                  </a:cubicBezTo>
                  <a:cubicBezTo>
                    <a:pt x="288" y="256"/>
                    <a:pt x="392" y="288"/>
                    <a:pt x="360" y="296"/>
                  </a:cubicBezTo>
                  <a:cubicBezTo>
                    <a:pt x="328" y="304"/>
                    <a:pt x="176" y="328"/>
                    <a:pt x="120" y="296"/>
                  </a:cubicBezTo>
                  <a:cubicBezTo>
                    <a:pt x="64" y="264"/>
                    <a:pt x="0" y="152"/>
                    <a:pt x="24" y="104"/>
                  </a:cubicBezTo>
                  <a:cubicBezTo>
                    <a:pt x="48" y="56"/>
                    <a:pt x="168" y="0"/>
                    <a:pt x="26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129"/>
            <p:cNvSpPr>
              <a:spLocks/>
            </p:cNvSpPr>
            <p:nvPr/>
          </p:nvSpPr>
          <p:spPr bwMode="auto">
            <a:xfrm>
              <a:off x="2624" y="1996"/>
              <a:ext cx="1480" cy="1576"/>
            </a:xfrm>
            <a:custGeom>
              <a:avLst/>
              <a:gdLst>
                <a:gd name="T0" fmla="*/ 1072 w 1480"/>
                <a:gd name="T1" fmla="*/ 552 h 1576"/>
                <a:gd name="T2" fmla="*/ 1072 w 1480"/>
                <a:gd name="T3" fmla="*/ 456 h 1576"/>
                <a:gd name="T4" fmla="*/ 1072 w 1480"/>
                <a:gd name="T5" fmla="*/ 72 h 1576"/>
                <a:gd name="T6" fmla="*/ 592 w 1480"/>
                <a:gd name="T7" fmla="*/ 72 h 1576"/>
                <a:gd name="T8" fmla="*/ 544 w 1480"/>
                <a:gd name="T9" fmla="*/ 504 h 1576"/>
                <a:gd name="T10" fmla="*/ 16 w 1480"/>
                <a:gd name="T11" fmla="*/ 1224 h 1576"/>
                <a:gd name="T12" fmla="*/ 640 w 1480"/>
                <a:gd name="T13" fmla="*/ 1560 h 1576"/>
                <a:gd name="T14" fmla="*/ 1408 w 1480"/>
                <a:gd name="T15" fmla="*/ 1320 h 1576"/>
                <a:gd name="T16" fmla="*/ 1072 w 1480"/>
                <a:gd name="T17" fmla="*/ 552 h 157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80" h="1576">
                  <a:moveTo>
                    <a:pt x="1072" y="552"/>
                  </a:moveTo>
                  <a:cubicBezTo>
                    <a:pt x="1016" y="408"/>
                    <a:pt x="1072" y="536"/>
                    <a:pt x="1072" y="456"/>
                  </a:cubicBezTo>
                  <a:cubicBezTo>
                    <a:pt x="1072" y="376"/>
                    <a:pt x="1152" y="136"/>
                    <a:pt x="1072" y="72"/>
                  </a:cubicBezTo>
                  <a:cubicBezTo>
                    <a:pt x="992" y="8"/>
                    <a:pt x="680" y="0"/>
                    <a:pt x="592" y="72"/>
                  </a:cubicBezTo>
                  <a:cubicBezTo>
                    <a:pt x="504" y="144"/>
                    <a:pt x="640" y="312"/>
                    <a:pt x="544" y="504"/>
                  </a:cubicBezTo>
                  <a:cubicBezTo>
                    <a:pt x="448" y="696"/>
                    <a:pt x="0" y="1048"/>
                    <a:pt x="16" y="1224"/>
                  </a:cubicBezTo>
                  <a:cubicBezTo>
                    <a:pt x="32" y="1400"/>
                    <a:pt x="408" y="1544"/>
                    <a:pt x="640" y="1560"/>
                  </a:cubicBezTo>
                  <a:cubicBezTo>
                    <a:pt x="872" y="1576"/>
                    <a:pt x="1336" y="1488"/>
                    <a:pt x="1408" y="1320"/>
                  </a:cubicBezTo>
                  <a:cubicBezTo>
                    <a:pt x="1480" y="1152"/>
                    <a:pt x="1128" y="696"/>
                    <a:pt x="1072" y="552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FF"/>
                </a:gs>
                <a:gs pos="100000">
                  <a:srgbClr val="6600CC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9" name="Group 130"/>
            <p:cNvGrpSpPr>
              <a:grpSpLocks/>
            </p:cNvGrpSpPr>
            <p:nvPr/>
          </p:nvGrpSpPr>
          <p:grpSpPr bwMode="auto">
            <a:xfrm>
              <a:off x="3216" y="1920"/>
              <a:ext cx="432" cy="288"/>
              <a:chOff x="3216" y="2016"/>
              <a:chExt cx="480" cy="240"/>
            </a:xfrm>
          </p:grpSpPr>
          <p:sp>
            <p:nvSpPr>
              <p:cNvPr id="16" name="Oval 131"/>
              <p:cNvSpPr>
                <a:spLocks noChangeArrowheads="1"/>
              </p:cNvSpPr>
              <p:nvPr/>
            </p:nvSpPr>
            <p:spPr bwMode="auto">
              <a:xfrm>
                <a:off x="3455" y="2015"/>
                <a:ext cx="235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7" name="Oval 132"/>
              <p:cNvSpPr>
                <a:spLocks noChangeArrowheads="1"/>
              </p:cNvSpPr>
              <p:nvPr/>
            </p:nvSpPr>
            <p:spPr bwMode="auto">
              <a:xfrm>
                <a:off x="3216" y="2015"/>
                <a:ext cx="239" cy="24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8" name="Oval 133"/>
              <p:cNvSpPr>
                <a:spLocks noChangeArrowheads="1"/>
              </p:cNvSpPr>
              <p:nvPr/>
            </p:nvSpPr>
            <p:spPr bwMode="auto">
              <a:xfrm>
                <a:off x="3359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9" name="Oval 134"/>
              <p:cNvSpPr>
                <a:spLocks noChangeArrowheads="1"/>
              </p:cNvSpPr>
              <p:nvPr/>
            </p:nvSpPr>
            <p:spPr bwMode="auto">
              <a:xfrm>
                <a:off x="3501" y="2111"/>
                <a:ext cx="50" cy="96"/>
              </a:xfrm>
              <a:prstGeom prst="ellipse">
                <a:avLst/>
              </a:prstGeom>
              <a:solidFill>
                <a:schemeClr val="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grpSp>
          <p:nvGrpSpPr>
            <p:cNvPr id="10" name="Group 135"/>
            <p:cNvGrpSpPr>
              <a:grpSpLocks/>
            </p:cNvGrpSpPr>
            <p:nvPr/>
          </p:nvGrpSpPr>
          <p:grpSpPr bwMode="auto">
            <a:xfrm>
              <a:off x="3360" y="2208"/>
              <a:ext cx="152" cy="104"/>
              <a:chOff x="3360" y="2248"/>
              <a:chExt cx="152" cy="104"/>
            </a:xfrm>
          </p:grpSpPr>
          <p:sp>
            <p:nvSpPr>
              <p:cNvPr id="14" name="Freeform 136"/>
              <p:cNvSpPr>
                <a:spLocks/>
              </p:cNvSpPr>
              <p:nvPr/>
            </p:nvSpPr>
            <p:spPr bwMode="auto">
              <a:xfrm>
                <a:off x="3360" y="2248"/>
                <a:ext cx="152" cy="104"/>
              </a:xfrm>
              <a:custGeom>
                <a:avLst/>
                <a:gdLst>
                  <a:gd name="T0" fmla="*/ 144 w 152"/>
                  <a:gd name="T1" fmla="*/ 56 h 104"/>
                  <a:gd name="T2" fmla="*/ 96 w 152"/>
                  <a:gd name="T3" fmla="*/ 8 h 104"/>
                  <a:gd name="T4" fmla="*/ 48 w 152"/>
                  <a:gd name="T5" fmla="*/ 8 h 104"/>
                  <a:gd name="T6" fmla="*/ 0 w 152"/>
                  <a:gd name="T7" fmla="*/ 56 h 104"/>
                  <a:gd name="T8" fmla="*/ 48 w 152"/>
                  <a:gd name="T9" fmla="*/ 104 h 104"/>
                  <a:gd name="T10" fmla="*/ 144 w 152"/>
                  <a:gd name="T11" fmla="*/ 56 h 1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52" h="104">
                    <a:moveTo>
                      <a:pt x="144" y="56"/>
                    </a:moveTo>
                    <a:cubicBezTo>
                      <a:pt x="152" y="40"/>
                      <a:pt x="112" y="16"/>
                      <a:pt x="96" y="8"/>
                    </a:cubicBezTo>
                    <a:cubicBezTo>
                      <a:pt x="80" y="0"/>
                      <a:pt x="64" y="0"/>
                      <a:pt x="48" y="8"/>
                    </a:cubicBezTo>
                    <a:cubicBezTo>
                      <a:pt x="32" y="16"/>
                      <a:pt x="0" y="40"/>
                      <a:pt x="0" y="56"/>
                    </a:cubicBezTo>
                    <a:cubicBezTo>
                      <a:pt x="0" y="72"/>
                      <a:pt x="24" y="104"/>
                      <a:pt x="48" y="104"/>
                    </a:cubicBezTo>
                    <a:cubicBezTo>
                      <a:pt x="72" y="104"/>
                      <a:pt x="136" y="72"/>
                      <a:pt x="144" y="56"/>
                    </a:cubicBezTo>
                    <a:close/>
                  </a:path>
                </a:pathLst>
              </a:cu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Line 137"/>
              <p:cNvSpPr>
                <a:spLocks noChangeShapeType="1"/>
              </p:cNvSpPr>
              <p:nvPr/>
            </p:nvSpPr>
            <p:spPr bwMode="auto">
              <a:xfrm flipH="1">
                <a:off x="3365" y="2304"/>
                <a:ext cx="13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p:grpSp>
        <p:sp>
          <p:nvSpPr>
            <p:cNvPr id="11" name="Freeform 138"/>
            <p:cNvSpPr>
              <a:spLocks/>
            </p:cNvSpPr>
            <p:nvPr/>
          </p:nvSpPr>
          <p:spPr bwMode="auto">
            <a:xfrm>
              <a:off x="3632" y="2248"/>
              <a:ext cx="408" cy="744"/>
            </a:xfrm>
            <a:custGeom>
              <a:avLst/>
              <a:gdLst>
                <a:gd name="T0" fmla="*/ 64 w 408"/>
                <a:gd name="T1" fmla="*/ 56 h 744"/>
                <a:gd name="T2" fmla="*/ 400 w 408"/>
                <a:gd name="T3" fmla="*/ 440 h 744"/>
                <a:gd name="T4" fmla="*/ 112 w 408"/>
                <a:gd name="T5" fmla="*/ 728 h 744"/>
                <a:gd name="T6" fmla="*/ 64 w 408"/>
                <a:gd name="T7" fmla="*/ 536 h 744"/>
                <a:gd name="T8" fmla="*/ 160 w 408"/>
                <a:gd name="T9" fmla="*/ 392 h 744"/>
                <a:gd name="T10" fmla="*/ 16 w 408"/>
                <a:gd name="T11" fmla="*/ 104 h 744"/>
                <a:gd name="T12" fmla="*/ 64 w 408"/>
                <a:gd name="T13" fmla="*/ 56 h 7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08" h="744">
                  <a:moveTo>
                    <a:pt x="64" y="56"/>
                  </a:moveTo>
                  <a:cubicBezTo>
                    <a:pt x="128" y="112"/>
                    <a:pt x="392" y="328"/>
                    <a:pt x="400" y="440"/>
                  </a:cubicBezTo>
                  <a:cubicBezTo>
                    <a:pt x="408" y="552"/>
                    <a:pt x="168" y="712"/>
                    <a:pt x="112" y="728"/>
                  </a:cubicBezTo>
                  <a:cubicBezTo>
                    <a:pt x="56" y="744"/>
                    <a:pt x="56" y="592"/>
                    <a:pt x="64" y="536"/>
                  </a:cubicBezTo>
                  <a:cubicBezTo>
                    <a:pt x="72" y="480"/>
                    <a:pt x="168" y="464"/>
                    <a:pt x="160" y="392"/>
                  </a:cubicBezTo>
                  <a:cubicBezTo>
                    <a:pt x="152" y="320"/>
                    <a:pt x="32" y="160"/>
                    <a:pt x="16" y="104"/>
                  </a:cubicBezTo>
                  <a:cubicBezTo>
                    <a:pt x="0" y="48"/>
                    <a:pt x="0" y="0"/>
                    <a:pt x="64" y="56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39"/>
            <p:cNvSpPr>
              <a:spLocks/>
            </p:cNvSpPr>
            <p:nvPr/>
          </p:nvSpPr>
          <p:spPr bwMode="auto">
            <a:xfrm>
              <a:off x="2704" y="2232"/>
              <a:ext cx="552" cy="768"/>
            </a:xfrm>
            <a:custGeom>
              <a:avLst/>
              <a:gdLst>
                <a:gd name="T0" fmla="*/ 512 w 552"/>
                <a:gd name="T1" fmla="*/ 72 h 768"/>
                <a:gd name="T2" fmla="*/ 224 w 552"/>
                <a:gd name="T3" fmla="*/ 456 h 768"/>
                <a:gd name="T4" fmla="*/ 368 w 552"/>
                <a:gd name="T5" fmla="*/ 648 h 768"/>
                <a:gd name="T6" fmla="*/ 272 w 552"/>
                <a:gd name="T7" fmla="*/ 744 h 768"/>
                <a:gd name="T8" fmla="*/ 32 w 552"/>
                <a:gd name="T9" fmla="*/ 504 h 768"/>
                <a:gd name="T10" fmla="*/ 464 w 552"/>
                <a:gd name="T11" fmla="*/ 72 h 768"/>
                <a:gd name="T12" fmla="*/ 512 w 552"/>
                <a:gd name="T13" fmla="*/ 72 h 76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52" h="768">
                  <a:moveTo>
                    <a:pt x="512" y="72"/>
                  </a:moveTo>
                  <a:cubicBezTo>
                    <a:pt x="472" y="136"/>
                    <a:pt x="248" y="360"/>
                    <a:pt x="224" y="456"/>
                  </a:cubicBezTo>
                  <a:cubicBezTo>
                    <a:pt x="200" y="552"/>
                    <a:pt x="360" y="600"/>
                    <a:pt x="368" y="648"/>
                  </a:cubicBezTo>
                  <a:cubicBezTo>
                    <a:pt x="376" y="696"/>
                    <a:pt x="328" y="768"/>
                    <a:pt x="272" y="744"/>
                  </a:cubicBezTo>
                  <a:cubicBezTo>
                    <a:pt x="216" y="720"/>
                    <a:pt x="0" y="616"/>
                    <a:pt x="32" y="504"/>
                  </a:cubicBezTo>
                  <a:cubicBezTo>
                    <a:pt x="64" y="392"/>
                    <a:pt x="384" y="144"/>
                    <a:pt x="464" y="72"/>
                  </a:cubicBezTo>
                  <a:cubicBezTo>
                    <a:pt x="544" y="0"/>
                    <a:pt x="552" y="8"/>
                    <a:pt x="512" y="72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rgbClr val="0000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40"/>
            <p:cNvSpPr>
              <a:spLocks/>
            </p:cNvSpPr>
            <p:nvPr/>
          </p:nvSpPr>
          <p:spPr bwMode="auto">
            <a:xfrm>
              <a:off x="3256" y="1568"/>
              <a:ext cx="512" cy="352"/>
            </a:xfrm>
            <a:custGeom>
              <a:avLst/>
              <a:gdLst>
                <a:gd name="T0" fmla="*/ 296 w 512"/>
                <a:gd name="T1" fmla="*/ 304 h 352"/>
                <a:gd name="T2" fmla="*/ 488 w 512"/>
                <a:gd name="T3" fmla="*/ 160 h 352"/>
                <a:gd name="T4" fmla="*/ 440 w 512"/>
                <a:gd name="T5" fmla="*/ 160 h 352"/>
                <a:gd name="T6" fmla="*/ 248 w 512"/>
                <a:gd name="T7" fmla="*/ 208 h 352"/>
                <a:gd name="T8" fmla="*/ 248 w 512"/>
                <a:gd name="T9" fmla="*/ 16 h 352"/>
                <a:gd name="T10" fmla="*/ 152 w 512"/>
                <a:gd name="T11" fmla="*/ 208 h 352"/>
                <a:gd name="T12" fmla="*/ 8 w 512"/>
                <a:gd name="T13" fmla="*/ 16 h 352"/>
                <a:gd name="T14" fmla="*/ 104 w 512"/>
                <a:gd name="T15" fmla="*/ 304 h 352"/>
                <a:gd name="T16" fmla="*/ 296 w 512"/>
                <a:gd name="T17" fmla="*/ 304 h 35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12" h="352">
                  <a:moveTo>
                    <a:pt x="296" y="304"/>
                  </a:moveTo>
                  <a:cubicBezTo>
                    <a:pt x="360" y="280"/>
                    <a:pt x="464" y="184"/>
                    <a:pt x="488" y="160"/>
                  </a:cubicBezTo>
                  <a:cubicBezTo>
                    <a:pt x="512" y="136"/>
                    <a:pt x="480" y="152"/>
                    <a:pt x="440" y="160"/>
                  </a:cubicBezTo>
                  <a:cubicBezTo>
                    <a:pt x="400" y="168"/>
                    <a:pt x="280" y="232"/>
                    <a:pt x="248" y="208"/>
                  </a:cubicBezTo>
                  <a:cubicBezTo>
                    <a:pt x="216" y="184"/>
                    <a:pt x="264" y="16"/>
                    <a:pt x="248" y="16"/>
                  </a:cubicBezTo>
                  <a:cubicBezTo>
                    <a:pt x="232" y="16"/>
                    <a:pt x="192" y="208"/>
                    <a:pt x="152" y="208"/>
                  </a:cubicBezTo>
                  <a:cubicBezTo>
                    <a:pt x="112" y="208"/>
                    <a:pt x="16" y="0"/>
                    <a:pt x="8" y="16"/>
                  </a:cubicBezTo>
                  <a:cubicBezTo>
                    <a:pt x="0" y="32"/>
                    <a:pt x="56" y="256"/>
                    <a:pt x="104" y="304"/>
                  </a:cubicBezTo>
                  <a:cubicBezTo>
                    <a:pt x="152" y="352"/>
                    <a:pt x="232" y="328"/>
                    <a:pt x="296" y="30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Half Frame 20"/>
          <p:cNvSpPr/>
          <p:nvPr/>
        </p:nvSpPr>
        <p:spPr>
          <a:xfrm rot="18749201">
            <a:off x="4671387" y="1879274"/>
            <a:ext cx="380716" cy="351838"/>
          </a:xfrm>
          <a:prstGeom prst="halfFrame">
            <a:avLst>
              <a:gd name="adj1" fmla="val 20290"/>
              <a:gd name="adj2" fmla="val 18116"/>
            </a:avLst>
          </a:prstGeom>
          <a:solidFill>
            <a:srgbClr val="92D050"/>
          </a:solidFill>
          <a:ln>
            <a:solidFill>
              <a:srgbClr val="1C4C3B"/>
            </a:solidFill>
          </a:ln>
          <a:effectLst>
            <a:outerShdw dist="50800" dir="5400000" algn="ctr" rotWithShape="0">
              <a:schemeClr val="accent6">
                <a:lumMod val="40000"/>
                <a:lumOff val="6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Half Frame 21"/>
          <p:cNvSpPr/>
          <p:nvPr/>
        </p:nvSpPr>
        <p:spPr>
          <a:xfrm rot="18749201" flipH="1" flipV="1">
            <a:off x="8627315" y="1925556"/>
            <a:ext cx="389621" cy="390783"/>
          </a:xfrm>
          <a:prstGeom prst="halfFrame">
            <a:avLst>
              <a:gd name="adj1" fmla="val 20290"/>
              <a:gd name="adj2" fmla="val 18116"/>
            </a:avLst>
          </a:prstGeom>
          <a:solidFill>
            <a:srgbClr val="92D050"/>
          </a:solidFill>
          <a:ln>
            <a:solidFill>
              <a:srgbClr val="1C4C3B"/>
            </a:solidFill>
          </a:ln>
          <a:effectLst>
            <a:outerShdw dist="50800" dir="5400000" algn="ctr" rotWithShape="0">
              <a:schemeClr val="accent6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5174467" y="992459"/>
            <a:ext cx="3311613" cy="2352907"/>
          </a:xfrm>
          <a:prstGeom prst="roundRect">
            <a:avLst>
              <a:gd name="adj" fmla="val 6284"/>
            </a:avLst>
          </a:prstGeom>
          <a:solidFill>
            <a:srgbClr val="3B6243">
              <a:alpha val="51000"/>
            </a:srgbClr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86A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096109" y="2932772"/>
            <a:ext cx="3389971" cy="369332"/>
          </a:xfrm>
          <a:prstGeom prst="rect">
            <a:avLst/>
          </a:prstGeom>
          <a:noFill/>
          <a:effectLst>
            <a:outerShdw dist="25400" dir="5400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92D050"/>
                </a:solidFill>
              </a:rPr>
              <a:t>Rocket 1</a:t>
            </a:r>
            <a:endParaRPr lang="en-US" dirty="0">
              <a:solidFill>
                <a:srgbClr val="92D050"/>
              </a:solidFill>
            </a:endParaRPr>
          </a:p>
        </p:txBody>
      </p:sp>
      <p:grpSp>
        <p:nvGrpSpPr>
          <p:cNvPr id="26" name="Group 404"/>
          <p:cNvGrpSpPr>
            <a:grpSpLocks/>
          </p:cNvGrpSpPr>
          <p:nvPr/>
        </p:nvGrpSpPr>
        <p:grpSpPr bwMode="auto">
          <a:xfrm rot="4371637">
            <a:off x="6140260" y="1273349"/>
            <a:ext cx="1243013" cy="1563688"/>
            <a:chOff x="504" y="426"/>
            <a:chExt cx="2613" cy="3290"/>
          </a:xfrm>
        </p:grpSpPr>
        <p:sp>
          <p:nvSpPr>
            <p:cNvPr id="27" name="Freeform 405"/>
            <p:cNvSpPr>
              <a:spLocks/>
            </p:cNvSpPr>
            <p:nvPr/>
          </p:nvSpPr>
          <p:spPr bwMode="auto">
            <a:xfrm>
              <a:off x="1055" y="840"/>
              <a:ext cx="1143" cy="2250"/>
            </a:xfrm>
            <a:custGeom>
              <a:avLst/>
              <a:gdLst>
                <a:gd name="T0" fmla="*/ 1 w 1834"/>
                <a:gd name="T1" fmla="*/ 3633706 h 913"/>
                <a:gd name="T2" fmla="*/ 6 w 1834"/>
                <a:gd name="T3" fmla="*/ 7402446 h 913"/>
                <a:gd name="T4" fmla="*/ 16 w 1834"/>
                <a:gd name="T5" fmla="*/ 4496584 h 913"/>
                <a:gd name="T6" fmla="*/ 10 w 1834"/>
                <a:gd name="T7" fmla="*/ 130793 h 913"/>
                <a:gd name="T8" fmla="*/ 1 w 1834"/>
                <a:gd name="T9" fmla="*/ 3633706 h 91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34" h="913">
                  <a:moveTo>
                    <a:pt x="89" y="440"/>
                  </a:moveTo>
                  <a:cubicBezTo>
                    <a:pt x="0" y="587"/>
                    <a:pt x="349" y="879"/>
                    <a:pt x="625" y="896"/>
                  </a:cubicBezTo>
                  <a:cubicBezTo>
                    <a:pt x="901" y="913"/>
                    <a:pt x="1656" y="691"/>
                    <a:pt x="1745" y="544"/>
                  </a:cubicBezTo>
                  <a:cubicBezTo>
                    <a:pt x="1834" y="397"/>
                    <a:pt x="1434" y="32"/>
                    <a:pt x="1161" y="16"/>
                  </a:cubicBezTo>
                  <a:cubicBezTo>
                    <a:pt x="888" y="0"/>
                    <a:pt x="178" y="293"/>
                    <a:pt x="89" y="440"/>
                  </a:cubicBezTo>
                  <a:close/>
                </a:path>
              </a:pathLst>
            </a:custGeom>
            <a:solidFill>
              <a:srgbClr val="4B4B4B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8" name="Group 406"/>
            <p:cNvGrpSpPr>
              <a:grpSpLocks/>
            </p:cNvGrpSpPr>
            <p:nvPr/>
          </p:nvGrpSpPr>
          <p:grpSpPr bwMode="auto">
            <a:xfrm>
              <a:off x="504" y="426"/>
              <a:ext cx="2613" cy="3290"/>
              <a:chOff x="2608" y="586"/>
              <a:chExt cx="1541" cy="1940"/>
            </a:xfrm>
          </p:grpSpPr>
          <p:sp>
            <p:nvSpPr>
              <p:cNvPr id="29" name="Freeform 407"/>
              <p:cNvSpPr>
                <a:spLocks/>
              </p:cNvSpPr>
              <p:nvPr/>
            </p:nvSpPr>
            <p:spPr bwMode="auto">
              <a:xfrm>
                <a:off x="2610" y="1756"/>
                <a:ext cx="468" cy="633"/>
              </a:xfrm>
              <a:custGeom>
                <a:avLst/>
                <a:gdLst>
                  <a:gd name="T0" fmla="*/ 374 w 468"/>
                  <a:gd name="T1" fmla="*/ 128 h 633"/>
                  <a:gd name="T2" fmla="*/ 442 w 468"/>
                  <a:gd name="T3" fmla="*/ 0 h 633"/>
                  <a:gd name="T4" fmla="*/ 234 w 468"/>
                  <a:gd name="T5" fmla="*/ 128 h 633"/>
                  <a:gd name="T6" fmla="*/ 154 w 468"/>
                  <a:gd name="T7" fmla="*/ 244 h 633"/>
                  <a:gd name="T8" fmla="*/ 34 w 468"/>
                  <a:gd name="T9" fmla="*/ 572 h 633"/>
                  <a:gd name="T10" fmla="*/ 10 w 468"/>
                  <a:gd name="T11" fmla="*/ 612 h 633"/>
                  <a:gd name="T12" fmla="*/ 94 w 468"/>
                  <a:gd name="T13" fmla="*/ 612 h 633"/>
                  <a:gd name="T14" fmla="*/ 178 w 468"/>
                  <a:gd name="T15" fmla="*/ 604 h 633"/>
                  <a:gd name="T16" fmla="*/ 222 w 468"/>
                  <a:gd name="T17" fmla="*/ 552 h 633"/>
                  <a:gd name="T18" fmla="*/ 254 w 468"/>
                  <a:gd name="T19" fmla="*/ 608 h 633"/>
                  <a:gd name="T20" fmla="*/ 306 w 468"/>
                  <a:gd name="T21" fmla="*/ 604 h 633"/>
                  <a:gd name="T22" fmla="*/ 358 w 468"/>
                  <a:gd name="T23" fmla="*/ 600 h 633"/>
                  <a:gd name="T24" fmla="*/ 402 w 468"/>
                  <a:gd name="T25" fmla="*/ 600 h 633"/>
                  <a:gd name="T26" fmla="*/ 422 w 468"/>
                  <a:gd name="T27" fmla="*/ 556 h 633"/>
                  <a:gd name="T28" fmla="*/ 458 w 468"/>
                  <a:gd name="T29" fmla="*/ 516 h 633"/>
                  <a:gd name="T30" fmla="*/ 454 w 468"/>
                  <a:gd name="T31" fmla="*/ 452 h 633"/>
                  <a:gd name="T32" fmla="*/ 374 w 468"/>
                  <a:gd name="T33" fmla="*/ 128 h 63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468" h="633">
                    <a:moveTo>
                      <a:pt x="374" y="128"/>
                    </a:moveTo>
                    <a:cubicBezTo>
                      <a:pt x="372" y="53"/>
                      <a:pt x="465" y="0"/>
                      <a:pt x="442" y="0"/>
                    </a:cubicBezTo>
                    <a:cubicBezTo>
                      <a:pt x="419" y="0"/>
                      <a:pt x="282" y="87"/>
                      <a:pt x="234" y="128"/>
                    </a:cubicBezTo>
                    <a:cubicBezTo>
                      <a:pt x="186" y="169"/>
                      <a:pt x="187" y="170"/>
                      <a:pt x="154" y="244"/>
                    </a:cubicBezTo>
                    <a:cubicBezTo>
                      <a:pt x="121" y="318"/>
                      <a:pt x="58" y="511"/>
                      <a:pt x="34" y="572"/>
                    </a:cubicBezTo>
                    <a:cubicBezTo>
                      <a:pt x="10" y="633"/>
                      <a:pt x="0" y="605"/>
                      <a:pt x="10" y="612"/>
                    </a:cubicBezTo>
                    <a:cubicBezTo>
                      <a:pt x="20" y="619"/>
                      <a:pt x="66" y="613"/>
                      <a:pt x="94" y="612"/>
                    </a:cubicBezTo>
                    <a:cubicBezTo>
                      <a:pt x="122" y="611"/>
                      <a:pt x="157" y="614"/>
                      <a:pt x="178" y="604"/>
                    </a:cubicBezTo>
                    <a:cubicBezTo>
                      <a:pt x="199" y="594"/>
                      <a:pt x="209" y="551"/>
                      <a:pt x="222" y="552"/>
                    </a:cubicBezTo>
                    <a:cubicBezTo>
                      <a:pt x="235" y="553"/>
                      <a:pt x="240" y="599"/>
                      <a:pt x="254" y="608"/>
                    </a:cubicBezTo>
                    <a:cubicBezTo>
                      <a:pt x="268" y="617"/>
                      <a:pt x="289" y="605"/>
                      <a:pt x="306" y="604"/>
                    </a:cubicBezTo>
                    <a:cubicBezTo>
                      <a:pt x="323" y="603"/>
                      <a:pt x="342" y="601"/>
                      <a:pt x="358" y="600"/>
                    </a:cubicBezTo>
                    <a:cubicBezTo>
                      <a:pt x="374" y="599"/>
                      <a:pt x="391" y="607"/>
                      <a:pt x="402" y="600"/>
                    </a:cubicBezTo>
                    <a:cubicBezTo>
                      <a:pt x="413" y="593"/>
                      <a:pt x="413" y="570"/>
                      <a:pt x="422" y="556"/>
                    </a:cubicBezTo>
                    <a:cubicBezTo>
                      <a:pt x="431" y="542"/>
                      <a:pt x="453" y="533"/>
                      <a:pt x="458" y="516"/>
                    </a:cubicBezTo>
                    <a:cubicBezTo>
                      <a:pt x="463" y="499"/>
                      <a:pt x="468" y="517"/>
                      <a:pt x="454" y="452"/>
                    </a:cubicBezTo>
                    <a:cubicBezTo>
                      <a:pt x="440" y="387"/>
                      <a:pt x="391" y="195"/>
                      <a:pt x="374" y="12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BD4E1A"/>
                  </a:gs>
                  <a:gs pos="100000">
                    <a:srgbClr val="57240C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" name="Freeform 408"/>
              <p:cNvSpPr>
                <a:spLocks/>
              </p:cNvSpPr>
              <p:nvPr/>
            </p:nvSpPr>
            <p:spPr bwMode="auto">
              <a:xfrm>
                <a:off x="2825" y="1148"/>
                <a:ext cx="223" cy="933"/>
              </a:xfrm>
              <a:custGeom>
                <a:avLst/>
                <a:gdLst>
                  <a:gd name="T0" fmla="*/ 3 w 223"/>
                  <a:gd name="T1" fmla="*/ 64 h 933"/>
                  <a:gd name="T2" fmla="*/ 139 w 223"/>
                  <a:gd name="T3" fmla="*/ 532 h 933"/>
                  <a:gd name="T4" fmla="*/ 111 w 223"/>
                  <a:gd name="T5" fmla="*/ 844 h 933"/>
                  <a:gd name="T6" fmla="*/ 95 w 223"/>
                  <a:gd name="T7" fmla="*/ 892 h 933"/>
                  <a:gd name="T8" fmla="*/ 131 w 223"/>
                  <a:gd name="T9" fmla="*/ 916 h 933"/>
                  <a:gd name="T10" fmla="*/ 163 w 223"/>
                  <a:gd name="T11" fmla="*/ 928 h 933"/>
                  <a:gd name="T12" fmla="*/ 171 w 223"/>
                  <a:gd name="T13" fmla="*/ 888 h 933"/>
                  <a:gd name="T14" fmla="*/ 195 w 223"/>
                  <a:gd name="T15" fmla="*/ 768 h 933"/>
                  <a:gd name="T16" fmla="*/ 211 w 223"/>
                  <a:gd name="T17" fmla="*/ 572 h 933"/>
                  <a:gd name="T18" fmla="*/ 123 w 223"/>
                  <a:gd name="T19" fmla="*/ 148 h 933"/>
                  <a:gd name="T20" fmla="*/ 3 w 223"/>
                  <a:gd name="T21" fmla="*/ 64 h 93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23" h="933">
                    <a:moveTo>
                      <a:pt x="3" y="64"/>
                    </a:moveTo>
                    <a:cubicBezTo>
                      <a:pt x="6" y="128"/>
                      <a:pt x="121" y="402"/>
                      <a:pt x="139" y="532"/>
                    </a:cubicBezTo>
                    <a:cubicBezTo>
                      <a:pt x="157" y="662"/>
                      <a:pt x="118" y="784"/>
                      <a:pt x="111" y="844"/>
                    </a:cubicBezTo>
                    <a:cubicBezTo>
                      <a:pt x="104" y="904"/>
                      <a:pt x="92" y="880"/>
                      <a:pt x="95" y="892"/>
                    </a:cubicBezTo>
                    <a:cubicBezTo>
                      <a:pt x="98" y="904"/>
                      <a:pt x="120" y="910"/>
                      <a:pt x="131" y="916"/>
                    </a:cubicBezTo>
                    <a:cubicBezTo>
                      <a:pt x="142" y="922"/>
                      <a:pt x="156" y="933"/>
                      <a:pt x="163" y="928"/>
                    </a:cubicBezTo>
                    <a:cubicBezTo>
                      <a:pt x="170" y="923"/>
                      <a:pt x="166" y="915"/>
                      <a:pt x="171" y="888"/>
                    </a:cubicBezTo>
                    <a:cubicBezTo>
                      <a:pt x="176" y="861"/>
                      <a:pt x="188" y="821"/>
                      <a:pt x="195" y="768"/>
                    </a:cubicBezTo>
                    <a:cubicBezTo>
                      <a:pt x="202" y="715"/>
                      <a:pt x="223" y="675"/>
                      <a:pt x="211" y="572"/>
                    </a:cubicBezTo>
                    <a:cubicBezTo>
                      <a:pt x="199" y="469"/>
                      <a:pt x="158" y="233"/>
                      <a:pt x="123" y="148"/>
                    </a:cubicBezTo>
                    <a:cubicBezTo>
                      <a:pt x="88" y="63"/>
                      <a:pt x="0" y="0"/>
                      <a:pt x="3" y="6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546A6E"/>
                  </a:gs>
                  <a:gs pos="50000">
                    <a:srgbClr val="B5E6EE"/>
                  </a:gs>
                  <a:gs pos="100000">
                    <a:srgbClr val="546A6E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" name="Freeform 409"/>
              <p:cNvSpPr>
                <a:spLocks/>
              </p:cNvSpPr>
              <p:nvPr/>
            </p:nvSpPr>
            <p:spPr bwMode="auto">
              <a:xfrm>
                <a:off x="2952" y="1235"/>
                <a:ext cx="169" cy="593"/>
              </a:xfrm>
              <a:custGeom>
                <a:avLst/>
                <a:gdLst>
                  <a:gd name="T0" fmla="*/ 0 w 169"/>
                  <a:gd name="T1" fmla="*/ 41 h 593"/>
                  <a:gd name="T2" fmla="*/ 96 w 169"/>
                  <a:gd name="T3" fmla="*/ 53 h 593"/>
                  <a:gd name="T4" fmla="*/ 140 w 169"/>
                  <a:gd name="T5" fmla="*/ 265 h 593"/>
                  <a:gd name="T6" fmla="*/ 168 w 169"/>
                  <a:gd name="T7" fmla="*/ 541 h 593"/>
                  <a:gd name="T8" fmla="*/ 132 w 169"/>
                  <a:gd name="T9" fmla="*/ 565 h 593"/>
                  <a:gd name="T10" fmla="*/ 88 w 169"/>
                  <a:gd name="T11" fmla="*/ 549 h 593"/>
                  <a:gd name="T12" fmla="*/ 64 w 169"/>
                  <a:gd name="T13" fmla="*/ 301 h 593"/>
                  <a:gd name="T14" fmla="*/ 0 w 169"/>
                  <a:gd name="T15" fmla="*/ 41 h 59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69" h="593">
                    <a:moveTo>
                      <a:pt x="0" y="41"/>
                    </a:moveTo>
                    <a:cubicBezTo>
                      <a:pt x="10" y="0"/>
                      <a:pt x="73" y="16"/>
                      <a:pt x="96" y="53"/>
                    </a:cubicBezTo>
                    <a:cubicBezTo>
                      <a:pt x="119" y="90"/>
                      <a:pt x="128" y="184"/>
                      <a:pt x="140" y="265"/>
                    </a:cubicBezTo>
                    <a:cubicBezTo>
                      <a:pt x="152" y="346"/>
                      <a:pt x="169" y="491"/>
                      <a:pt x="168" y="541"/>
                    </a:cubicBezTo>
                    <a:cubicBezTo>
                      <a:pt x="167" y="591"/>
                      <a:pt x="145" y="564"/>
                      <a:pt x="132" y="565"/>
                    </a:cubicBezTo>
                    <a:cubicBezTo>
                      <a:pt x="119" y="566"/>
                      <a:pt x="99" y="593"/>
                      <a:pt x="88" y="549"/>
                    </a:cubicBezTo>
                    <a:cubicBezTo>
                      <a:pt x="77" y="505"/>
                      <a:pt x="79" y="386"/>
                      <a:pt x="64" y="301"/>
                    </a:cubicBezTo>
                    <a:cubicBezTo>
                      <a:pt x="49" y="216"/>
                      <a:pt x="13" y="95"/>
                      <a:pt x="0" y="41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546A6E"/>
                  </a:gs>
                  <a:gs pos="50000">
                    <a:srgbClr val="B5E6EE"/>
                  </a:gs>
                  <a:gs pos="100000">
                    <a:srgbClr val="546A6E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" name="Freeform 410"/>
              <p:cNvSpPr>
                <a:spLocks/>
              </p:cNvSpPr>
              <p:nvPr/>
            </p:nvSpPr>
            <p:spPr bwMode="auto">
              <a:xfrm>
                <a:off x="3059" y="1287"/>
                <a:ext cx="180" cy="234"/>
              </a:xfrm>
              <a:custGeom>
                <a:avLst/>
                <a:gdLst>
                  <a:gd name="T0" fmla="*/ 21 w 180"/>
                  <a:gd name="T1" fmla="*/ 9 h 234"/>
                  <a:gd name="T2" fmla="*/ 153 w 180"/>
                  <a:gd name="T3" fmla="*/ 25 h 234"/>
                  <a:gd name="T4" fmla="*/ 177 w 180"/>
                  <a:gd name="T5" fmla="*/ 89 h 234"/>
                  <a:gd name="T6" fmla="*/ 169 w 180"/>
                  <a:gd name="T7" fmla="*/ 213 h 234"/>
                  <a:gd name="T8" fmla="*/ 113 w 180"/>
                  <a:gd name="T9" fmla="*/ 213 h 234"/>
                  <a:gd name="T10" fmla="*/ 49 w 180"/>
                  <a:gd name="T11" fmla="*/ 217 h 234"/>
                  <a:gd name="T12" fmla="*/ 17 w 180"/>
                  <a:gd name="T13" fmla="*/ 113 h 234"/>
                  <a:gd name="T14" fmla="*/ 1 w 180"/>
                  <a:gd name="T15" fmla="*/ 17 h 234"/>
                  <a:gd name="T16" fmla="*/ 21 w 180"/>
                  <a:gd name="T17" fmla="*/ 9 h 23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0" h="234">
                    <a:moveTo>
                      <a:pt x="21" y="9"/>
                    </a:moveTo>
                    <a:cubicBezTo>
                      <a:pt x="44" y="6"/>
                      <a:pt x="127" y="12"/>
                      <a:pt x="153" y="25"/>
                    </a:cubicBezTo>
                    <a:cubicBezTo>
                      <a:pt x="179" y="38"/>
                      <a:pt x="174" y="58"/>
                      <a:pt x="177" y="89"/>
                    </a:cubicBezTo>
                    <a:cubicBezTo>
                      <a:pt x="180" y="120"/>
                      <a:pt x="180" y="192"/>
                      <a:pt x="169" y="213"/>
                    </a:cubicBezTo>
                    <a:cubicBezTo>
                      <a:pt x="158" y="234"/>
                      <a:pt x="133" y="212"/>
                      <a:pt x="113" y="213"/>
                    </a:cubicBezTo>
                    <a:cubicBezTo>
                      <a:pt x="93" y="214"/>
                      <a:pt x="65" y="234"/>
                      <a:pt x="49" y="217"/>
                    </a:cubicBezTo>
                    <a:cubicBezTo>
                      <a:pt x="33" y="200"/>
                      <a:pt x="25" y="146"/>
                      <a:pt x="17" y="113"/>
                    </a:cubicBezTo>
                    <a:cubicBezTo>
                      <a:pt x="9" y="80"/>
                      <a:pt x="0" y="34"/>
                      <a:pt x="1" y="17"/>
                    </a:cubicBezTo>
                    <a:cubicBezTo>
                      <a:pt x="2" y="0"/>
                      <a:pt x="17" y="11"/>
                      <a:pt x="21" y="9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546A6E"/>
                  </a:gs>
                  <a:gs pos="50000">
                    <a:srgbClr val="B5E6EE"/>
                  </a:gs>
                  <a:gs pos="100000">
                    <a:srgbClr val="546A6E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" name="Freeform 411"/>
              <p:cNvSpPr>
                <a:spLocks/>
              </p:cNvSpPr>
              <p:nvPr/>
            </p:nvSpPr>
            <p:spPr bwMode="auto">
              <a:xfrm>
                <a:off x="3229" y="1191"/>
                <a:ext cx="178" cy="968"/>
              </a:xfrm>
              <a:custGeom>
                <a:avLst/>
                <a:gdLst>
                  <a:gd name="T0" fmla="*/ 23 w 178"/>
                  <a:gd name="T1" fmla="*/ 129 h 968"/>
                  <a:gd name="T2" fmla="*/ 15 w 178"/>
                  <a:gd name="T3" fmla="*/ 385 h 968"/>
                  <a:gd name="T4" fmla="*/ 31 w 178"/>
                  <a:gd name="T5" fmla="*/ 517 h 968"/>
                  <a:gd name="T6" fmla="*/ 31 w 178"/>
                  <a:gd name="T7" fmla="*/ 609 h 968"/>
                  <a:gd name="T8" fmla="*/ 35 w 178"/>
                  <a:gd name="T9" fmla="*/ 813 h 968"/>
                  <a:gd name="T10" fmla="*/ 47 w 178"/>
                  <a:gd name="T11" fmla="*/ 945 h 968"/>
                  <a:gd name="T12" fmla="*/ 155 w 178"/>
                  <a:gd name="T13" fmla="*/ 945 h 968"/>
                  <a:gd name="T14" fmla="*/ 163 w 178"/>
                  <a:gd name="T15" fmla="*/ 809 h 968"/>
                  <a:gd name="T16" fmla="*/ 155 w 178"/>
                  <a:gd name="T17" fmla="*/ 113 h 968"/>
                  <a:gd name="T18" fmla="*/ 23 w 178"/>
                  <a:gd name="T19" fmla="*/ 129 h 96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78" h="968">
                    <a:moveTo>
                      <a:pt x="23" y="129"/>
                    </a:moveTo>
                    <a:cubicBezTo>
                      <a:pt x="0" y="174"/>
                      <a:pt x="14" y="320"/>
                      <a:pt x="15" y="385"/>
                    </a:cubicBezTo>
                    <a:cubicBezTo>
                      <a:pt x="16" y="450"/>
                      <a:pt x="28" y="480"/>
                      <a:pt x="31" y="517"/>
                    </a:cubicBezTo>
                    <a:cubicBezTo>
                      <a:pt x="34" y="554"/>
                      <a:pt x="30" y="560"/>
                      <a:pt x="31" y="609"/>
                    </a:cubicBezTo>
                    <a:cubicBezTo>
                      <a:pt x="32" y="658"/>
                      <a:pt x="32" y="757"/>
                      <a:pt x="35" y="813"/>
                    </a:cubicBezTo>
                    <a:cubicBezTo>
                      <a:pt x="38" y="869"/>
                      <a:pt x="27" y="923"/>
                      <a:pt x="47" y="945"/>
                    </a:cubicBezTo>
                    <a:cubicBezTo>
                      <a:pt x="67" y="967"/>
                      <a:pt x="136" y="968"/>
                      <a:pt x="155" y="945"/>
                    </a:cubicBezTo>
                    <a:cubicBezTo>
                      <a:pt x="174" y="922"/>
                      <a:pt x="163" y="948"/>
                      <a:pt x="163" y="809"/>
                    </a:cubicBezTo>
                    <a:cubicBezTo>
                      <a:pt x="163" y="670"/>
                      <a:pt x="178" y="226"/>
                      <a:pt x="155" y="113"/>
                    </a:cubicBezTo>
                    <a:cubicBezTo>
                      <a:pt x="132" y="0"/>
                      <a:pt x="46" y="79"/>
                      <a:pt x="23" y="129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B5F63"/>
                  </a:gs>
                  <a:gs pos="50000">
                    <a:srgbClr val="A2CDD5"/>
                  </a:gs>
                  <a:gs pos="100000">
                    <a:srgbClr val="4B5F6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" name="Freeform 412"/>
              <p:cNvSpPr>
                <a:spLocks/>
              </p:cNvSpPr>
              <p:nvPr/>
            </p:nvSpPr>
            <p:spPr bwMode="auto">
              <a:xfrm>
                <a:off x="3367" y="1134"/>
                <a:ext cx="179" cy="1063"/>
              </a:xfrm>
              <a:custGeom>
                <a:avLst/>
                <a:gdLst>
                  <a:gd name="T0" fmla="*/ 157 w 179"/>
                  <a:gd name="T1" fmla="*/ 118 h 1063"/>
                  <a:gd name="T2" fmla="*/ 153 w 179"/>
                  <a:gd name="T3" fmla="*/ 894 h 1063"/>
                  <a:gd name="T4" fmla="*/ 153 w 179"/>
                  <a:gd name="T5" fmla="*/ 978 h 1063"/>
                  <a:gd name="T6" fmla="*/ 85 w 179"/>
                  <a:gd name="T7" fmla="*/ 994 h 1063"/>
                  <a:gd name="T8" fmla="*/ 25 w 179"/>
                  <a:gd name="T9" fmla="*/ 986 h 1063"/>
                  <a:gd name="T10" fmla="*/ 29 w 179"/>
                  <a:gd name="T11" fmla="*/ 930 h 1063"/>
                  <a:gd name="T12" fmla="*/ 21 w 179"/>
                  <a:gd name="T13" fmla="*/ 186 h 1063"/>
                  <a:gd name="T14" fmla="*/ 157 w 179"/>
                  <a:gd name="T15" fmla="*/ 118 h 106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79" h="1063">
                    <a:moveTo>
                      <a:pt x="157" y="118"/>
                    </a:moveTo>
                    <a:cubicBezTo>
                      <a:pt x="179" y="236"/>
                      <a:pt x="154" y="751"/>
                      <a:pt x="153" y="894"/>
                    </a:cubicBezTo>
                    <a:cubicBezTo>
                      <a:pt x="152" y="1037"/>
                      <a:pt x="164" y="961"/>
                      <a:pt x="153" y="978"/>
                    </a:cubicBezTo>
                    <a:cubicBezTo>
                      <a:pt x="142" y="995"/>
                      <a:pt x="106" y="993"/>
                      <a:pt x="85" y="994"/>
                    </a:cubicBezTo>
                    <a:cubicBezTo>
                      <a:pt x="64" y="995"/>
                      <a:pt x="34" y="997"/>
                      <a:pt x="25" y="986"/>
                    </a:cubicBezTo>
                    <a:cubicBezTo>
                      <a:pt x="16" y="975"/>
                      <a:pt x="30" y="1063"/>
                      <a:pt x="29" y="930"/>
                    </a:cubicBezTo>
                    <a:cubicBezTo>
                      <a:pt x="28" y="797"/>
                      <a:pt x="0" y="321"/>
                      <a:pt x="21" y="186"/>
                    </a:cubicBezTo>
                    <a:cubicBezTo>
                      <a:pt x="42" y="51"/>
                      <a:pt x="135" y="0"/>
                      <a:pt x="157" y="11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B5F63"/>
                  </a:gs>
                  <a:gs pos="50000">
                    <a:srgbClr val="A2CDD5"/>
                  </a:gs>
                  <a:gs pos="100000">
                    <a:srgbClr val="4B5F6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" name="Freeform 413"/>
              <p:cNvSpPr>
                <a:spLocks/>
              </p:cNvSpPr>
              <p:nvPr/>
            </p:nvSpPr>
            <p:spPr bwMode="auto">
              <a:xfrm>
                <a:off x="3509" y="1095"/>
                <a:ext cx="170" cy="1099"/>
              </a:xfrm>
              <a:custGeom>
                <a:avLst/>
                <a:gdLst>
                  <a:gd name="T0" fmla="*/ 19 w 170"/>
                  <a:gd name="T1" fmla="*/ 149 h 1099"/>
                  <a:gd name="T2" fmla="*/ 155 w 170"/>
                  <a:gd name="T3" fmla="*/ 129 h 1099"/>
                  <a:gd name="T4" fmla="*/ 83 w 170"/>
                  <a:gd name="T5" fmla="*/ 497 h 1099"/>
                  <a:gd name="T6" fmla="*/ 135 w 170"/>
                  <a:gd name="T7" fmla="*/ 957 h 1099"/>
                  <a:gd name="T8" fmla="*/ 151 w 170"/>
                  <a:gd name="T9" fmla="*/ 1001 h 1099"/>
                  <a:gd name="T10" fmla="*/ 23 w 170"/>
                  <a:gd name="T11" fmla="*/ 1025 h 1099"/>
                  <a:gd name="T12" fmla="*/ 15 w 170"/>
                  <a:gd name="T13" fmla="*/ 953 h 1099"/>
                  <a:gd name="T14" fmla="*/ 19 w 170"/>
                  <a:gd name="T15" fmla="*/ 149 h 109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70" h="1099">
                    <a:moveTo>
                      <a:pt x="19" y="149"/>
                    </a:moveTo>
                    <a:cubicBezTo>
                      <a:pt x="41" y="0"/>
                      <a:pt x="144" y="71"/>
                      <a:pt x="155" y="129"/>
                    </a:cubicBezTo>
                    <a:cubicBezTo>
                      <a:pt x="166" y="187"/>
                      <a:pt x="86" y="359"/>
                      <a:pt x="83" y="497"/>
                    </a:cubicBezTo>
                    <a:cubicBezTo>
                      <a:pt x="80" y="635"/>
                      <a:pt x="124" y="873"/>
                      <a:pt x="135" y="957"/>
                    </a:cubicBezTo>
                    <a:cubicBezTo>
                      <a:pt x="146" y="1041"/>
                      <a:pt x="170" y="990"/>
                      <a:pt x="151" y="1001"/>
                    </a:cubicBezTo>
                    <a:cubicBezTo>
                      <a:pt x="132" y="1012"/>
                      <a:pt x="46" y="1033"/>
                      <a:pt x="23" y="1025"/>
                    </a:cubicBezTo>
                    <a:cubicBezTo>
                      <a:pt x="0" y="1017"/>
                      <a:pt x="16" y="1099"/>
                      <a:pt x="15" y="953"/>
                    </a:cubicBezTo>
                    <a:cubicBezTo>
                      <a:pt x="14" y="807"/>
                      <a:pt x="18" y="316"/>
                      <a:pt x="19" y="149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B5F63"/>
                  </a:gs>
                  <a:gs pos="50000">
                    <a:srgbClr val="A2CDD5"/>
                  </a:gs>
                  <a:gs pos="100000">
                    <a:srgbClr val="4B5F6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" name="Freeform 414"/>
              <p:cNvSpPr>
                <a:spLocks/>
              </p:cNvSpPr>
              <p:nvPr/>
            </p:nvSpPr>
            <p:spPr bwMode="auto">
              <a:xfrm>
                <a:off x="3583" y="1131"/>
                <a:ext cx="218" cy="452"/>
              </a:xfrm>
              <a:custGeom>
                <a:avLst/>
                <a:gdLst>
                  <a:gd name="T0" fmla="*/ 89 w 218"/>
                  <a:gd name="T1" fmla="*/ 85 h 452"/>
                  <a:gd name="T2" fmla="*/ 209 w 218"/>
                  <a:gd name="T3" fmla="*/ 45 h 452"/>
                  <a:gd name="T4" fmla="*/ 141 w 218"/>
                  <a:gd name="T5" fmla="*/ 353 h 452"/>
                  <a:gd name="T6" fmla="*/ 117 w 218"/>
                  <a:gd name="T7" fmla="*/ 437 h 452"/>
                  <a:gd name="T8" fmla="*/ 57 w 218"/>
                  <a:gd name="T9" fmla="*/ 441 h 452"/>
                  <a:gd name="T10" fmla="*/ 9 w 218"/>
                  <a:gd name="T11" fmla="*/ 437 h 452"/>
                  <a:gd name="T12" fmla="*/ 13 w 218"/>
                  <a:gd name="T13" fmla="*/ 393 h 452"/>
                  <a:gd name="T14" fmla="*/ 89 w 218"/>
                  <a:gd name="T15" fmla="*/ 85 h 4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8" h="452">
                    <a:moveTo>
                      <a:pt x="89" y="85"/>
                    </a:moveTo>
                    <a:cubicBezTo>
                      <a:pt x="122" y="22"/>
                      <a:pt x="200" y="0"/>
                      <a:pt x="209" y="45"/>
                    </a:cubicBezTo>
                    <a:cubicBezTo>
                      <a:pt x="218" y="90"/>
                      <a:pt x="156" y="288"/>
                      <a:pt x="141" y="353"/>
                    </a:cubicBezTo>
                    <a:cubicBezTo>
                      <a:pt x="126" y="418"/>
                      <a:pt x="131" y="422"/>
                      <a:pt x="117" y="437"/>
                    </a:cubicBezTo>
                    <a:cubicBezTo>
                      <a:pt x="103" y="452"/>
                      <a:pt x="75" y="441"/>
                      <a:pt x="57" y="441"/>
                    </a:cubicBezTo>
                    <a:cubicBezTo>
                      <a:pt x="39" y="441"/>
                      <a:pt x="16" y="445"/>
                      <a:pt x="9" y="437"/>
                    </a:cubicBezTo>
                    <a:cubicBezTo>
                      <a:pt x="2" y="429"/>
                      <a:pt x="0" y="452"/>
                      <a:pt x="13" y="393"/>
                    </a:cubicBezTo>
                    <a:cubicBezTo>
                      <a:pt x="26" y="334"/>
                      <a:pt x="73" y="149"/>
                      <a:pt x="89" y="85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B5F63"/>
                  </a:gs>
                  <a:gs pos="50000">
                    <a:srgbClr val="A2CDD5"/>
                  </a:gs>
                  <a:gs pos="100000">
                    <a:srgbClr val="4B5F6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" name="Freeform 415"/>
              <p:cNvSpPr>
                <a:spLocks/>
              </p:cNvSpPr>
              <p:nvPr/>
            </p:nvSpPr>
            <p:spPr bwMode="auto">
              <a:xfrm>
                <a:off x="3105" y="2251"/>
                <a:ext cx="503" cy="193"/>
              </a:xfrm>
              <a:custGeom>
                <a:avLst/>
                <a:gdLst>
                  <a:gd name="T0" fmla="*/ 59 w 503"/>
                  <a:gd name="T1" fmla="*/ 21 h 193"/>
                  <a:gd name="T2" fmla="*/ 67 w 503"/>
                  <a:gd name="T3" fmla="*/ 165 h 193"/>
                  <a:gd name="T4" fmla="*/ 279 w 503"/>
                  <a:gd name="T5" fmla="*/ 189 h 193"/>
                  <a:gd name="T6" fmla="*/ 467 w 503"/>
                  <a:gd name="T7" fmla="*/ 165 h 193"/>
                  <a:gd name="T8" fmla="*/ 495 w 503"/>
                  <a:gd name="T9" fmla="*/ 33 h 193"/>
                  <a:gd name="T10" fmla="*/ 419 w 503"/>
                  <a:gd name="T11" fmla="*/ 41 h 193"/>
                  <a:gd name="T12" fmla="*/ 59 w 503"/>
                  <a:gd name="T13" fmla="*/ 21 h 19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503" h="193">
                    <a:moveTo>
                      <a:pt x="59" y="21"/>
                    </a:moveTo>
                    <a:cubicBezTo>
                      <a:pt x="0" y="42"/>
                      <a:pt x="30" y="137"/>
                      <a:pt x="67" y="165"/>
                    </a:cubicBezTo>
                    <a:cubicBezTo>
                      <a:pt x="104" y="193"/>
                      <a:pt x="212" y="189"/>
                      <a:pt x="279" y="189"/>
                    </a:cubicBezTo>
                    <a:cubicBezTo>
                      <a:pt x="346" y="189"/>
                      <a:pt x="431" y="191"/>
                      <a:pt x="467" y="165"/>
                    </a:cubicBezTo>
                    <a:cubicBezTo>
                      <a:pt x="503" y="139"/>
                      <a:pt x="503" y="54"/>
                      <a:pt x="495" y="33"/>
                    </a:cubicBezTo>
                    <a:cubicBezTo>
                      <a:pt x="487" y="12"/>
                      <a:pt x="492" y="43"/>
                      <a:pt x="419" y="41"/>
                    </a:cubicBezTo>
                    <a:cubicBezTo>
                      <a:pt x="346" y="39"/>
                      <a:pt x="118" y="0"/>
                      <a:pt x="59" y="21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90A0A"/>
                  </a:gs>
                  <a:gs pos="50000">
                    <a:srgbClr val="9E1515"/>
                  </a:gs>
                  <a:gs pos="100000">
                    <a:srgbClr val="490A0A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" name="Freeform 416"/>
              <p:cNvSpPr>
                <a:spLocks/>
              </p:cNvSpPr>
              <p:nvPr/>
            </p:nvSpPr>
            <p:spPr bwMode="auto">
              <a:xfrm>
                <a:off x="3659" y="1663"/>
                <a:ext cx="490" cy="680"/>
              </a:xfrm>
              <a:custGeom>
                <a:avLst/>
                <a:gdLst>
                  <a:gd name="T0" fmla="*/ 29 w 490"/>
                  <a:gd name="T1" fmla="*/ 73 h 680"/>
                  <a:gd name="T2" fmla="*/ 41 w 490"/>
                  <a:gd name="T3" fmla="*/ 17 h 680"/>
                  <a:gd name="T4" fmla="*/ 133 w 490"/>
                  <a:gd name="T5" fmla="*/ 65 h 680"/>
                  <a:gd name="T6" fmla="*/ 241 w 490"/>
                  <a:gd name="T7" fmla="*/ 105 h 680"/>
                  <a:gd name="T8" fmla="*/ 281 w 490"/>
                  <a:gd name="T9" fmla="*/ 181 h 680"/>
                  <a:gd name="T10" fmla="*/ 457 w 490"/>
                  <a:gd name="T11" fmla="*/ 581 h 680"/>
                  <a:gd name="T12" fmla="*/ 481 w 490"/>
                  <a:gd name="T13" fmla="*/ 633 h 680"/>
                  <a:gd name="T14" fmla="*/ 405 w 490"/>
                  <a:gd name="T15" fmla="*/ 629 h 680"/>
                  <a:gd name="T16" fmla="*/ 365 w 490"/>
                  <a:gd name="T17" fmla="*/ 541 h 680"/>
                  <a:gd name="T18" fmla="*/ 365 w 490"/>
                  <a:gd name="T19" fmla="*/ 641 h 680"/>
                  <a:gd name="T20" fmla="*/ 317 w 490"/>
                  <a:gd name="T21" fmla="*/ 645 h 680"/>
                  <a:gd name="T22" fmla="*/ 277 w 490"/>
                  <a:gd name="T23" fmla="*/ 645 h 680"/>
                  <a:gd name="T24" fmla="*/ 245 w 490"/>
                  <a:gd name="T25" fmla="*/ 529 h 680"/>
                  <a:gd name="T26" fmla="*/ 225 w 490"/>
                  <a:gd name="T27" fmla="*/ 657 h 680"/>
                  <a:gd name="T28" fmla="*/ 145 w 490"/>
                  <a:gd name="T29" fmla="*/ 669 h 680"/>
                  <a:gd name="T30" fmla="*/ 73 w 490"/>
                  <a:gd name="T31" fmla="*/ 657 h 680"/>
                  <a:gd name="T32" fmla="*/ 33 w 490"/>
                  <a:gd name="T33" fmla="*/ 577 h 680"/>
                  <a:gd name="T34" fmla="*/ 1 w 490"/>
                  <a:gd name="T35" fmla="*/ 453 h 680"/>
                  <a:gd name="T36" fmla="*/ 29 w 490"/>
                  <a:gd name="T37" fmla="*/ 73 h 68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90" h="680">
                    <a:moveTo>
                      <a:pt x="29" y="73"/>
                    </a:moveTo>
                    <a:cubicBezTo>
                      <a:pt x="36" y="0"/>
                      <a:pt x="24" y="18"/>
                      <a:pt x="41" y="17"/>
                    </a:cubicBezTo>
                    <a:cubicBezTo>
                      <a:pt x="58" y="16"/>
                      <a:pt x="100" y="50"/>
                      <a:pt x="133" y="65"/>
                    </a:cubicBezTo>
                    <a:cubicBezTo>
                      <a:pt x="166" y="80"/>
                      <a:pt x="216" y="86"/>
                      <a:pt x="241" y="105"/>
                    </a:cubicBezTo>
                    <a:cubicBezTo>
                      <a:pt x="266" y="124"/>
                      <a:pt x="245" y="102"/>
                      <a:pt x="281" y="181"/>
                    </a:cubicBezTo>
                    <a:cubicBezTo>
                      <a:pt x="317" y="260"/>
                      <a:pt x="424" y="506"/>
                      <a:pt x="457" y="581"/>
                    </a:cubicBezTo>
                    <a:cubicBezTo>
                      <a:pt x="490" y="656"/>
                      <a:pt x="490" y="625"/>
                      <a:pt x="481" y="633"/>
                    </a:cubicBezTo>
                    <a:cubicBezTo>
                      <a:pt x="472" y="641"/>
                      <a:pt x="424" y="644"/>
                      <a:pt x="405" y="629"/>
                    </a:cubicBezTo>
                    <a:cubicBezTo>
                      <a:pt x="386" y="614"/>
                      <a:pt x="372" y="539"/>
                      <a:pt x="365" y="541"/>
                    </a:cubicBezTo>
                    <a:cubicBezTo>
                      <a:pt x="358" y="543"/>
                      <a:pt x="373" y="624"/>
                      <a:pt x="365" y="641"/>
                    </a:cubicBezTo>
                    <a:cubicBezTo>
                      <a:pt x="357" y="658"/>
                      <a:pt x="332" y="644"/>
                      <a:pt x="317" y="645"/>
                    </a:cubicBezTo>
                    <a:cubicBezTo>
                      <a:pt x="302" y="646"/>
                      <a:pt x="289" y="664"/>
                      <a:pt x="277" y="645"/>
                    </a:cubicBezTo>
                    <a:cubicBezTo>
                      <a:pt x="265" y="626"/>
                      <a:pt x="254" y="527"/>
                      <a:pt x="245" y="529"/>
                    </a:cubicBezTo>
                    <a:cubicBezTo>
                      <a:pt x="236" y="531"/>
                      <a:pt x="242" y="634"/>
                      <a:pt x="225" y="657"/>
                    </a:cubicBezTo>
                    <a:cubicBezTo>
                      <a:pt x="208" y="680"/>
                      <a:pt x="170" y="669"/>
                      <a:pt x="145" y="669"/>
                    </a:cubicBezTo>
                    <a:cubicBezTo>
                      <a:pt x="120" y="669"/>
                      <a:pt x="92" y="672"/>
                      <a:pt x="73" y="657"/>
                    </a:cubicBezTo>
                    <a:cubicBezTo>
                      <a:pt x="54" y="642"/>
                      <a:pt x="45" y="611"/>
                      <a:pt x="33" y="577"/>
                    </a:cubicBezTo>
                    <a:cubicBezTo>
                      <a:pt x="21" y="543"/>
                      <a:pt x="2" y="537"/>
                      <a:pt x="1" y="453"/>
                    </a:cubicBezTo>
                    <a:cubicBezTo>
                      <a:pt x="0" y="369"/>
                      <a:pt x="15" y="141"/>
                      <a:pt x="29" y="7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BD4E1A"/>
                  </a:gs>
                  <a:gs pos="100000">
                    <a:srgbClr val="57240C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Freeform 417"/>
              <p:cNvSpPr>
                <a:spLocks/>
              </p:cNvSpPr>
              <p:nvPr/>
            </p:nvSpPr>
            <p:spPr bwMode="auto">
              <a:xfrm>
                <a:off x="2988" y="2041"/>
                <a:ext cx="743" cy="314"/>
              </a:xfrm>
              <a:custGeom>
                <a:avLst/>
                <a:gdLst>
                  <a:gd name="T0" fmla="*/ 0 w 743"/>
                  <a:gd name="T1" fmla="*/ 27 h 314"/>
                  <a:gd name="T2" fmla="*/ 236 w 743"/>
                  <a:gd name="T3" fmla="*/ 83 h 314"/>
                  <a:gd name="T4" fmla="*/ 476 w 743"/>
                  <a:gd name="T5" fmla="*/ 67 h 314"/>
                  <a:gd name="T6" fmla="*/ 580 w 743"/>
                  <a:gd name="T7" fmla="*/ 51 h 314"/>
                  <a:gd name="T8" fmla="*/ 724 w 743"/>
                  <a:gd name="T9" fmla="*/ 23 h 314"/>
                  <a:gd name="T10" fmla="*/ 696 w 743"/>
                  <a:gd name="T11" fmla="*/ 147 h 314"/>
                  <a:gd name="T12" fmla="*/ 620 w 743"/>
                  <a:gd name="T13" fmla="*/ 287 h 314"/>
                  <a:gd name="T14" fmla="*/ 384 w 743"/>
                  <a:gd name="T15" fmla="*/ 311 h 314"/>
                  <a:gd name="T16" fmla="*/ 180 w 743"/>
                  <a:gd name="T17" fmla="*/ 303 h 314"/>
                  <a:gd name="T18" fmla="*/ 116 w 743"/>
                  <a:gd name="T19" fmla="*/ 287 h 314"/>
                  <a:gd name="T20" fmla="*/ 84 w 743"/>
                  <a:gd name="T21" fmla="*/ 235 h 314"/>
                  <a:gd name="T22" fmla="*/ 0 w 743"/>
                  <a:gd name="T23" fmla="*/ 27 h 31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743" h="314">
                    <a:moveTo>
                      <a:pt x="0" y="27"/>
                    </a:moveTo>
                    <a:cubicBezTo>
                      <a:pt x="21" y="0"/>
                      <a:pt x="157" y="76"/>
                      <a:pt x="236" y="83"/>
                    </a:cubicBezTo>
                    <a:cubicBezTo>
                      <a:pt x="315" y="90"/>
                      <a:pt x="419" y="72"/>
                      <a:pt x="476" y="67"/>
                    </a:cubicBezTo>
                    <a:cubicBezTo>
                      <a:pt x="533" y="62"/>
                      <a:pt x="539" y="58"/>
                      <a:pt x="580" y="51"/>
                    </a:cubicBezTo>
                    <a:cubicBezTo>
                      <a:pt x="621" y="44"/>
                      <a:pt x="705" y="7"/>
                      <a:pt x="724" y="23"/>
                    </a:cubicBezTo>
                    <a:cubicBezTo>
                      <a:pt x="743" y="39"/>
                      <a:pt x="713" y="103"/>
                      <a:pt x="696" y="147"/>
                    </a:cubicBezTo>
                    <a:cubicBezTo>
                      <a:pt x="679" y="191"/>
                      <a:pt x="672" y="260"/>
                      <a:pt x="620" y="287"/>
                    </a:cubicBezTo>
                    <a:cubicBezTo>
                      <a:pt x="568" y="314"/>
                      <a:pt x="457" y="308"/>
                      <a:pt x="384" y="311"/>
                    </a:cubicBezTo>
                    <a:cubicBezTo>
                      <a:pt x="311" y="314"/>
                      <a:pt x="225" y="307"/>
                      <a:pt x="180" y="303"/>
                    </a:cubicBezTo>
                    <a:cubicBezTo>
                      <a:pt x="135" y="299"/>
                      <a:pt x="132" y="298"/>
                      <a:pt x="116" y="287"/>
                    </a:cubicBezTo>
                    <a:cubicBezTo>
                      <a:pt x="100" y="276"/>
                      <a:pt x="103" y="278"/>
                      <a:pt x="84" y="235"/>
                    </a:cubicBezTo>
                    <a:cubicBezTo>
                      <a:pt x="65" y="192"/>
                      <a:pt x="17" y="70"/>
                      <a:pt x="0" y="27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384344"/>
                  </a:gs>
                  <a:gs pos="50000">
                    <a:srgbClr val="627577"/>
                  </a:gs>
                  <a:gs pos="100000">
                    <a:srgbClr val="384344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" name="Freeform 418"/>
              <p:cNvSpPr>
                <a:spLocks/>
              </p:cNvSpPr>
              <p:nvPr/>
            </p:nvSpPr>
            <p:spPr bwMode="auto">
              <a:xfrm>
                <a:off x="2769" y="631"/>
                <a:ext cx="522" cy="709"/>
              </a:xfrm>
              <a:custGeom>
                <a:avLst/>
                <a:gdLst>
                  <a:gd name="T0" fmla="*/ 34 w 521"/>
                  <a:gd name="T1" fmla="*/ 510 h 710"/>
                  <a:gd name="T2" fmla="*/ 186 w 521"/>
                  <a:gd name="T3" fmla="*/ 341 h 710"/>
                  <a:gd name="T4" fmla="*/ 381 w 521"/>
                  <a:gd name="T5" fmla="*/ 133 h 710"/>
                  <a:gd name="T6" fmla="*/ 513 w 521"/>
                  <a:gd name="T7" fmla="*/ 5 h 710"/>
                  <a:gd name="T8" fmla="*/ 445 w 521"/>
                  <a:gd name="T9" fmla="*/ 161 h 710"/>
                  <a:gd name="T10" fmla="*/ 325 w 521"/>
                  <a:gd name="T11" fmla="*/ 414 h 710"/>
                  <a:gd name="T12" fmla="*/ 202 w 521"/>
                  <a:gd name="T13" fmla="*/ 666 h 710"/>
                  <a:gd name="T14" fmla="*/ 146 w 521"/>
                  <a:gd name="T15" fmla="*/ 658 h 710"/>
                  <a:gd name="T16" fmla="*/ 70 w 521"/>
                  <a:gd name="T17" fmla="*/ 602 h 710"/>
                  <a:gd name="T18" fmla="*/ 6 w 521"/>
                  <a:gd name="T19" fmla="*/ 550 h 710"/>
                  <a:gd name="T20" fmla="*/ 34 w 521"/>
                  <a:gd name="T21" fmla="*/ 510 h 71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21" h="710">
                    <a:moveTo>
                      <a:pt x="34" y="513"/>
                    </a:moveTo>
                    <a:cubicBezTo>
                      <a:pt x="60" y="478"/>
                      <a:pt x="129" y="404"/>
                      <a:pt x="186" y="341"/>
                    </a:cubicBezTo>
                    <a:cubicBezTo>
                      <a:pt x="243" y="278"/>
                      <a:pt x="324" y="189"/>
                      <a:pt x="378" y="133"/>
                    </a:cubicBezTo>
                    <a:cubicBezTo>
                      <a:pt x="432" y="77"/>
                      <a:pt x="499" y="0"/>
                      <a:pt x="510" y="5"/>
                    </a:cubicBezTo>
                    <a:cubicBezTo>
                      <a:pt x="521" y="10"/>
                      <a:pt x="473" y="92"/>
                      <a:pt x="442" y="161"/>
                    </a:cubicBezTo>
                    <a:cubicBezTo>
                      <a:pt x="411" y="230"/>
                      <a:pt x="362" y="332"/>
                      <a:pt x="322" y="417"/>
                    </a:cubicBezTo>
                    <a:cubicBezTo>
                      <a:pt x="282" y="502"/>
                      <a:pt x="231" y="628"/>
                      <a:pt x="202" y="669"/>
                    </a:cubicBezTo>
                    <a:cubicBezTo>
                      <a:pt x="173" y="710"/>
                      <a:pt x="168" y="672"/>
                      <a:pt x="146" y="661"/>
                    </a:cubicBezTo>
                    <a:cubicBezTo>
                      <a:pt x="124" y="650"/>
                      <a:pt x="93" y="623"/>
                      <a:pt x="70" y="605"/>
                    </a:cubicBezTo>
                    <a:cubicBezTo>
                      <a:pt x="47" y="587"/>
                      <a:pt x="12" y="568"/>
                      <a:pt x="6" y="553"/>
                    </a:cubicBezTo>
                    <a:cubicBezTo>
                      <a:pt x="0" y="538"/>
                      <a:pt x="28" y="521"/>
                      <a:pt x="34" y="51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rgbClr val="008A67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Freeform 419"/>
              <p:cNvSpPr>
                <a:spLocks/>
              </p:cNvSpPr>
              <p:nvPr/>
            </p:nvSpPr>
            <p:spPr bwMode="auto">
              <a:xfrm>
                <a:off x="2959" y="620"/>
                <a:ext cx="333" cy="705"/>
              </a:xfrm>
              <a:custGeom>
                <a:avLst/>
                <a:gdLst>
                  <a:gd name="T0" fmla="*/ 342 w 326"/>
                  <a:gd name="T1" fmla="*/ 0 h 705"/>
                  <a:gd name="T2" fmla="*/ 321 w 326"/>
                  <a:gd name="T3" fmla="*/ 380 h 705"/>
                  <a:gd name="T4" fmla="*/ 317 w 326"/>
                  <a:gd name="T5" fmla="*/ 516 h 705"/>
                  <a:gd name="T6" fmla="*/ 307 w 326"/>
                  <a:gd name="T7" fmla="*/ 652 h 705"/>
                  <a:gd name="T8" fmla="*/ 299 w 326"/>
                  <a:gd name="T9" fmla="*/ 696 h 705"/>
                  <a:gd name="T10" fmla="*/ 248 w 326"/>
                  <a:gd name="T11" fmla="*/ 704 h 705"/>
                  <a:gd name="T12" fmla="*/ 154 w 326"/>
                  <a:gd name="T13" fmla="*/ 696 h 705"/>
                  <a:gd name="T14" fmla="*/ 17 w 326"/>
                  <a:gd name="T15" fmla="*/ 660 h 705"/>
                  <a:gd name="T16" fmla="*/ 48 w 326"/>
                  <a:gd name="T17" fmla="*/ 600 h 705"/>
                  <a:gd name="T18" fmla="*/ 162 w 326"/>
                  <a:gd name="T19" fmla="*/ 368 h 705"/>
                  <a:gd name="T20" fmla="*/ 287 w 326"/>
                  <a:gd name="T21" fmla="*/ 120 h 705"/>
                  <a:gd name="T22" fmla="*/ 342 w 326"/>
                  <a:gd name="T23" fmla="*/ 0 h 70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26" h="705">
                    <a:moveTo>
                      <a:pt x="321" y="0"/>
                    </a:moveTo>
                    <a:cubicBezTo>
                      <a:pt x="326" y="43"/>
                      <a:pt x="305" y="294"/>
                      <a:pt x="301" y="380"/>
                    </a:cubicBezTo>
                    <a:cubicBezTo>
                      <a:pt x="297" y="466"/>
                      <a:pt x="299" y="471"/>
                      <a:pt x="297" y="516"/>
                    </a:cubicBezTo>
                    <a:cubicBezTo>
                      <a:pt x="295" y="561"/>
                      <a:pt x="292" y="622"/>
                      <a:pt x="289" y="652"/>
                    </a:cubicBezTo>
                    <a:cubicBezTo>
                      <a:pt x="286" y="682"/>
                      <a:pt x="290" y="687"/>
                      <a:pt x="281" y="696"/>
                    </a:cubicBezTo>
                    <a:cubicBezTo>
                      <a:pt x="272" y="705"/>
                      <a:pt x="256" y="704"/>
                      <a:pt x="233" y="704"/>
                    </a:cubicBezTo>
                    <a:cubicBezTo>
                      <a:pt x="210" y="704"/>
                      <a:pt x="181" y="703"/>
                      <a:pt x="145" y="696"/>
                    </a:cubicBezTo>
                    <a:cubicBezTo>
                      <a:pt x="109" y="689"/>
                      <a:pt x="34" y="676"/>
                      <a:pt x="17" y="660"/>
                    </a:cubicBezTo>
                    <a:cubicBezTo>
                      <a:pt x="0" y="644"/>
                      <a:pt x="22" y="649"/>
                      <a:pt x="45" y="600"/>
                    </a:cubicBezTo>
                    <a:cubicBezTo>
                      <a:pt x="68" y="551"/>
                      <a:pt x="116" y="448"/>
                      <a:pt x="153" y="368"/>
                    </a:cubicBezTo>
                    <a:cubicBezTo>
                      <a:pt x="190" y="288"/>
                      <a:pt x="241" y="181"/>
                      <a:pt x="269" y="120"/>
                    </a:cubicBezTo>
                    <a:cubicBezTo>
                      <a:pt x="297" y="59"/>
                      <a:pt x="310" y="25"/>
                      <a:pt x="321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rgbClr val="008A67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" name="Freeform 420"/>
              <p:cNvSpPr>
                <a:spLocks/>
              </p:cNvSpPr>
              <p:nvPr/>
            </p:nvSpPr>
            <p:spPr bwMode="auto">
              <a:xfrm>
                <a:off x="3245" y="577"/>
                <a:ext cx="356" cy="772"/>
              </a:xfrm>
              <a:custGeom>
                <a:avLst/>
                <a:gdLst>
                  <a:gd name="T0" fmla="*/ 79 w 357"/>
                  <a:gd name="T1" fmla="*/ 94 h 773"/>
                  <a:gd name="T2" fmla="*/ 47 w 357"/>
                  <a:gd name="T3" fmla="*/ 142 h 773"/>
                  <a:gd name="T4" fmla="*/ 31 w 357"/>
                  <a:gd name="T5" fmla="*/ 310 h 773"/>
                  <a:gd name="T6" fmla="*/ 31 w 357"/>
                  <a:gd name="T7" fmla="*/ 419 h 773"/>
                  <a:gd name="T8" fmla="*/ 19 w 357"/>
                  <a:gd name="T9" fmla="*/ 591 h 773"/>
                  <a:gd name="T10" fmla="*/ 11 w 357"/>
                  <a:gd name="T11" fmla="*/ 743 h 773"/>
                  <a:gd name="T12" fmla="*/ 83 w 357"/>
                  <a:gd name="T13" fmla="*/ 751 h 773"/>
                  <a:gd name="T14" fmla="*/ 248 w 357"/>
                  <a:gd name="T15" fmla="*/ 731 h 773"/>
                  <a:gd name="T16" fmla="*/ 328 w 357"/>
                  <a:gd name="T17" fmla="*/ 695 h 773"/>
                  <a:gd name="T18" fmla="*/ 312 w 357"/>
                  <a:gd name="T19" fmla="*/ 611 h 773"/>
                  <a:gd name="T20" fmla="*/ 79 w 357"/>
                  <a:gd name="T21" fmla="*/ 94 h 77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57" h="773">
                    <a:moveTo>
                      <a:pt x="79" y="94"/>
                    </a:moveTo>
                    <a:cubicBezTo>
                      <a:pt x="32" y="0"/>
                      <a:pt x="55" y="106"/>
                      <a:pt x="47" y="142"/>
                    </a:cubicBezTo>
                    <a:cubicBezTo>
                      <a:pt x="39" y="178"/>
                      <a:pt x="34" y="263"/>
                      <a:pt x="31" y="310"/>
                    </a:cubicBezTo>
                    <a:cubicBezTo>
                      <a:pt x="28" y="357"/>
                      <a:pt x="33" y="375"/>
                      <a:pt x="31" y="422"/>
                    </a:cubicBezTo>
                    <a:cubicBezTo>
                      <a:pt x="29" y="469"/>
                      <a:pt x="22" y="540"/>
                      <a:pt x="19" y="594"/>
                    </a:cubicBezTo>
                    <a:cubicBezTo>
                      <a:pt x="16" y="648"/>
                      <a:pt x="0" y="719"/>
                      <a:pt x="11" y="746"/>
                    </a:cubicBezTo>
                    <a:cubicBezTo>
                      <a:pt x="22" y="773"/>
                      <a:pt x="43" y="756"/>
                      <a:pt x="83" y="754"/>
                    </a:cubicBezTo>
                    <a:cubicBezTo>
                      <a:pt x="123" y="752"/>
                      <a:pt x="210" y="743"/>
                      <a:pt x="251" y="734"/>
                    </a:cubicBezTo>
                    <a:cubicBezTo>
                      <a:pt x="292" y="725"/>
                      <a:pt x="320" y="718"/>
                      <a:pt x="331" y="698"/>
                    </a:cubicBezTo>
                    <a:cubicBezTo>
                      <a:pt x="342" y="678"/>
                      <a:pt x="357" y="715"/>
                      <a:pt x="315" y="614"/>
                    </a:cubicBezTo>
                    <a:cubicBezTo>
                      <a:pt x="273" y="513"/>
                      <a:pt x="128" y="202"/>
                      <a:pt x="79" y="9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" name="Freeform 421"/>
              <p:cNvSpPr>
                <a:spLocks/>
              </p:cNvSpPr>
              <p:nvPr/>
            </p:nvSpPr>
            <p:spPr bwMode="auto">
              <a:xfrm>
                <a:off x="3320" y="653"/>
                <a:ext cx="559" cy="620"/>
              </a:xfrm>
              <a:custGeom>
                <a:avLst/>
                <a:gdLst>
                  <a:gd name="T0" fmla="*/ 0 w 559"/>
                  <a:gd name="T1" fmla="*/ 0 h 621"/>
                  <a:gd name="T2" fmla="*/ 384 w 559"/>
                  <a:gd name="T3" fmla="*/ 361 h 621"/>
                  <a:gd name="T4" fmla="*/ 548 w 559"/>
                  <a:gd name="T5" fmla="*/ 529 h 621"/>
                  <a:gd name="T6" fmla="*/ 448 w 559"/>
                  <a:gd name="T7" fmla="*/ 561 h 621"/>
                  <a:gd name="T8" fmla="*/ 300 w 559"/>
                  <a:gd name="T9" fmla="*/ 617 h 621"/>
                  <a:gd name="T10" fmla="*/ 264 w 559"/>
                  <a:gd name="T11" fmla="*/ 569 h 621"/>
                  <a:gd name="T12" fmla="*/ 156 w 559"/>
                  <a:gd name="T13" fmla="*/ 357 h 621"/>
                  <a:gd name="T14" fmla="*/ 0 w 559"/>
                  <a:gd name="T15" fmla="*/ 0 h 62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559" h="621">
                    <a:moveTo>
                      <a:pt x="0" y="0"/>
                    </a:moveTo>
                    <a:cubicBezTo>
                      <a:pt x="38" y="1"/>
                      <a:pt x="293" y="275"/>
                      <a:pt x="384" y="364"/>
                    </a:cubicBezTo>
                    <a:cubicBezTo>
                      <a:pt x="475" y="453"/>
                      <a:pt x="537" y="499"/>
                      <a:pt x="548" y="532"/>
                    </a:cubicBezTo>
                    <a:cubicBezTo>
                      <a:pt x="559" y="565"/>
                      <a:pt x="489" y="549"/>
                      <a:pt x="448" y="564"/>
                    </a:cubicBezTo>
                    <a:cubicBezTo>
                      <a:pt x="407" y="579"/>
                      <a:pt x="331" y="619"/>
                      <a:pt x="300" y="620"/>
                    </a:cubicBezTo>
                    <a:cubicBezTo>
                      <a:pt x="269" y="621"/>
                      <a:pt x="288" y="615"/>
                      <a:pt x="264" y="572"/>
                    </a:cubicBezTo>
                    <a:cubicBezTo>
                      <a:pt x="240" y="529"/>
                      <a:pt x="200" y="455"/>
                      <a:pt x="156" y="360"/>
                    </a:cubicBezTo>
                    <a:cubicBezTo>
                      <a:pt x="112" y="265"/>
                      <a:pt x="32" y="75"/>
                      <a:pt x="0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rgbClr val="00795B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" name="Oval 422"/>
              <p:cNvSpPr>
                <a:spLocks noChangeArrowheads="1"/>
              </p:cNvSpPr>
              <p:nvPr/>
            </p:nvSpPr>
            <p:spPr bwMode="auto">
              <a:xfrm>
                <a:off x="3227" y="840"/>
                <a:ext cx="26" cy="30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5" name="Oval 423"/>
              <p:cNvSpPr>
                <a:spLocks noChangeArrowheads="1"/>
              </p:cNvSpPr>
              <p:nvPr/>
            </p:nvSpPr>
            <p:spPr bwMode="auto">
              <a:xfrm>
                <a:off x="3238" y="751"/>
                <a:ext cx="26" cy="30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6" name="Oval 424"/>
              <p:cNvSpPr>
                <a:spLocks noChangeArrowheads="1"/>
              </p:cNvSpPr>
              <p:nvPr/>
            </p:nvSpPr>
            <p:spPr bwMode="auto">
              <a:xfrm>
                <a:off x="3355" y="835"/>
                <a:ext cx="26" cy="33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7" name="Oval 425"/>
              <p:cNvSpPr>
                <a:spLocks noChangeArrowheads="1"/>
              </p:cNvSpPr>
              <p:nvPr/>
            </p:nvSpPr>
            <p:spPr bwMode="auto">
              <a:xfrm>
                <a:off x="3367" y="735"/>
                <a:ext cx="26" cy="26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48" name="Freeform 426"/>
              <p:cNvSpPr>
                <a:spLocks/>
              </p:cNvSpPr>
              <p:nvPr/>
            </p:nvSpPr>
            <p:spPr bwMode="auto">
              <a:xfrm>
                <a:off x="2973" y="1777"/>
                <a:ext cx="156" cy="344"/>
              </a:xfrm>
              <a:custGeom>
                <a:avLst/>
                <a:gdLst>
                  <a:gd name="T0" fmla="*/ 139 w 156"/>
                  <a:gd name="T1" fmla="*/ 35 h 344"/>
                  <a:gd name="T2" fmla="*/ 147 w 156"/>
                  <a:gd name="T3" fmla="*/ 255 h 344"/>
                  <a:gd name="T4" fmla="*/ 135 w 156"/>
                  <a:gd name="T5" fmla="*/ 335 h 344"/>
                  <a:gd name="T6" fmla="*/ 19 w 156"/>
                  <a:gd name="T7" fmla="*/ 307 h 344"/>
                  <a:gd name="T8" fmla="*/ 23 w 156"/>
                  <a:gd name="T9" fmla="*/ 271 h 344"/>
                  <a:gd name="T10" fmla="*/ 55 w 156"/>
                  <a:gd name="T11" fmla="*/ 139 h 344"/>
                  <a:gd name="T12" fmla="*/ 75 w 156"/>
                  <a:gd name="T13" fmla="*/ 19 h 344"/>
                  <a:gd name="T14" fmla="*/ 111 w 156"/>
                  <a:gd name="T15" fmla="*/ 23 h 344"/>
                  <a:gd name="T16" fmla="*/ 139 w 156"/>
                  <a:gd name="T17" fmla="*/ 35 h 34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56" h="344">
                    <a:moveTo>
                      <a:pt x="139" y="35"/>
                    </a:moveTo>
                    <a:cubicBezTo>
                      <a:pt x="145" y="74"/>
                      <a:pt x="148" y="205"/>
                      <a:pt x="147" y="255"/>
                    </a:cubicBezTo>
                    <a:cubicBezTo>
                      <a:pt x="146" y="305"/>
                      <a:pt x="156" y="326"/>
                      <a:pt x="135" y="335"/>
                    </a:cubicBezTo>
                    <a:cubicBezTo>
                      <a:pt x="114" y="344"/>
                      <a:pt x="38" y="318"/>
                      <a:pt x="19" y="307"/>
                    </a:cubicBezTo>
                    <a:cubicBezTo>
                      <a:pt x="0" y="296"/>
                      <a:pt x="17" y="299"/>
                      <a:pt x="23" y="271"/>
                    </a:cubicBezTo>
                    <a:cubicBezTo>
                      <a:pt x="29" y="243"/>
                      <a:pt x="46" y="181"/>
                      <a:pt x="55" y="139"/>
                    </a:cubicBezTo>
                    <a:cubicBezTo>
                      <a:pt x="64" y="97"/>
                      <a:pt x="66" y="38"/>
                      <a:pt x="75" y="19"/>
                    </a:cubicBezTo>
                    <a:cubicBezTo>
                      <a:pt x="84" y="0"/>
                      <a:pt x="100" y="20"/>
                      <a:pt x="111" y="23"/>
                    </a:cubicBezTo>
                    <a:cubicBezTo>
                      <a:pt x="122" y="26"/>
                      <a:pt x="133" y="33"/>
                      <a:pt x="139" y="35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546A6E"/>
                  </a:gs>
                  <a:gs pos="50000">
                    <a:srgbClr val="B5E6EE"/>
                  </a:gs>
                  <a:gs pos="100000">
                    <a:srgbClr val="546A6E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" name="Freeform 427"/>
              <p:cNvSpPr>
                <a:spLocks/>
              </p:cNvSpPr>
              <p:nvPr/>
            </p:nvSpPr>
            <p:spPr bwMode="auto">
              <a:xfrm>
                <a:off x="3097" y="1471"/>
                <a:ext cx="188" cy="388"/>
              </a:xfrm>
              <a:custGeom>
                <a:avLst/>
                <a:gdLst>
                  <a:gd name="T0" fmla="*/ 7 w 188"/>
                  <a:gd name="T1" fmla="*/ 37 h 388"/>
                  <a:gd name="T2" fmla="*/ 15 w 188"/>
                  <a:gd name="T3" fmla="*/ 33 h 388"/>
                  <a:gd name="T4" fmla="*/ 99 w 188"/>
                  <a:gd name="T5" fmla="*/ 29 h 388"/>
                  <a:gd name="T6" fmla="*/ 131 w 188"/>
                  <a:gd name="T7" fmla="*/ 25 h 388"/>
                  <a:gd name="T8" fmla="*/ 159 w 188"/>
                  <a:gd name="T9" fmla="*/ 181 h 388"/>
                  <a:gd name="T10" fmla="*/ 167 w 188"/>
                  <a:gd name="T11" fmla="*/ 345 h 388"/>
                  <a:gd name="T12" fmla="*/ 35 w 188"/>
                  <a:gd name="T13" fmla="*/ 369 h 388"/>
                  <a:gd name="T14" fmla="*/ 23 w 188"/>
                  <a:gd name="T15" fmla="*/ 233 h 388"/>
                  <a:gd name="T16" fmla="*/ 7 w 188"/>
                  <a:gd name="T17" fmla="*/ 37 h 38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8" h="388">
                    <a:moveTo>
                      <a:pt x="7" y="37"/>
                    </a:moveTo>
                    <a:cubicBezTo>
                      <a:pt x="6" y="4"/>
                      <a:pt x="0" y="34"/>
                      <a:pt x="15" y="33"/>
                    </a:cubicBezTo>
                    <a:cubicBezTo>
                      <a:pt x="30" y="32"/>
                      <a:pt x="80" y="30"/>
                      <a:pt x="99" y="29"/>
                    </a:cubicBezTo>
                    <a:cubicBezTo>
                      <a:pt x="118" y="28"/>
                      <a:pt x="121" y="0"/>
                      <a:pt x="131" y="25"/>
                    </a:cubicBezTo>
                    <a:cubicBezTo>
                      <a:pt x="141" y="50"/>
                      <a:pt x="153" y="128"/>
                      <a:pt x="159" y="181"/>
                    </a:cubicBezTo>
                    <a:cubicBezTo>
                      <a:pt x="165" y="234"/>
                      <a:pt x="188" y="314"/>
                      <a:pt x="167" y="345"/>
                    </a:cubicBezTo>
                    <a:cubicBezTo>
                      <a:pt x="146" y="376"/>
                      <a:pt x="59" y="388"/>
                      <a:pt x="35" y="369"/>
                    </a:cubicBezTo>
                    <a:cubicBezTo>
                      <a:pt x="11" y="350"/>
                      <a:pt x="28" y="288"/>
                      <a:pt x="23" y="233"/>
                    </a:cubicBezTo>
                    <a:cubicBezTo>
                      <a:pt x="18" y="178"/>
                      <a:pt x="8" y="70"/>
                      <a:pt x="7" y="37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546A6E"/>
                  </a:gs>
                  <a:gs pos="50000">
                    <a:srgbClr val="B5E6EE"/>
                  </a:gs>
                  <a:gs pos="100000">
                    <a:srgbClr val="546A6E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" name="Freeform 428"/>
              <p:cNvSpPr>
                <a:spLocks/>
              </p:cNvSpPr>
              <p:nvPr/>
            </p:nvSpPr>
            <p:spPr bwMode="auto">
              <a:xfrm>
                <a:off x="3595" y="1566"/>
                <a:ext cx="192" cy="545"/>
              </a:xfrm>
              <a:custGeom>
                <a:avLst/>
                <a:gdLst>
                  <a:gd name="T0" fmla="*/ 121 w 192"/>
                  <a:gd name="T1" fmla="*/ 74 h 545"/>
                  <a:gd name="T2" fmla="*/ 101 w 192"/>
                  <a:gd name="T3" fmla="*/ 14 h 545"/>
                  <a:gd name="T4" fmla="*/ 37 w 192"/>
                  <a:gd name="T5" fmla="*/ 22 h 545"/>
                  <a:gd name="T6" fmla="*/ 1 w 192"/>
                  <a:gd name="T7" fmla="*/ 86 h 545"/>
                  <a:gd name="T8" fmla="*/ 45 w 192"/>
                  <a:gd name="T9" fmla="*/ 434 h 545"/>
                  <a:gd name="T10" fmla="*/ 53 w 192"/>
                  <a:gd name="T11" fmla="*/ 530 h 545"/>
                  <a:gd name="T12" fmla="*/ 89 w 192"/>
                  <a:gd name="T13" fmla="*/ 522 h 545"/>
                  <a:gd name="T14" fmla="*/ 177 w 192"/>
                  <a:gd name="T15" fmla="*/ 498 h 545"/>
                  <a:gd name="T16" fmla="*/ 177 w 192"/>
                  <a:gd name="T17" fmla="*/ 430 h 545"/>
                  <a:gd name="T18" fmla="*/ 121 w 192"/>
                  <a:gd name="T19" fmla="*/ 74 h 54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92" h="545">
                    <a:moveTo>
                      <a:pt x="121" y="74"/>
                    </a:moveTo>
                    <a:cubicBezTo>
                      <a:pt x="109" y="0"/>
                      <a:pt x="115" y="23"/>
                      <a:pt x="101" y="14"/>
                    </a:cubicBezTo>
                    <a:cubicBezTo>
                      <a:pt x="87" y="5"/>
                      <a:pt x="54" y="10"/>
                      <a:pt x="37" y="22"/>
                    </a:cubicBezTo>
                    <a:cubicBezTo>
                      <a:pt x="20" y="34"/>
                      <a:pt x="0" y="17"/>
                      <a:pt x="1" y="86"/>
                    </a:cubicBezTo>
                    <a:cubicBezTo>
                      <a:pt x="2" y="155"/>
                      <a:pt x="36" y="360"/>
                      <a:pt x="45" y="434"/>
                    </a:cubicBezTo>
                    <a:cubicBezTo>
                      <a:pt x="54" y="508"/>
                      <a:pt x="46" y="515"/>
                      <a:pt x="53" y="530"/>
                    </a:cubicBezTo>
                    <a:cubicBezTo>
                      <a:pt x="60" y="545"/>
                      <a:pt x="68" y="527"/>
                      <a:pt x="89" y="522"/>
                    </a:cubicBezTo>
                    <a:cubicBezTo>
                      <a:pt x="110" y="517"/>
                      <a:pt x="162" y="513"/>
                      <a:pt x="177" y="498"/>
                    </a:cubicBezTo>
                    <a:cubicBezTo>
                      <a:pt x="192" y="483"/>
                      <a:pt x="186" y="501"/>
                      <a:pt x="177" y="430"/>
                    </a:cubicBezTo>
                    <a:cubicBezTo>
                      <a:pt x="168" y="359"/>
                      <a:pt x="133" y="148"/>
                      <a:pt x="121" y="7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B5F63"/>
                  </a:gs>
                  <a:gs pos="50000">
                    <a:srgbClr val="A2CDD5"/>
                  </a:gs>
                  <a:gs pos="100000">
                    <a:srgbClr val="4B5F6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" name="Freeform 429"/>
              <p:cNvSpPr>
                <a:spLocks/>
              </p:cNvSpPr>
              <p:nvPr/>
            </p:nvSpPr>
            <p:spPr bwMode="auto">
              <a:xfrm>
                <a:off x="3030" y="1726"/>
                <a:ext cx="314" cy="405"/>
              </a:xfrm>
              <a:custGeom>
                <a:avLst/>
                <a:gdLst>
                  <a:gd name="T0" fmla="*/ 86 w 314"/>
                  <a:gd name="T1" fmla="*/ 390 h 405"/>
                  <a:gd name="T2" fmla="*/ 42 w 314"/>
                  <a:gd name="T3" fmla="*/ 382 h 405"/>
                  <a:gd name="T4" fmla="*/ 34 w 314"/>
                  <a:gd name="T5" fmla="*/ 322 h 405"/>
                  <a:gd name="T6" fmla="*/ 10 w 314"/>
                  <a:gd name="T7" fmla="*/ 146 h 405"/>
                  <a:gd name="T8" fmla="*/ 10 w 314"/>
                  <a:gd name="T9" fmla="*/ 70 h 405"/>
                  <a:gd name="T10" fmla="*/ 69 w 314"/>
                  <a:gd name="T11" fmla="*/ 58 h 405"/>
                  <a:gd name="T12" fmla="*/ 146 w 314"/>
                  <a:gd name="T13" fmla="*/ 42 h 405"/>
                  <a:gd name="T14" fmla="*/ 226 w 314"/>
                  <a:gd name="T15" fmla="*/ 34 h 405"/>
                  <a:gd name="T16" fmla="*/ 286 w 314"/>
                  <a:gd name="T17" fmla="*/ 24 h 405"/>
                  <a:gd name="T18" fmla="*/ 314 w 314"/>
                  <a:gd name="T19" fmla="*/ 38 h 405"/>
                  <a:gd name="T20" fmla="*/ 286 w 314"/>
                  <a:gd name="T21" fmla="*/ 250 h 405"/>
                  <a:gd name="T22" fmla="*/ 254 w 314"/>
                  <a:gd name="T23" fmla="*/ 370 h 405"/>
                  <a:gd name="T24" fmla="*/ 230 w 314"/>
                  <a:gd name="T25" fmla="*/ 402 h 405"/>
                  <a:gd name="T26" fmla="*/ 86 w 314"/>
                  <a:gd name="T27" fmla="*/ 390 h 40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14" h="405">
                    <a:moveTo>
                      <a:pt x="86" y="390"/>
                    </a:moveTo>
                    <a:cubicBezTo>
                      <a:pt x="52" y="386"/>
                      <a:pt x="51" y="393"/>
                      <a:pt x="42" y="382"/>
                    </a:cubicBezTo>
                    <a:cubicBezTo>
                      <a:pt x="33" y="371"/>
                      <a:pt x="39" y="361"/>
                      <a:pt x="34" y="322"/>
                    </a:cubicBezTo>
                    <a:cubicBezTo>
                      <a:pt x="29" y="283"/>
                      <a:pt x="14" y="188"/>
                      <a:pt x="10" y="146"/>
                    </a:cubicBezTo>
                    <a:cubicBezTo>
                      <a:pt x="6" y="104"/>
                      <a:pt x="0" y="85"/>
                      <a:pt x="10" y="70"/>
                    </a:cubicBezTo>
                    <a:cubicBezTo>
                      <a:pt x="20" y="55"/>
                      <a:pt x="46" y="63"/>
                      <a:pt x="69" y="58"/>
                    </a:cubicBezTo>
                    <a:cubicBezTo>
                      <a:pt x="92" y="53"/>
                      <a:pt x="120" y="46"/>
                      <a:pt x="146" y="42"/>
                    </a:cubicBezTo>
                    <a:cubicBezTo>
                      <a:pt x="172" y="38"/>
                      <a:pt x="203" y="37"/>
                      <a:pt x="226" y="34"/>
                    </a:cubicBezTo>
                    <a:cubicBezTo>
                      <a:pt x="249" y="31"/>
                      <a:pt x="271" y="23"/>
                      <a:pt x="286" y="24"/>
                    </a:cubicBezTo>
                    <a:cubicBezTo>
                      <a:pt x="301" y="25"/>
                      <a:pt x="314" y="0"/>
                      <a:pt x="314" y="38"/>
                    </a:cubicBezTo>
                    <a:cubicBezTo>
                      <a:pt x="314" y="76"/>
                      <a:pt x="296" y="195"/>
                      <a:pt x="286" y="250"/>
                    </a:cubicBezTo>
                    <a:cubicBezTo>
                      <a:pt x="276" y="305"/>
                      <a:pt x="263" y="345"/>
                      <a:pt x="254" y="370"/>
                    </a:cubicBezTo>
                    <a:cubicBezTo>
                      <a:pt x="245" y="395"/>
                      <a:pt x="258" y="399"/>
                      <a:pt x="230" y="402"/>
                    </a:cubicBezTo>
                    <a:cubicBezTo>
                      <a:pt x="202" y="405"/>
                      <a:pt x="116" y="392"/>
                      <a:pt x="86" y="39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B703E"/>
                  </a:gs>
                  <a:gs pos="100000">
                    <a:srgbClr val="48341D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2" name="AutoShape 430"/>
              <p:cNvSpPr>
                <a:spLocks noChangeArrowheads="1"/>
              </p:cNvSpPr>
              <p:nvPr/>
            </p:nvSpPr>
            <p:spPr bwMode="auto">
              <a:xfrm>
                <a:off x="3064" y="1808"/>
                <a:ext cx="236" cy="31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485 w 21600"/>
                  <a:gd name="T13" fmla="*/ 4511 h 21600"/>
                  <a:gd name="T14" fmla="*/ 17115 w 21600"/>
                  <a:gd name="T15" fmla="*/ 17089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7623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" name="Line 431"/>
              <p:cNvSpPr>
                <a:spLocks noChangeShapeType="1"/>
              </p:cNvSpPr>
              <p:nvPr/>
            </p:nvSpPr>
            <p:spPr bwMode="auto">
              <a:xfrm>
                <a:off x="3093" y="1813"/>
                <a:ext cx="51" cy="309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54" name="Line 432"/>
              <p:cNvSpPr>
                <a:spLocks noChangeShapeType="1"/>
              </p:cNvSpPr>
              <p:nvPr/>
            </p:nvSpPr>
            <p:spPr bwMode="auto">
              <a:xfrm>
                <a:off x="3143" y="1812"/>
                <a:ext cx="37" cy="305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55" name="Line 433"/>
              <p:cNvSpPr>
                <a:spLocks noChangeShapeType="1"/>
              </p:cNvSpPr>
              <p:nvPr/>
            </p:nvSpPr>
            <p:spPr bwMode="auto">
              <a:xfrm flipH="1">
                <a:off x="3220" y="1817"/>
                <a:ext cx="28" cy="303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56" name="Line 434"/>
              <p:cNvSpPr>
                <a:spLocks noChangeShapeType="1"/>
              </p:cNvSpPr>
              <p:nvPr/>
            </p:nvSpPr>
            <p:spPr bwMode="auto">
              <a:xfrm>
                <a:off x="3196" y="1811"/>
                <a:ext cx="4" cy="313"/>
              </a:xfrm>
              <a:prstGeom prst="line">
                <a:avLst/>
              </a:prstGeom>
              <a:noFill/>
              <a:ln w="31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57" name="AutoShape 435"/>
              <p:cNvSpPr>
                <a:spLocks noChangeArrowheads="1"/>
              </p:cNvSpPr>
              <p:nvPr/>
            </p:nvSpPr>
            <p:spPr bwMode="auto">
              <a:xfrm>
                <a:off x="3173" y="1855"/>
                <a:ext cx="47" cy="79"/>
              </a:xfrm>
              <a:prstGeom prst="moon">
                <a:avLst>
                  <a:gd name="adj" fmla="val 50000"/>
                </a:avLst>
              </a:prstGeom>
              <a:gradFill rotWithShape="0">
                <a:gsLst>
                  <a:gs pos="0">
                    <a:srgbClr val="311F06"/>
                  </a:gs>
                  <a:gs pos="100000">
                    <a:srgbClr val="6A440E"/>
                  </a:gs>
                </a:gsLst>
                <a:path path="rect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58" name="Oval 436"/>
              <p:cNvSpPr>
                <a:spLocks noChangeArrowheads="1"/>
              </p:cNvSpPr>
              <p:nvPr/>
            </p:nvSpPr>
            <p:spPr bwMode="auto">
              <a:xfrm>
                <a:off x="3200" y="1965"/>
                <a:ext cx="43" cy="47"/>
              </a:xfrm>
              <a:prstGeom prst="ellipse">
                <a:avLst/>
              </a:prstGeom>
              <a:gradFill rotWithShape="0">
                <a:gsLst>
                  <a:gs pos="0">
                    <a:srgbClr val="6A440E"/>
                  </a:gs>
                  <a:gs pos="100000">
                    <a:srgbClr val="311F06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59" name="Oval 437"/>
              <p:cNvSpPr>
                <a:spLocks noChangeArrowheads="1"/>
              </p:cNvSpPr>
              <p:nvPr/>
            </p:nvSpPr>
            <p:spPr bwMode="auto">
              <a:xfrm>
                <a:off x="2947" y="1208"/>
                <a:ext cx="31" cy="26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0" name="Oval 438"/>
              <p:cNvSpPr>
                <a:spLocks noChangeArrowheads="1"/>
              </p:cNvSpPr>
              <p:nvPr/>
            </p:nvSpPr>
            <p:spPr bwMode="auto">
              <a:xfrm>
                <a:off x="3018" y="1205"/>
                <a:ext cx="31" cy="26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1" name="Oval 439"/>
              <p:cNvSpPr>
                <a:spLocks noChangeArrowheads="1"/>
              </p:cNvSpPr>
              <p:nvPr/>
            </p:nvSpPr>
            <p:spPr bwMode="auto">
              <a:xfrm>
                <a:off x="3006" y="1095"/>
                <a:ext cx="31" cy="32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2" name="Oval 440"/>
              <p:cNvSpPr>
                <a:spLocks noChangeArrowheads="1"/>
              </p:cNvSpPr>
              <p:nvPr/>
            </p:nvSpPr>
            <p:spPr bwMode="auto">
              <a:xfrm>
                <a:off x="3106" y="1060"/>
                <a:ext cx="26" cy="26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3" name="Oval 441"/>
              <p:cNvSpPr>
                <a:spLocks noChangeArrowheads="1"/>
              </p:cNvSpPr>
              <p:nvPr/>
            </p:nvSpPr>
            <p:spPr bwMode="auto">
              <a:xfrm>
                <a:off x="3188" y="1236"/>
                <a:ext cx="26" cy="30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4" name="Oval 442"/>
              <p:cNvSpPr>
                <a:spLocks noChangeArrowheads="1"/>
              </p:cNvSpPr>
              <p:nvPr/>
            </p:nvSpPr>
            <p:spPr bwMode="auto">
              <a:xfrm>
                <a:off x="3107" y="885"/>
                <a:ext cx="26" cy="28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5" name="Oval 443"/>
              <p:cNvSpPr>
                <a:spLocks noChangeArrowheads="1"/>
              </p:cNvSpPr>
              <p:nvPr/>
            </p:nvSpPr>
            <p:spPr bwMode="auto">
              <a:xfrm>
                <a:off x="3213" y="1035"/>
                <a:ext cx="31" cy="33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6" name="Oval 444"/>
              <p:cNvSpPr>
                <a:spLocks noChangeArrowheads="1"/>
              </p:cNvSpPr>
              <p:nvPr/>
            </p:nvSpPr>
            <p:spPr bwMode="auto">
              <a:xfrm>
                <a:off x="3283" y="1132"/>
                <a:ext cx="28" cy="30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7" name="Oval 445"/>
              <p:cNvSpPr>
                <a:spLocks noChangeArrowheads="1"/>
              </p:cNvSpPr>
              <p:nvPr/>
            </p:nvSpPr>
            <p:spPr bwMode="auto">
              <a:xfrm>
                <a:off x="3277" y="939"/>
                <a:ext cx="28" cy="26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8" name="Oval 446"/>
              <p:cNvSpPr>
                <a:spLocks noChangeArrowheads="1"/>
              </p:cNvSpPr>
              <p:nvPr/>
            </p:nvSpPr>
            <p:spPr bwMode="auto">
              <a:xfrm>
                <a:off x="3490" y="1163"/>
                <a:ext cx="26" cy="30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69" name="Oval 447"/>
              <p:cNvSpPr>
                <a:spLocks noChangeArrowheads="1"/>
              </p:cNvSpPr>
              <p:nvPr/>
            </p:nvSpPr>
            <p:spPr bwMode="auto">
              <a:xfrm>
                <a:off x="3413" y="967"/>
                <a:ext cx="28" cy="33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70" name="Oval 448"/>
              <p:cNvSpPr>
                <a:spLocks noChangeArrowheads="1"/>
              </p:cNvSpPr>
              <p:nvPr/>
            </p:nvSpPr>
            <p:spPr bwMode="auto">
              <a:xfrm>
                <a:off x="3513" y="1066"/>
                <a:ext cx="31" cy="30"/>
              </a:xfrm>
              <a:prstGeom prst="ellipse">
                <a:avLst/>
              </a:prstGeom>
              <a:gradFill rotWithShape="0">
                <a:gsLst>
                  <a:gs pos="0">
                    <a:schemeClr val="accent1"/>
                  </a:gs>
                  <a:gs pos="100000">
                    <a:srgbClr val="005E47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71" name="Freeform 449"/>
              <p:cNvSpPr>
                <a:spLocks/>
              </p:cNvSpPr>
              <p:nvPr/>
            </p:nvSpPr>
            <p:spPr bwMode="auto">
              <a:xfrm>
                <a:off x="3727" y="1336"/>
                <a:ext cx="233" cy="139"/>
              </a:xfrm>
              <a:custGeom>
                <a:avLst/>
                <a:gdLst>
                  <a:gd name="T0" fmla="*/ 41 w 233"/>
                  <a:gd name="T1" fmla="*/ 4 h 139"/>
                  <a:gd name="T2" fmla="*/ 94 w 233"/>
                  <a:gd name="T3" fmla="*/ 55 h 139"/>
                  <a:gd name="T4" fmla="*/ 211 w 233"/>
                  <a:gd name="T5" fmla="*/ 36 h 139"/>
                  <a:gd name="T6" fmla="*/ 214 w 233"/>
                  <a:gd name="T7" fmla="*/ 103 h 139"/>
                  <a:gd name="T8" fmla="*/ 97 w 233"/>
                  <a:gd name="T9" fmla="*/ 135 h 139"/>
                  <a:gd name="T10" fmla="*/ 9 w 233"/>
                  <a:gd name="T11" fmla="*/ 79 h 139"/>
                  <a:gd name="T12" fmla="*/ 41 w 233"/>
                  <a:gd name="T13" fmla="*/ 4 h 1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3" h="139">
                    <a:moveTo>
                      <a:pt x="41" y="4"/>
                    </a:moveTo>
                    <a:cubicBezTo>
                      <a:pt x="55" y="0"/>
                      <a:pt x="66" y="50"/>
                      <a:pt x="94" y="55"/>
                    </a:cubicBezTo>
                    <a:cubicBezTo>
                      <a:pt x="122" y="60"/>
                      <a:pt x="191" y="28"/>
                      <a:pt x="211" y="36"/>
                    </a:cubicBezTo>
                    <a:cubicBezTo>
                      <a:pt x="231" y="44"/>
                      <a:pt x="233" y="87"/>
                      <a:pt x="214" y="103"/>
                    </a:cubicBezTo>
                    <a:cubicBezTo>
                      <a:pt x="195" y="119"/>
                      <a:pt x="131" y="139"/>
                      <a:pt x="97" y="135"/>
                    </a:cubicBezTo>
                    <a:cubicBezTo>
                      <a:pt x="63" y="131"/>
                      <a:pt x="18" y="99"/>
                      <a:pt x="9" y="79"/>
                    </a:cubicBezTo>
                    <a:cubicBezTo>
                      <a:pt x="0" y="59"/>
                      <a:pt x="27" y="8"/>
                      <a:pt x="41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B0C0C4"/>
                  </a:gs>
                  <a:gs pos="100000">
                    <a:srgbClr val="51595B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2" name="Freeform 450"/>
              <p:cNvSpPr>
                <a:spLocks/>
              </p:cNvSpPr>
              <p:nvPr/>
            </p:nvSpPr>
            <p:spPr bwMode="auto">
              <a:xfrm>
                <a:off x="3784" y="1366"/>
                <a:ext cx="47" cy="114"/>
              </a:xfrm>
              <a:custGeom>
                <a:avLst/>
                <a:gdLst>
                  <a:gd name="T0" fmla="*/ 37 w 49"/>
                  <a:gd name="T1" fmla="*/ 2 h 114"/>
                  <a:gd name="T2" fmla="*/ 1 w 49"/>
                  <a:gd name="T3" fmla="*/ 90 h 114"/>
                  <a:gd name="T4" fmla="*/ 32 w 49"/>
                  <a:gd name="T5" fmla="*/ 100 h 114"/>
                  <a:gd name="T6" fmla="*/ 37 w 49"/>
                  <a:gd name="T7" fmla="*/ 2 h 1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9" h="114">
                    <a:moveTo>
                      <a:pt x="43" y="2"/>
                    </a:moveTo>
                    <a:cubicBezTo>
                      <a:pt x="37" y="0"/>
                      <a:pt x="2" y="74"/>
                      <a:pt x="1" y="90"/>
                    </a:cubicBezTo>
                    <a:cubicBezTo>
                      <a:pt x="0" y="106"/>
                      <a:pt x="28" y="114"/>
                      <a:pt x="35" y="100"/>
                    </a:cubicBezTo>
                    <a:cubicBezTo>
                      <a:pt x="42" y="86"/>
                      <a:pt x="49" y="4"/>
                      <a:pt x="43" y="2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rgbClr val="009E77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3" name="Freeform 451"/>
              <p:cNvSpPr>
                <a:spLocks/>
              </p:cNvSpPr>
              <p:nvPr/>
            </p:nvSpPr>
            <p:spPr bwMode="auto">
              <a:xfrm>
                <a:off x="3810" y="1372"/>
                <a:ext cx="41" cy="112"/>
              </a:xfrm>
              <a:custGeom>
                <a:avLst/>
                <a:gdLst>
                  <a:gd name="T0" fmla="*/ 17 w 40"/>
                  <a:gd name="T1" fmla="*/ 1 h 113"/>
                  <a:gd name="T2" fmla="*/ 3 w 40"/>
                  <a:gd name="T3" fmla="*/ 95 h 113"/>
                  <a:gd name="T4" fmla="*/ 41 w 40"/>
                  <a:gd name="T5" fmla="*/ 91 h 113"/>
                  <a:gd name="T6" fmla="*/ 17 w 40"/>
                  <a:gd name="T7" fmla="*/ 1 h 1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0" h="113">
                    <a:moveTo>
                      <a:pt x="17" y="1"/>
                    </a:moveTo>
                    <a:cubicBezTo>
                      <a:pt x="11" y="2"/>
                      <a:pt x="0" y="83"/>
                      <a:pt x="3" y="98"/>
                    </a:cubicBezTo>
                    <a:cubicBezTo>
                      <a:pt x="8" y="113"/>
                      <a:pt x="36" y="110"/>
                      <a:pt x="38" y="94"/>
                    </a:cubicBezTo>
                    <a:cubicBezTo>
                      <a:pt x="40" y="78"/>
                      <a:pt x="23" y="0"/>
                      <a:pt x="17" y="1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rgbClr val="009E77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4" name="Freeform 452"/>
              <p:cNvSpPr>
                <a:spLocks/>
              </p:cNvSpPr>
              <p:nvPr/>
            </p:nvSpPr>
            <p:spPr bwMode="auto">
              <a:xfrm>
                <a:off x="3881" y="1412"/>
                <a:ext cx="92" cy="242"/>
              </a:xfrm>
              <a:custGeom>
                <a:avLst/>
                <a:gdLst>
                  <a:gd name="T0" fmla="*/ 36 w 92"/>
                  <a:gd name="T1" fmla="*/ 16 h 242"/>
                  <a:gd name="T2" fmla="*/ 28 w 92"/>
                  <a:gd name="T3" fmla="*/ 64 h 242"/>
                  <a:gd name="T4" fmla="*/ 4 w 92"/>
                  <a:gd name="T5" fmla="*/ 112 h 242"/>
                  <a:gd name="T6" fmla="*/ 12 w 92"/>
                  <a:gd name="T7" fmla="*/ 221 h 242"/>
                  <a:gd name="T8" fmla="*/ 76 w 92"/>
                  <a:gd name="T9" fmla="*/ 224 h 242"/>
                  <a:gd name="T10" fmla="*/ 92 w 92"/>
                  <a:gd name="T11" fmla="*/ 114 h 242"/>
                  <a:gd name="T12" fmla="*/ 78 w 92"/>
                  <a:gd name="T13" fmla="*/ 66 h 242"/>
                  <a:gd name="T14" fmla="*/ 70 w 92"/>
                  <a:gd name="T15" fmla="*/ 8 h 242"/>
                  <a:gd name="T16" fmla="*/ 36 w 92"/>
                  <a:gd name="T17" fmla="*/ 16 h 24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92" h="242">
                    <a:moveTo>
                      <a:pt x="36" y="16"/>
                    </a:moveTo>
                    <a:cubicBezTo>
                      <a:pt x="28" y="23"/>
                      <a:pt x="33" y="48"/>
                      <a:pt x="28" y="64"/>
                    </a:cubicBezTo>
                    <a:cubicBezTo>
                      <a:pt x="23" y="80"/>
                      <a:pt x="7" y="86"/>
                      <a:pt x="4" y="112"/>
                    </a:cubicBezTo>
                    <a:cubicBezTo>
                      <a:pt x="1" y="138"/>
                      <a:pt x="0" y="202"/>
                      <a:pt x="12" y="221"/>
                    </a:cubicBezTo>
                    <a:cubicBezTo>
                      <a:pt x="24" y="240"/>
                      <a:pt x="63" y="242"/>
                      <a:pt x="76" y="224"/>
                    </a:cubicBezTo>
                    <a:cubicBezTo>
                      <a:pt x="89" y="206"/>
                      <a:pt x="92" y="140"/>
                      <a:pt x="92" y="114"/>
                    </a:cubicBezTo>
                    <a:cubicBezTo>
                      <a:pt x="92" y="88"/>
                      <a:pt x="82" y="84"/>
                      <a:pt x="78" y="66"/>
                    </a:cubicBezTo>
                    <a:cubicBezTo>
                      <a:pt x="74" y="48"/>
                      <a:pt x="77" y="16"/>
                      <a:pt x="70" y="8"/>
                    </a:cubicBezTo>
                    <a:cubicBezTo>
                      <a:pt x="63" y="0"/>
                      <a:pt x="43" y="14"/>
                      <a:pt x="36" y="1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8341D"/>
                  </a:gs>
                  <a:gs pos="50000">
                    <a:srgbClr val="9B703E"/>
                  </a:gs>
                  <a:gs pos="100000">
                    <a:srgbClr val="48341D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75" name="Group 453"/>
              <p:cNvGrpSpPr>
                <a:grpSpLocks/>
              </p:cNvGrpSpPr>
              <p:nvPr/>
            </p:nvGrpSpPr>
            <p:grpSpPr bwMode="auto">
              <a:xfrm>
                <a:off x="3884" y="1032"/>
                <a:ext cx="116" cy="427"/>
                <a:chOff x="2218" y="1271"/>
                <a:chExt cx="116" cy="427"/>
              </a:xfrm>
            </p:grpSpPr>
            <p:sp>
              <p:nvSpPr>
                <p:cNvPr id="128" name="Freeform 454"/>
                <p:cNvSpPr>
                  <a:spLocks/>
                </p:cNvSpPr>
                <p:nvPr/>
              </p:nvSpPr>
              <p:spPr bwMode="auto">
                <a:xfrm>
                  <a:off x="2206" y="1259"/>
                  <a:ext cx="67" cy="433"/>
                </a:xfrm>
                <a:custGeom>
                  <a:avLst/>
                  <a:gdLst>
                    <a:gd name="T0" fmla="*/ 17 w 68"/>
                    <a:gd name="T1" fmla="*/ 376 h 427"/>
                    <a:gd name="T2" fmla="*/ 7 w 68"/>
                    <a:gd name="T3" fmla="*/ 141 h 427"/>
                    <a:gd name="T4" fmla="*/ 9 w 68"/>
                    <a:gd name="T5" fmla="*/ 33 h 427"/>
                    <a:gd name="T6" fmla="*/ 58 w 68"/>
                    <a:gd name="T7" fmla="*/ 25 h 427"/>
                    <a:gd name="T8" fmla="*/ 58 w 68"/>
                    <a:gd name="T9" fmla="*/ 59 h 427"/>
                    <a:gd name="T10" fmla="*/ 55 w 68"/>
                    <a:gd name="T11" fmla="*/ 379 h 427"/>
                    <a:gd name="T12" fmla="*/ 55 w 68"/>
                    <a:gd name="T13" fmla="*/ 418 h 427"/>
                    <a:gd name="T14" fmla="*/ 28 w 68"/>
                    <a:gd name="T15" fmla="*/ 418 h 427"/>
                    <a:gd name="T16" fmla="*/ 17 w 68"/>
                    <a:gd name="T17" fmla="*/ 376 h 427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68" h="427">
                      <a:moveTo>
                        <a:pt x="17" y="366"/>
                      </a:moveTo>
                      <a:cubicBezTo>
                        <a:pt x="13" y="323"/>
                        <a:pt x="8" y="192"/>
                        <a:pt x="7" y="137"/>
                      </a:cubicBezTo>
                      <a:cubicBezTo>
                        <a:pt x="6" y="82"/>
                        <a:pt x="0" y="52"/>
                        <a:pt x="9" y="33"/>
                      </a:cubicBezTo>
                      <a:cubicBezTo>
                        <a:pt x="18" y="14"/>
                        <a:pt x="52" y="21"/>
                        <a:pt x="60" y="25"/>
                      </a:cubicBezTo>
                      <a:cubicBezTo>
                        <a:pt x="68" y="29"/>
                        <a:pt x="60" y="0"/>
                        <a:pt x="60" y="57"/>
                      </a:cubicBezTo>
                      <a:cubicBezTo>
                        <a:pt x="60" y="114"/>
                        <a:pt x="57" y="311"/>
                        <a:pt x="57" y="369"/>
                      </a:cubicBezTo>
                      <a:cubicBezTo>
                        <a:pt x="57" y="427"/>
                        <a:pt x="62" y="400"/>
                        <a:pt x="57" y="406"/>
                      </a:cubicBezTo>
                      <a:cubicBezTo>
                        <a:pt x="52" y="412"/>
                        <a:pt x="35" y="413"/>
                        <a:pt x="28" y="406"/>
                      </a:cubicBezTo>
                      <a:cubicBezTo>
                        <a:pt x="21" y="399"/>
                        <a:pt x="19" y="374"/>
                        <a:pt x="17" y="366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05E47"/>
                    </a:gs>
                    <a:gs pos="50000">
                      <a:schemeClr val="accent1"/>
                    </a:gs>
                    <a:gs pos="100000">
                      <a:srgbClr val="005E47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29" name="Freeform 455"/>
                <p:cNvSpPr>
                  <a:spLocks/>
                </p:cNvSpPr>
                <p:nvPr/>
              </p:nvSpPr>
              <p:spPr bwMode="auto">
                <a:xfrm>
                  <a:off x="2255" y="1269"/>
                  <a:ext cx="63" cy="410"/>
                </a:xfrm>
                <a:custGeom>
                  <a:avLst/>
                  <a:gdLst>
                    <a:gd name="T0" fmla="*/ 5 w 64"/>
                    <a:gd name="T1" fmla="*/ 353 h 409"/>
                    <a:gd name="T2" fmla="*/ 8 w 64"/>
                    <a:gd name="T3" fmla="*/ 130 h 409"/>
                    <a:gd name="T4" fmla="*/ 13 w 64"/>
                    <a:gd name="T5" fmla="*/ 18 h 409"/>
                    <a:gd name="T6" fmla="*/ 51 w 64"/>
                    <a:gd name="T7" fmla="*/ 20 h 409"/>
                    <a:gd name="T8" fmla="*/ 59 w 64"/>
                    <a:gd name="T9" fmla="*/ 66 h 409"/>
                    <a:gd name="T10" fmla="*/ 35 w 64"/>
                    <a:gd name="T11" fmla="*/ 356 h 409"/>
                    <a:gd name="T12" fmla="*/ 32 w 64"/>
                    <a:gd name="T13" fmla="*/ 396 h 409"/>
                    <a:gd name="T14" fmla="*/ 5 w 64"/>
                    <a:gd name="T15" fmla="*/ 393 h 409"/>
                    <a:gd name="T16" fmla="*/ 5 w 64"/>
                    <a:gd name="T17" fmla="*/ 353 h 409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64" h="409">
                      <a:moveTo>
                        <a:pt x="5" y="351"/>
                      </a:moveTo>
                      <a:cubicBezTo>
                        <a:pt x="6" y="308"/>
                        <a:pt x="7" y="185"/>
                        <a:pt x="8" y="130"/>
                      </a:cubicBezTo>
                      <a:cubicBezTo>
                        <a:pt x="9" y="75"/>
                        <a:pt x="6" y="36"/>
                        <a:pt x="13" y="18"/>
                      </a:cubicBezTo>
                      <a:cubicBezTo>
                        <a:pt x="20" y="0"/>
                        <a:pt x="45" y="12"/>
                        <a:pt x="53" y="20"/>
                      </a:cubicBezTo>
                      <a:cubicBezTo>
                        <a:pt x="61" y="28"/>
                        <a:pt x="64" y="10"/>
                        <a:pt x="61" y="66"/>
                      </a:cubicBezTo>
                      <a:cubicBezTo>
                        <a:pt x="58" y="122"/>
                        <a:pt x="42" y="299"/>
                        <a:pt x="37" y="354"/>
                      </a:cubicBezTo>
                      <a:cubicBezTo>
                        <a:pt x="32" y="409"/>
                        <a:pt x="38" y="388"/>
                        <a:pt x="33" y="394"/>
                      </a:cubicBezTo>
                      <a:cubicBezTo>
                        <a:pt x="28" y="400"/>
                        <a:pt x="10" y="398"/>
                        <a:pt x="5" y="391"/>
                      </a:cubicBezTo>
                      <a:cubicBezTo>
                        <a:pt x="0" y="384"/>
                        <a:pt x="5" y="359"/>
                        <a:pt x="5" y="35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05E47"/>
                    </a:gs>
                    <a:gs pos="50000">
                      <a:schemeClr val="accent1"/>
                    </a:gs>
                    <a:gs pos="100000">
                      <a:srgbClr val="005E47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</p:grpSp>
          <p:sp>
            <p:nvSpPr>
              <p:cNvPr id="76" name="Freeform 456"/>
              <p:cNvSpPr>
                <a:spLocks/>
              </p:cNvSpPr>
              <p:nvPr/>
            </p:nvSpPr>
            <p:spPr bwMode="auto">
              <a:xfrm flipH="1">
                <a:off x="2671" y="1356"/>
                <a:ext cx="233" cy="139"/>
              </a:xfrm>
              <a:custGeom>
                <a:avLst/>
                <a:gdLst>
                  <a:gd name="T0" fmla="*/ 41 w 233"/>
                  <a:gd name="T1" fmla="*/ 4 h 139"/>
                  <a:gd name="T2" fmla="*/ 94 w 233"/>
                  <a:gd name="T3" fmla="*/ 55 h 139"/>
                  <a:gd name="T4" fmla="*/ 211 w 233"/>
                  <a:gd name="T5" fmla="*/ 36 h 139"/>
                  <a:gd name="T6" fmla="*/ 214 w 233"/>
                  <a:gd name="T7" fmla="*/ 103 h 139"/>
                  <a:gd name="T8" fmla="*/ 97 w 233"/>
                  <a:gd name="T9" fmla="*/ 135 h 139"/>
                  <a:gd name="T10" fmla="*/ 9 w 233"/>
                  <a:gd name="T11" fmla="*/ 79 h 139"/>
                  <a:gd name="T12" fmla="*/ 41 w 233"/>
                  <a:gd name="T13" fmla="*/ 4 h 13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3" h="139">
                    <a:moveTo>
                      <a:pt x="41" y="4"/>
                    </a:moveTo>
                    <a:cubicBezTo>
                      <a:pt x="55" y="0"/>
                      <a:pt x="66" y="50"/>
                      <a:pt x="94" y="55"/>
                    </a:cubicBezTo>
                    <a:cubicBezTo>
                      <a:pt x="122" y="60"/>
                      <a:pt x="191" y="28"/>
                      <a:pt x="211" y="36"/>
                    </a:cubicBezTo>
                    <a:cubicBezTo>
                      <a:pt x="231" y="44"/>
                      <a:pt x="233" y="87"/>
                      <a:pt x="214" y="103"/>
                    </a:cubicBezTo>
                    <a:cubicBezTo>
                      <a:pt x="195" y="119"/>
                      <a:pt x="131" y="139"/>
                      <a:pt x="97" y="135"/>
                    </a:cubicBezTo>
                    <a:cubicBezTo>
                      <a:pt x="63" y="131"/>
                      <a:pt x="18" y="99"/>
                      <a:pt x="9" y="79"/>
                    </a:cubicBezTo>
                    <a:cubicBezTo>
                      <a:pt x="0" y="59"/>
                      <a:pt x="27" y="8"/>
                      <a:pt x="41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B0C0C4"/>
                  </a:gs>
                  <a:gs pos="100000">
                    <a:srgbClr val="51595B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7" name="Freeform 457"/>
              <p:cNvSpPr>
                <a:spLocks/>
              </p:cNvSpPr>
              <p:nvPr/>
            </p:nvSpPr>
            <p:spPr bwMode="auto">
              <a:xfrm flipH="1">
                <a:off x="2793" y="1387"/>
                <a:ext cx="41" cy="114"/>
              </a:xfrm>
              <a:custGeom>
                <a:avLst/>
                <a:gdLst>
                  <a:gd name="T0" fmla="*/ 25 w 49"/>
                  <a:gd name="T1" fmla="*/ 2 h 114"/>
                  <a:gd name="T2" fmla="*/ 1 w 49"/>
                  <a:gd name="T3" fmla="*/ 90 h 114"/>
                  <a:gd name="T4" fmla="*/ 20 w 49"/>
                  <a:gd name="T5" fmla="*/ 100 h 114"/>
                  <a:gd name="T6" fmla="*/ 25 w 49"/>
                  <a:gd name="T7" fmla="*/ 2 h 11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9" h="114">
                    <a:moveTo>
                      <a:pt x="43" y="2"/>
                    </a:moveTo>
                    <a:cubicBezTo>
                      <a:pt x="37" y="0"/>
                      <a:pt x="2" y="74"/>
                      <a:pt x="1" y="90"/>
                    </a:cubicBezTo>
                    <a:cubicBezTo>
                      <a:pt x="0" y="106"/>
                      <a:pt x="28" y="114"/>
                      <a:pt x="35" y="100"/>
                    </a:cubicBezTo>
                    <a:cubicBezTo>
                      <a:pt x="42" y="86"/>
                      <a:pt x="49" y="4"/>
                      <a:pt x="43" y="2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rgbClr val="009E77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8" name="Freeform 458"/>
              <p:cNvSpPr>
                <a:spLocks/>
              </p:cNvSpPr>
              <p:nvPr/>
            </p:nvSpPr>
            <p:spPr bwMode="auto">
              <a:xfrm flipH="1">
                <a:off x="2773" y="1400"/>
                <a:ext cx="41" cy="112"/>
              </a:xfrm>
              <a:custGeom>
                <a:avLst/>
                <a:gdLst>
                  <a:gd name="T0" fmla="*/ 17 w 40"/>
                  <a:gd name="T1" fmla="*/ 1 h 113"/>
                  <a:gd name="T2" fmla="*/ 3 w 40"/>
                  <a:gd name="T3" fmla="*/ 95 h 113"/>
                  <a:gd name="T4" fmla="*/ 41 w 40"/>
                  <a:gd name="T5" fmla="*/ 91 h 113"/>
                  <a:gd name="T6" fmla="*/ 17 w 40"/>
                  <a:gd name="T7" fmla="*/ 1 h 11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40" h="113">
                    <a:moveTo>
                      <a:pt x="17" y="1"/>
                    </a:moveTo>
                    <a:cubicBezTo>
                      <a:pt x="11" y="2"/>
                      <a:pt x="0" y="83"/>
                      <a:pt x="3" y="98"/>
                    </a:cubicBezTo>
                    <a:cubicBezTo>
                      <a:pt x="8" y="113"/>
                      <a:pt x="36" y="110"/>
                      <a:pt x="38" y="94"/>
                    </a:cubicBezTo>
                    <a:cubicBezTo>
                      <a:pt x="40" y="78"/>
                      <a:pt x="23" y="0"/>
                      <a:pt x="17" y="1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accent1"/>
                  </a:gs>
                  <a:gs pos="100000">
                    <a:srgbClr val="009E77"/>
                  </a:gs>
                </a:gsLst>
                <a:path path="rect">
                  <a:fillToRect l="100000" b="10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9" name="Freeform 459"/>
              <p:cNvSpPr>
                <a:spLocks/>
              </p:cNvSpPr>
              <p:nvPr/>
            </p:nvSpPr>
            <p:spPr bwMode="auto">
              <a:xfrm flipH="1">
                <a:off x="2658" y="1432"/>
                <a:ext cx="92" cy="242"/>
              </a:xfrm>
              <a:custGeom>
                <a:avLst/>
                <a:gdLst>
                  <a:gd name="T0" fmla="*/ 36 w 92"/>
                  <a:gd name="T1" fmla="*/ 16 h 242"/>
                  <a:gd name="T2" fmla="*/ 28 w 92"/>
                  <a:gd name="T3" fmla="*/ 64 h 242"/>
                  <a:gd name="T4" fmla="*/ 4 w 92"/>
                  <a:gd name="T5" fmla="*/ 112 h 242"/>
                  <a:gd name="T6" fmla="*/ 12 w 92"/>
                  <a:gd name="T7" fmla="*/ 221 h 242"/>
                  <a:gd name="T8" fmla="*/ 76 w 92"/>
                  <a:gd name="T9" fmla="*/ 224 h 242"/>
                  <a:gd name="T10" fmla="*/ 92 w 92"/>
                  <a:gd name="T11" fmla="*/ 114 h 242"/>
                  <a:gd name="T12" fmla="*/ 78 w 92"/>
                  <a:gd name="T13" fmla="*/ 66 h 242"/>
                  <a:gd name="T14" fmla="*/ 70 w 92"/>
                  <a:gd name="T15" fmla="*/ 8 h 242"/>
                  <a:gd name="T16" fmla="*/ 36 w 92"/>
                  <a:gd name="T17" fmla="*/ 16 h 24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92" h="242">
                    <a:moveTo>
                      <a:pt x="36" y="16"/>
                    </a:moveTo>
                    <a:cubicBezTo>
                      <a:pt x="28" y="23"/>
                      <a:pt x="33" y="48"/>
                      <a:pt x="28" y="64"/>
                    </a:cubicBezTo>
                    <a:cubicBezTo>
                      <a:pt x="23" y="80"/>
                      <a:pt x="7" y="86"/>
                      <a:pt x="4" y="112"/>
                    </a:cubicBezTo>
                    <a:cubicBezTo>
                      <a:pt x="1" y="138"/>
                      <a:pt x="0" y="202"/>
                      <a:pt x="12" y="221"/>
                    </a:cubicBezTo>
                    <a:cubicBezTo>
                      <a:pt x="24" y="240"/>
                      <a:pt x="63" y="242"/>
                      <a:pt x="76" y="224"/>
                    </a:cubicBezTo>
                    <a:cubicBezTo>
                      <a:pt x="89" y="206"/>
                      <a:pt x="92" y="140"/>
                      <a:pt x="92" y="114"/>
                    </a:cubicBezTo>
                    <a:cubicBezTo>
                      <a:pt x="92" y="88"/>
                      <a:pt x="82" y="84"/>
                      <a:pt x="78" y="66"/>
                    </a:cubicBezTo>
                    <a:cubicBezTo>
                      <a:pt x="74" y="48"/>
                      <a:pt x="77" y="16"/>
                      <a:pt x="70" y="8"/>
                    </a:cubicBezTo>
                    <a:cubicBezTo>
                      <a:pt x="63" y="0"/>
                      <a:pt x="43" y="14"/>
                      <a:pt x="36" y="1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8341D"/>
                  </a:gs>
                  <a:gs pos="50000">
                    <a:srgbClr val="9B703E"/>
                  </a:gs>
                  <a:gs pos="100000">
                    <a:srgbClr val="48341D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80" name="Group 460"/>
              <p:cNvGrpSpPr>
                <a:grpSpLocks/>
              </p:cNvGrpSpPr>
              <p:nvPr/>
            </p:nvGrpSpPr>
            <p:grpSpPr bwMode="auto">
              <a:xfrm flipH="1">
                <a:off x="2631" y="1052"/>
                <a:ext cx="116" cy="427"/>
                <a:chOff x="2218" y="1271"/>
                <a:chExt cx="116" cy="427"/>
              </a:xfrm>
            </p:grpSpPr>
            <p:sp>
              <p:nvSpPr>
                <p:cNvPr id="126" name="Freeform 461"/>
                <p:cNvSpPr>
                  <a:spLocks/>
                </p:cNvSpPr>
                <p:nvPr/>
              </p:nvSpPr>
              <p:spPr bwMode="auto">
                <a:xfrm>
                  <a:off x="2231" y="1290"/>
                  <a:ext cx="67" cy="412"/>
                </a:xfrm>
                <a:custGeom>
                  <a:avLst/>
                  <a:gdLst>
                    <a:gd name="T0" fmla="*/ 17 w 68"/>
                    <a:gd name="T1" fmla="*/ 344 h 427"/>
                    <a:gd name="T2" fmla="*/ 7 w 68"/>
                    <a:gd name="T3" fmla="*/ 129 h 427"/>
                    <a:gd name="T4" fmla="*/ 9 w 68"/>
                    <a:gd name="T5" fmla="*/ 31 h 427"/>
                    <a:gd name="T6" fmla="*/ 58 w 68"/>
                    <a:gd name="T7" fmla="*/ 23 h 427"/>
                    <a:gd name="T8" fmla="*/ 58 w 68"/>
                    <a:gd name="T9" fmla="*/ 53 h 427"/>
                    <a:gd name="T10" fmla="*/ 55 w 68"/>
                    <a:gd name="T11" fmla="*/ 347 h 427"/>
                    <a:gd name="T12" fmla="*/ 55 w 68"/>
                    <a:gd name="T13" fmla="*/ 382 h 427"/>
                    <a:gd name="T14" fmla="*/ 28 w 68"/>
                    <a:gd name="T15" fmla="*/ 382 h 427"/>
                    <a:gd name="T16" fmla="*/ 17 w 68"/>
                    <a:gd name="T17" fmla="*/ 344 h 427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68" h="427">
                      <a:moveTo>
                        <a:pt x="17" y="366"/>
                      </a:moveTo>
                      <a:cubicBezTo>
                        <a:pt x="13" y="323"/>
                        <a:pt x="8" y="192"/>
                        <a:pt x="7" y="137"/>
                      </a:cubicBezTo>
                      <a:cubicBezTo>
                        <a:pt x="6" y="82"/>
                        <a:pt x="0" y="52"/>
                        <a:pt x="9" y="33"/>
                      </a:cubicBezTo>
                      <a:cubicBezTo>
                        <a:pt x="18" y="14"/>
                        <a:pt x="52" y="21"/>
                        <a:pt x="60" y="25"/>
                      </a:cubicBezTo>
                      <a:cubicBezTo>
                        <a:pt x="68" y="29"/>
                        <a:pt x="60" y="0"/>
                        <a:pt x="60" y="57"/>
                      </a:cubicBezTo>
                      <a:cubicBezTo>
                        <a:pt x="60" y="114"/>
                        <a:pt x="57" y="311"/>
                        <a:pt x="57" y="369"/>
                      </a:cubicBezTo>
                      <a:cubicBezTo>
                        <a:pt x="57" y="427"/>
                        <a:pt x="62" y="400"/>
                        <a:pt x="57" y="406"/>
                      </a:cubicBezTo>
                      <a:cubicBezTo>
                        <a:pt x="52" y="412"/>
                        <a:pt x="35" y="413"/>
                        <a:pt x="28" y="406"/>
                      </a:cubicBezTo>
                      <a:cubicBezTo>
                        <a:pt x="21" y="399"/>
                        <a:pt x="19" y="374"/>
                        <a:pt x="17" y="366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05E47"/>
                    </a:gs>
                    <a:gs pos="50000">
                      <a:schemeClr val="accent1"/>
                    </a:gs>
                    <a:gs pos="100000">
                      <a:srgbClr val="005E47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27" name="Freeform 462"/>
                <p:cNvSpPr>
                  <a:spLocks/>
                </p:cNvSpPr>
                <p:nvPr/>
              </p:nvSpPr>
              <p:spPr bwMode="auto">
                <a:xfrm>
                  <a:off x="2283" y="1294"/>
                  <a:ext cx="63" cy="398"/>
                </a:xfrm>
                <a:custGeom>
                  <a:avLst/>
                  <a:gdLst>
                    <a:gd name="T0" fmla="*/ 5 w 64"/>
                    <a:gd name="T1" fmla="*/ 335 h 409"/>
                    <a:gd name="T2" fmla="*/ 8 w 64"/>
                    <a:gd name="T3" fmla="*/ 124 h 409"/>
                    <a:gd name="T4" fmla="*/ 13 w 64"/>
                    <a:gd name="T5" fmla="*/ 18 h 409"/>
                    <a:gd name="T6" fmla="*/ 51 w 64"/>
                    <a:gd name="T7" fmla="*/ 20 h 409"/>
                    <a:gd name="T8" fmla="*/ 59 w 64"/>
                    <a:gd name="T9" fmla="*/ 64 h 409"/>
                    <a:gd name="T10" fmla="*/ 35 w 64"/>
                    <a:gd name="T11" fmla="*/ 338 h 409"/>
                    <a:gd name="T12" fmla="*/ 32 w 64"/>
                    <a:gd name="T13" fmla="*/ 377 h 409"/>
                    <a:gd name="T14" fmla="*/ 5 w 64"/>
                    <a:gd name="T15" fmla="*/ 374 h 409"/>
                    <a:gd name="T16" fmla="*/ 5 w 64"/>
                    <a:gd name="T17" fmla="*/ 335 h 409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64" h="409">
                      <a:moveTo>
                        <a:pt x="5" y="351"/>
                      </a:moveTo>
                      <a:cubicBezTo>
                        <a:pt x="6" y="308"/>
                        <a:pt x="7" y="185"/>
                        <a:pt x="8" y="130"/>
                      </a:cubicBezTo>
                      <a:cubicBezTo>
                        <a:pt x="9" y="75"/>
                        <a:pt x="6" y="36"/>
                        <a:pt x="13" y="18"/>
                      </a:cubicBezTo>
                      <a:cubicBezTo>
                        <a:pt x="20" y="0"/>
                        <a:pt x="45" y="12"/>
                        <a:pt x="53" y="20"/>
                      </a:cubicBezTo>
                      <a:cubicBezTo>
                        <a:pt x="61" y="28"/>
                        <a:pt x="64" y="10"/>
                        <a:pt x="61" y="66"/>
                      </a:cubicBezTo>
                      <a:cubicBezTo>
                        <a:pt x="58" y="122"/>
                        <a:pt x="42" y="299"/>
                        <a:pt x="37" y="354"/>
                      </a:cubicBezTo>
                      <a:cubicBezTo>
                        <a:pt x="32" y="409"/>
                        <a:pt x="38" y="388"/>
                        <a:pt x="33" y="394"/>
                      </a:cubicBezTo>
                      <a:cubicBezTo>
                        <a:pt x="28" y="400"/>
                        <a:pt x="10" y="398"/>
                        <a:pt x="5" y="391"/>
                      </a:cubicBezTo>
                      <a:cubicBezTo>
                        <a:pt x="0" y="384"/>
                        <a:pt x="5" y="359"/>
                        <a:pt x="5" y="35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05E47"/>
                    </a:gs>
                    <a:gs pos="50000">
                      <a:schemeClr val="accent1"/>
                    </a:gs>
                    <a:gs pos="100000">
                      <a:srgbClr val="005E47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</p:grpSp>
          <p:sp>
            <p:nvSpPr>
              <p:cNvPr id="81" name="Freeform 463"/>
              <p:cNvSpPr>
                <a:spLocks/>
              </p:cNvSpPr>
              <p:nvPr/>
            </p:nvSpPr>
            <p:spPr bwMode="auto">
              <a:xfrm rot="-828294">
                <a:off x="3917" y="1012"/>
                <a:ext cx="30" cy="63"/>
              </a:xfrm>
              <a:custGeom>
                <a:avLst/>
                <a:gdLst>
                  <a:gd name="T0" fmla="*/ 0 w 30"/>
                  <a:gd name="T1" fmla="*/ 52 h 63"/>
                  <a:gd name="T2" fmla="*/ 26 w 30"/>
                  <a:gd name="T3" fmla="*/ 55 h 63"/>
                  <a:gd name="T4" fmla="*/ 24 w 30"/>
                  <a:gd name="T5" fmla="*/ 1 h 63"/>
                  <a:gd name="T6" fmla="*/ 0 w 30"/>
                  <a:gd name="T7" fmla="*/ 52 h 6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0" h="63">
                    <a:moveTo>
                      <a:pt x="0" y="52"/>
                    </a:moveTo>
                    <a:cubicBezTo>
                      <a:pt x="0" y="61"/>
                      <a:pt x="22" y="63"/>
                      <a:pt x="26" y="55"/>
                    </a:cubicBezTo>
                    <a:cubicBezTo>
                      <a:pt x="30" y="47"/>
                      <a:pt x="27" y="2"/>
                      <a:pt x="24" y="1"/>
                    </a:cubicBezTo>
                    <a:cubicBezTo>
                      <a:pt x="21" y="0"/>
                      <a:pt x="0" y="43"/>
                      <a:pt x="0" y="52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5E47"/>
                  </a:gs>
                  <a:gs pos="50000">
                    <a:schemeClr val="accent1"/>
                  </a:gs>
                  <a:gs pos="100000">
                    <a:srgbClr val="005E47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2" name="Freeform 464"/>
              <p:cNvSpPr>
                <a:spLocks/>
              </p:cNvSpPr>
              <p:nvPr/>
            </p:nvSpPr>
            <p:spPr bwMode="auto">
              <a:xfrm rot="-828294">
                <a:off x="2655" y="1029"/>
                <a:ext cx="31" cy="63"/>
              </a:xfrm>
              <a:custGeom>
                <a:avLst/>
                <a:gdLst>
                  <a:gd name="T0" fmla="*/ 0 w 30"/>
                  <a:gd name="T1" fmla="*/ 52 h 63"/>
                  <a:gd name="T2" fmla="*/ 28 w 30"/>
                  <a:gd name="T3" fmla="*/ 55 h 63"/>
                  <a:gd name="T4" fmla="*/ 26 w 30"/>
                  <a:gd name="T5" fmla="*/ 1 h 63"/>
                  <a:gd name="T6" fmla="*/ 0 w 30"/>
                  <a:gd name="T7" fmla="*/ 52 h 63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0" h="63">
                    <a:moveTo>
                      <a:pt x="0" y="52"/>
                    </a:moveTo>
                    <a:cubicBezTo>
                      <a:pt x="0" y="61"/>
                      <a:pt x="22" y="63"/>
                      <a:pt x="26" y="55"/>
                    </a:cubicBezTo>
                    <a:cubicBezTo>
                      <a:pt x="30" y="47"/>
                      <a:pt x="27" y="2"/>
                      <a:pt x="24" y="1"/>
                    </a:cubicBezTo>
                    <a:cubicBezTo>
                      <a:pt x="21" y="0"/>
                      <a:pt x="0" y="43"/>
                      <a:pt x="0" y="52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5E47"/>
                  </a:gs>
                  <a:gs pos="50000">
                    <a:schemeClr val="accent1"/>
                  </a:gs>
                  <a:gs pos="100000">
                    <a:srgbClr val="005E47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3" name="Freeform 465"/>
              <p:cNvSpPr>
                <a:spLocks/>
              </p:cNvSpPr>
              <p:nvPr/>
            </p:nvSpPr>
            <p:spPr bwMode="auto">
              <a:xfrm>
                <a:off x="3359" y="1307"/>
                <a:ext cx="371" cy="434"/>
              </a:xfrm>
              <a:custGeom>
                <a:avLst/>
                <a:gdLst>
                  <a:gd name="T0" fmla="*/ 1 w 371"/>
                  <a:gd name="T1" fmla="*/ 53 h 434"/>
                  <a:gd name="T2" fmla="*/ 33 w 371"/>
                  <a:gd name="T3" fmla="*/ 365 h 434"/>
                  <a:gd name="T4" fmla="*/ 64 w 371"/>
                  <a:gd name="T5" fmla="*/ 405 h 434"/>
                  <a:gd name="T6" fmla="*/ 109 w 371"/>
                  <a:gd name="T7" fmla="*/ 413 h 434"/>
                  <a:gd name="T8" fmla="*/ 205 w 371"/>
                  <a:gd name="T9" fmla="*/ 429 h 434"/>
                  <a:gd name="T10" fmla="*/ 229 w 371"/>
                  <a:gd name="T11" fmla="*/ 381 h 434"/>
                  <a:gd name="T12" fmla="*/ 345 w 371"/>
                  <a:gd name="T13" fmla="*/ 137 h 434"/>
                  <a:gd name="T14" fmla="*/ 365 w 371"/>
                  <a:gd name="T15" fmla="*/ 81 h 434"/>
                  <a:gd name="T16" fmla="*/ 325 w 371"/>
                  <a:gd name="T17" fmla="*/ 69 h 434"/>
                  <a:gd name="T18" fmla="*/ 89 w 371"/>
                  <a:gd name="T19" fmla="*/ 49 h 434"/>
                  <a:gd name="T20" fmla="*/ 37 w 371"/>
                  <a:gd name="T21" fmla="*/ 45 h 434"/>
                  <a:gd name="T22" fmla="*/ 1 w 371"/>
                  <a:gd name="T23" fmla="*/ 53 h 43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71" h="434">
                    <a:moveTo>
                      <a:pt x="1" y="53"/>
                    </a:moveTo>
                    <a:cubicBezTo>
                      <a:pt x="0" y="106"/>
                      <a:pt x="23" y="306"/>
                      <a:pt x="33" y="365"/>
                    </a:cubicBezTo>
                    <a:cubicBezTo>
                      <a:pt x="43" y="424"/>
                      <a:pt x="52" y="397"/>
                      <a:pt x="64" y="405"/>
                    </a:cubicBezTo>
                    <a:cubicBezTo>
                      <a:pt x="76" y="413"/>
                      <a:pt x="86" y="409"/>
                      <a:pt x="109" y="413"/>
                    </a:cubicBezTo>
                    <a:cubicBezTo>
                      <a:pt x="132" y="417"/>
                      <a:pt x="185" y="434"/>
                      <a:pt x="205" y="429"/>
                    </a:cubicBezTo>
                    <a:cubicBezTo>
                      <a:pt x="225" y="424"/>
                      <a:pt x="206" y="430"/>
                      <a:pt x="229" y="381"/>
                    </a:cubicBezTo>
                    <a:cubicBezTo>
                      <a:pt x="252" y="332"/>
                      <a:pt x="322" y="187"/>
                      <a:pt x="345" y="137"/>
                    </a:cubicBezTo>
                    <a:cubicBezTo>
                      <a:pt x="368" y="87"/>
                      <a:pt x="368" y="92"/>
                      <a:pt x="365" y="81"/>
                    </a:cubicBezTo>
                    <a:cubicBezTo>
                      <a:pt x="362" y="70"/>
                      <a:pt x="371" y="74"/>
                      <a:pt x="325" y="69"/>
                    </a:cubicBezTo>
                    <a:cubicBezTo>
                      <a:pt x="279" y="64"/>
                      <a:pt x="137" y="53"/>
                      <a:pt x="89" y="49"/>
                    </a:cubicBezTo>
                    <a:cubicBezTo>
                      <a:pt x="41" y="45"/>
                      <a:pt x="52" y="44"/>
                      <a:pt x="37" y="45"/>
                    </a:cubicBezTo>
                    <a:cubicBezTo>
                      <a:pt x="22" y="46"/>
                      <a:pt x="2" y="0"/>
                      <a:pt x="1" y="5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311F06"/>
                  </a:gs>
                  <a:gs pos="100000">
                    <a:srgbClr val="6A440E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4" name="AutoShape 466"/>
              <p:cNvSpPr>
                <a:spLocks noChangeArrowheads="1"/>
              </p:cNvSpPr>
              <p:nvPr/>
            </p:nvSpPr>
            <p:spPr bwMode="auto">
              <a:xfrm rot="409900">
                <a:off x="3384" y="1396"/>
                <a:ext cx="248" cy="28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29 w 21600"/>
                  <a:gd name="T13" fmla="*/ 4500 h 21600"/>
                  <a:gd name="T14" fmla="*/ 17071 w 21600"/>
                  <a:gd name="T15" fmla="*/ 171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5E7071"/>
                  </a:gs>
                  <a:gs pos="50000">
                    <a:srgbClr val="CBF2F5"/>
                  </a:gs>
                  <a:gs pos="100000">
                    <a:srgbClr val="5E707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5" name="Rectangle 467"/>
              <p:cNvSpPr>
                <a:spLocks noChangeArrowheads="1"/>
              </p:cNvSpPr>
              <p:nvPr/>
            </p:nvSpPr>
            <p:spPr bwMode="auto">
              <a:xfrm rot="440030">
                <a:off x="3491" y="1388"/>
                <a:ext cx="28" cy="295"/>
              </a:xfrm>
              <a:prstGeom prst="rect">
                <a:avLst/>
              </a:prstGeom>
              <a:gradFill rotWithShape="0">
                <a:gsLst>
                  <a:gs pos="0">
                    <a:srgbClr val="6A440E"/>
                  </a:gs>
                  <a:gs pos="100000">
                    <a:srgbClr val="311F06"/>
                  </a:gs>
                </a:gsLst>
                <a:lin ang="189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86" name="Rectangle 468"/>
              <p:cNvSpPr>
                <a:spLocks noChangeArrowheads="1"/>
              </p:cNvSpPr>
              <p:nvPr/>
            </p:nvSpPr>
            <p:spPr bwMode="auto">
              <a:xfrm rot="499539">
                <a:off x="3416" y="1520"/>
                <a:ext cx="173" cy="45"/>
              </a:xfrm>
              <a:prstGeom prst="rect">
                <a:avLst/>
              </a:prstGeom>
              <a:gradFill rotWithShape="0">
                <a:gsLst>
                  <a:gs pos="0">
                    <a:srgbClr val="6A440E"/>
                  </a:gs>
                  <a:gs pos="100000">
                    <a:srgbClr val="311F06"/>
                  </a:gs>
                </a:gsLst>
                <a:lin ang="189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87" name="AutoShape 469"/>
              <p:cNvSpPr>
                <a:spLocks noChangeArrowheads="1"/>
              </p:cNvSpPr>
              <p:nvPr/>
            </p:nvSpPr>
            <p:spPr bwMode="auto">
              <a:xfrm>
                <a:off x="2928" y="1379"/>
                <a:ext cx="26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88" name="AutoShape 470"/>
              <p:cNvSpPr>
                <a:spLocks noChangeArrowheads="1"/>
              </p:cNvSpPr>
              <p:nvPr/>
            </p:nvSpPr>
            <p:spPr bwMode="auto">
              <a:xfrm>
                <a:off x="2999" y="1441"/>
                <a:ext cx="28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89" name="AutoShape 471"/>
              <p:cNvSpPr>
                <a:spLocks noChangeArrowheads="1"/>
              </p:cNvSpPr>
              <p:nvPr/>
            </p:nvSpPr>
            <p:spPr bwMode="auto">
              <a:xfrm>
                <a:off x="2983" y="1579"/>
                <a:ext cx="28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0" name="AutoShape 472"/>
              <p:cNvSpPr>
                <a:spLocks noChangeArrowheads="1"/>
              </p:cNvSpPr>
              <p:nvPr/>
            </p:nvSpPr>
            <p:spPr bwMode="auto">
              <a:xfrm>
                <a:off x="3024" y="1724"/>
                <a:ext cx="31" cy="33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1" name="AutoShape 473"/>
              <p:cNvSpPr>
                <a:spLocks noChangeArrowheads="1"/>
              </p:cNvSpPr>
              <p:nvPr/>
            </p:nvSpPr>
            <p:spPr bwMode="auto">
              <a:xfrm>
                <a:off x="3107" y="1463"/>
                <a:ext cx="26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2" name="AutoShape 474"/>
              <p:cNvSpPr>
                <a:spLocks noChangeArrowheads="1"/>
              </p:cNvSpPr>
              <p:nvPr/>
            </p:nvSpPr>
            <p:spPr bwMode="auto">
              <a:xfrm>
                <a:off x="3059" y="1336"/>
                <a:ext cx="26" cy="28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3" name="AutoShape 475"/>
              <p:cNvSpPr>
                <a:spLocks noChangeArrowheads="1"/>
              </p:cNvSpPr>
              <p:nvPr/>
            </p:nvSpPr>
            <p:spPr bwMode="auto">
              <a:xfrm>
                <a:off x="3117" y="1616"/>
                <a:ext cx="26" cy="28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4" name="AutoShape 476"/>
              <p:cNvSpPr>
                <a:spLocks noChangeArrowheads="1"/>
              </p:cNvSpPr>
              <p:nvPr/>
            </p:nvSpPr>
            <p:spPr bwMode="auto">
              <a:xfrm>
                <a:off x="3003" y="2017"/>
                <a:ext cx="28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5" name="AutoShape 477"/>
              <p:cNvSpPr>
                <a:spLocks noChangeArrowheads="1"/>
              </p:cNvSpPr>
              <p:nvPr/>
            </p:nvSpPr>
            <p:spPr bwMode="auto">
              <a:xfrm>
                <a:off x="3196" y="1401"/>
                <a:ext cx="31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6" name="AutoShape 478"/>
              <p:cNvSpPr>
                <a:spLocks noChangeArrowheads="1"/>
              </p:cNvSpPr>
              <p:nvPr/>
            </p:nvSpPr>
            <p:spPr bwMode="auto">
              <a:xfrm>
                <a:off x="3228" y="1707"/>
                <a:ext cx="28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7" name="AutoShape 479"/>
              <p:cNvSpPr>
                <a:spLocks noChangeArrowheads="1"/>
              </p:cNvSpPr>
              <p:nvPr/>
            </p:nvSpPr>
            <p:spPr bwMode="auto">
              <a:xfrm>
                <a:off x="3249" y="1512"/>
                <a:ext cx="28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8" name="AutoShape 480"/>
              <p:cNvSpPr>
                <a:spLocks noChangeArrowheads="1"/>
              </p:cNvSpPr>
              <p:nvPr/>
            </p:nvSpPr>
            <p:spPr bwMode="auto">
              <a:xfrm>
                <a:off x="3323" y="1394"/>
                <a:ext cx="31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99" name="AutoShape 481"/>
              <p:cNvSpPr>
                <a:spLocks noChangeArrowheads="1"/>
              </p:cNvSpPr>
              <p:nvPr/>
            </p:nvSpPr>
            <p:spPr bwMode="auto">
              <a:xfrm>
                <a:off x="3382" y="1737"/>
                <a:ext cx="31" cy="33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0" name="AutoShape 482"/>
              <p:cNvSpPr>
                <a:spLocks noChangeArrowheads="1"/>
              </p:cNvSpPr>
              <p:nvPr/>
            </p:nvSpPr>
            <p:spPr bwMode="auto">
              <a:xfrm>
                <a:off x="3351" y="1611"/>
                <a:ext cx="26" cy="33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1" name="AutoShape 483"/>
              <p:cNvSpPr>
                <a:spLocks noChangeArrowheads="1"/>
              </p:cNvSpPr>
              <p:nvPr/>
            </p:nvSpPr>
            <p:spPr bwMode="auto">
              <a:xfrm>
                <a:off x="3520" y="1330"/>
                <a:ext cx="31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2" name="AutoShape 484"/>
              <p:cNvSpPr>
                <a:spLocks noChangeArrowheads="1"/>
              </p:cNvSpPr>
              <p:nvPr/>
            </p:nvSpPr>
            <p:spPr bwMode="auto">
              <a:xfrm>
                <a:off x="3516" y="1876"/>
                <a:ext cx="31" cy="30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3" name="AutoShape 485"/>
              <p:cNvSpPr>
                <a:spLocks noChangeArrowheads="1"/>
              </p:cNvSpPr>
              <p:nvPr/>
            </p:nvSpPr>
            <p:spPr bwMode="auto">
              <a:xfrm>
                <a:off x="3489" y="1992"/>
                <a:ext cx="28" cy="28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4" name="AutoShape 486"/>
              <p:cNvSpPr>
                <a:spLocks noChangeArrowheads="1"/>
              </p:cNvSpPr>
              <p:nvPr/>
            </p:nvSpPr>
            <p:spPr bwMode="auto">
              <a:xfrm>
                <a:off x="3610" y="1723"/>
                <a:ext cx="28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5" name="AutoShape 487"/>
              <p:cNvSpPr>
                <a:spLocks noChangeArrowheads="1"/>
              </p:cNvSpPr>
              <p:nvPr/>
            </p:nvSpPr>
            <p:spPr bwMode="auto">
              <a:xfrm>
                <a:off x="3642" y="2035"/>
                <a:ext cx="31" cy="28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6" name="AutoShape 488"/>
              <p:cNvSpPr>
                <a:spLocks noChangeArrowheads="1"/>
              </p:cNvSpPr>
              <p:nvPr/>
            </p:nvSpPr>
            <p:spPr bwMode="auto">
              <a:xfrm>
                <a:off x="3599" y="1959"/>
                <a:ext cx="26" cy="26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7" name="AutoShape 489"/>
              <p:cNvSpPr>
                <a:spLocks noChangeArrowheads="1"/>
              </p:cNvSpPr>
              <p:nvPr/>
            </p:nvSpPr>
            <p:spPr bwMode="auto">
              <a:xfrm>
                <a:off x="3670" y="1543"/>
                <a:ext cx="26" cy="28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8" name="AutoShape 490"/>
              <p:cNvSpPr>
                <a:spLocks noChangeArrowheads="1"/>
              </p:cNvSpPr>
              <p:nvPr/>
            </p:nvSpPr>
            <p:spPr bwMode="auto">
              <a:xfrm>
                <a:off x="3637" y="1340"/>
                <a:ext cx="28" cy="28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09" name="AutoShape 491"/>
              <p:cNvSpPr>
                <a:spLocks noChangeArrowheads="1"/>
              </p:cNvSpPr>
              <p:nvPr/>
            </p:nvSpPr>
            <p:spPr bwMode="auto">
              <a:xfrm>
                <a:off x="3753" y="1247"/>
                <a:ext cx="28" cy="28"/>
              </a:xfrm>
              <a:prstGeom prst="octagon">
                <a:avLst>
                  <a:gd name="adj" fmla="val 29287"/>
                </a:avLst>
              </a:prstGeom>
              <a:gradFill rotWithShape="0">
                <a:gsLst>
                  <a:gs pos="0">
                    <a:schemeClr val="bg2"/>
                  </a:gs>
                  <a:gs pos="100000">
                    <a:srgbClr val="3B3B3B"/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800"/>
              </a:p>
            </p:txBody>
          </p:sp>
          <p:sp>
            <p:nvSpPr>
              <p:cNvPr id="110" name="Freeform 492"/>
              <p:cNvSpPr>
                <a:spLocks/>
              </p:cNvSpPr>
              <p:nvPr/>
            </p:nvSpPr>
            <p:spPr bwMode="auto">
              <a:xfrm>
                <a:off x="3319" y="1792"/>
                <a:ext cx="128" cy="734"/>
              </a:xfrm>
              <a:custGeom>
                <a:avLst/>
                <a:gdLst>
                  <a:gd name="T0" fmla="*/ 12 w 152"/>
                  <a:gd name="T1" fmla="*/ 0 h 734"/>
                  <a:gd name="T2" fmla="*/ 1 w 152"/>
                  <a:gd name="T3" fmla="*/ 208 h 734"/>
                  <a:gd name="T4" fmla="*/ 12 w 152"/>
                  <a:gd name="T5" fmla="*/ 572 h 734"/>
                  <a:gd name="T6" fmla="*/ 17 w 152"/>
                  <a:gd name="T7" fmla="*/ 728 h 734"/>
                  <a:gd name="T8" fmla="*/ 20 w 152"/>
                  <a:gd name="T9" fmla="*/ 608 h 734"/>
                  <a:gd name="T10" fmla="*/ 25 w 152"/>
                  <a:gd name="T11" fmla="*/ 200 h 734"/>
                  <a:gd name="T12" fmla="*/ 12 w 152"/>
                  <a:gd name="T13" fmla="*/ 0 h 73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2" h="734">
                    <a:moveTo>
                      <a:pt x="69" y="0"/>
                    </a:moveTo>
                    <a:cubicBezTo>
                      <a:pt x="45" y="1"/>
                      <a:pt x="2" y="113"/>
                      <a:pt x="1" y="208"/>
                    </a:cubicBezTo>
                    <a:cubicBezTo>
                      <a:pt x="0" y="303"/>
                      <a:pt x="49" y="485"/>
                      <a:pt x="65" y="572"/>
                    </a:cubicBezTo>
                    <a:cubicBezTo>
                      <a:pt x="81" y="659"/>
                      <a:pt x="89" y="722"/>
                      <a:pt x="97" y="728"/>
                    </a:cubicBezTo>
                    <a:cubicBezTo>
                      <a:pt x="105" y="734"/>
                      <a:pt x="105" y="696"/>
                      <a:pt x="113" y="608"/>
                    </a:cubicBezTo>
                    <a:cubicBezTo>
                      <a:pt x="121" y="520"/>
                      <a:pt x="152" y="301"/>
                      <a:pt x="145" y="200"/>
                    </a:cubicBezTo>
                    <a:cubicBezTo>
                      <a:pt x="138" y="99"/>
                      <a:pt x="85" y="42"/>
                      <a:pt x="69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57240C"/>
                  </a:gs>
                  <a:gs pos="50000">
                    <a:srgbClr val="BD4E1A"/>
                  </a:gs>
                  <a:gs pos="100000">
                    <a:srgbClr val="57240C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11" name="Group 493"/>
              <p:cNvGrpSpPr>
                <a:grpSpLocks/>
              </p:cNvGrpSpPr>
              <p:nvPr/>
            </p:nvGrpSpPr>
            <p:grpSpPr bwMode="auto">
              <a:xfrm>
                <a:off x="2608" y="600"/>
                <a:ext cx="486" cy="466"/>
                <a:chOff x="1267" y="1155"/>
                <a:chExt cx="486" cy="466"/>
              </a:xfrm>
            </p:grpSpPr>
            <p:sp>
              <p:nvSpPr>
                <p:cNvPr id="112" name="Line 494"/>
                <p:cNvSpPr>
                  <a:spLocks noChangeShapeType="1"/>
                </p:cNvSpPr>
                <p:nvPr/>
              </p:nvSpPr>
              <p:spPr bwMode="auto">
                <a:xfrm flipH="1" flipV="1">
                  <a:off x="1511" y="1367"/>
                  <a:ext cx="142" cy="211"/>
                </a:xfrm>
                <a:prstGeom prst="line">
                  <a:avLst/>
                </a:prstGeom>
                <a:noFill/>
                <a:ln w="28575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13" name="Line 495"/>
                <p:cNvSpPr>
                  <a:spLocks noChangeShapeType="1"/>
                </p:cNvSpPr>
                <p:nvPr/>
              </p:nvSpPr>
              <p:spPr bwMode="auto">
                <a:xfrm flipV="1">
                  <a:off x="1264" y="1304"/>
                  <a:ext cx="413" cy="158"/>
                </a:xfrm>
                <a:prstGeom prst="line">
                  <a:avLst/>
                </a:prstGeom>
                <a:noFill/>
                <a:ln w="1905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14" name="Line 496"/>
                <p:cNvSpPr>
                  <a:spLocks noChangeShapeType="1"/>
                </p:cNvSpPr>
                <p:nvPr/>
              </p:nvSpPr>
              <p:spPr bwMode="auto">
                <a:xfrm flipH="1" flipV="1">
                  <a:off x="1269" y="1269"/>
                  <a:ext cx="132" cy="356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15" name="Line 497"/>
                <p:cNvSpPr>
                  <a:spLocks noChangeShapeType="1"/>
                </p:cNvSpPr>
                <p:nvPr/>
              </p:nvSpPr>
              <p:spPr bwMode="auto">
                <a:xfrm flipH="1" flipV="1">
                  <a:off x="1352" y="1287"/>
                  <a:ext cx="106" cy="264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16" name="Line 498"/>
                <p:cNvSpPr>
                  <a:spLocks noChangeShapeType="1"/>
                </p:cNvSpPr>
                <p:nvPr/>
              </p:nvSpPr>
              <p:spPr bwMode="auto">
                <a:xfrm flipH="1" flipV="1">
                  <a:off x="1435" y="1290"/>
                  <a:ext cx="71" cy="177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17" name="Line 499"/>
                <p:cNvSpPr>
                  <a:spLocks noChangeShapeType="1"/>
                </p:cNvSpPr>
                <p:nvPr/>
              </p:nvSpPr>
              <p:spPr bwMode="auto">
                <a:xfrm flipH="1" flipV="1">
                  <a:off x="1552" y="1284"/>
                  <a:ext cx="59" cy="148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18" name="Line 500"/>
                <p:cNvSpPr>
                  <a:spLocks noChangeShapeType="1"/>
                </p:cNvSpPr>
                <p:nvPr/>
              </p:nvSpPr>
              <p:spPr bwMode="auto">
                <a:xfrm flipH="1" flipV="1">
                  <a:off x="1349" y="1360"/>
                  <a:ext cx="45" cy="116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19" name="Line 501"/>
                <p:cNvSpPr>
                  <a:spLocks noChangeShapeType="1"/>
                </p:cNvSpPr>
                <p:nvPr/>
              </p:nvSpPr>
              <p:spPr bwMode="auto">
                <a:xfrm flipH="1" flipV="1">
                  <a:off x="1586" y="1250"/>
                  <a:ext cx="65" cy="162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0" name="Line 502"/>
                <p:cNvSpPr>
                  <a:spLocks noChangeShapeType="1"/>
                </p:cNvSpPr>
                <p:nvPr/>
              </p:nvSpPr>
              <p:spPr bwMode="auto">
                <a:xfrm flipV="1">
                  <a:off x="1629" y="1159"/>
                  <a:ext cx="43" cy="167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1" name="Line 503"/>
                <p:cNvSpPr>
                  <a:spLocks noChangeShapeType="1"/>
                </p:cNvSpPr>
                <p:nvPr/>
              </p:nvSpPr>
              <p:spPr bwMode="auto">
                <a:xfrm>
                  <a:off x="1624" y="1326"/>
                  <a:ext cx="124" cy="75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2" name="Line 504"/>
                <p:cNvSpPr>
                  <a:spLocks noChangeShapeType="1"/>
                </p:cNvSpPr>
                <p:nvPr/>
              </p:nvSpPr>
              <p:spPr bwMode="auto">
                <a:xfrm flipH="1" flipV="1">
                  <a:off x="1606" y="1204"/>
                  <a:ext cx="91" cy="47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3" name="Line 505"/>
                <p:cNvSpPr>
                  <a:spLocks noChangeShapeType="1"/>
                </p:cNvSpPr>
                <p:nvPr/>
              </p:nvSpPr>
              <p:spPr bwMode="auto">
                <a:xfrm flipH="1" flipV="1">
                  <a:off x="1633" y="1174"/>
                  <a:ext cx="57" cy="24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4" name="Line 506"/>
                <p:cNvSpPr>
                  <a:spLocks noChangeShapeType="1"/>
                </p:cNvSpPr>
                <p:nvPr/>
              </p:nvSpPr>
              <p:spPr bwMode="auto">
                <a:xfrm flipV="1">
                  <a:off x="1682" y="1342"/>
                  <a:ext cx="39" cy="83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5" name="Line 507"/>
                <p:cNvSpPr>
                  <a:spLocks noChangeShapeType="1"/>
                </p:cNvSpPr>
                <p:nvPr/>
              </p:nvSpPr>
              <p:spPr bwMode="auto">
                <a:xfrm flipV="1">
                  <a:off x="1726" y="1358"/>
                  <a:ext cx="24" cy="71"/>
                </a:xfrm>
                <a:prstGeom prst="line">
                  <a:avLst/>
                </a:prstGeom>
                <a:noFill/>
                <a:ln w="12700">
                  <a:solidFill>
                    <a:srgbClr val="4B4B4B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876500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79300" cy="6847038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4000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7" name="Group 266"/>
          <p:cNvGrpSpPr/>
          <p:nvPr/>
        </p:nvGrpSpPr>
        <p:grpSpPr>
          <a:xfrm>
            <a:off x="-1518258" y="2231380"/>
            <a:ext cx="10591805" cy="2429243"/>
            <a:chOff x="-1389666" y="1917044"/>
            <a:chExt cx="10591805" cy="2429243"/>
          </a:xfrm>
        </p:grpSpPr>
        <p:sp>
          <p:nvSpPr>
            <p:cNvPr id="3" name="Freeform 2"/>
            <p:cNvSpPr/>
            <p:nvPr/>
          </p:nvSpPr>
          <p:spPr>
            <a:xfrm>
              <a:off x="3970306" y="3994847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 3"/>
            <p:cNvSpPr/>
            <p:nvPr/>
          </p:nvSpPr>
          <p:spPr>
            <a:xfrm>
              <a:off x="3900706" y="3101038"/>
              <a:ext cx="4340827" cy="909381"/>
            </a:xfrm>
            <a:custGeom>
              <a:avLst/>
              <a:gdLst>
                <a:gd name="connsiteX0" fmla="*/ 0 w 4340827"/>
                <a:gd name="connsiteY0" fmla="*/ 424409 h 909381"/>
                <a:gd name="connsiteX1" fmla="*/ 160256 w 4340827"/>
                <a:gd name="connsiteY1" fmla="*/ 612945 h 909381"/>
                <a:gd name="connsiteX2" fmla="*/ 452487 w 4340827"/>
                <a:gd name="connsiteY2" fmla="*/ 782628 h 909381"/>
                <a:gd name="connsiteX3" fmla="*/ 650450 w 4340827"/>
                <a:gd name="connsiteY3" fmla="*/ 839188 h 909381"/>
                <a:gd name="connsiteX4" fmla="*/ 1564850 w 4340827"/>
                <a:gd name="connsiteY4" fmla="*/ 905176 h 909381"/>
                <a:gd name="connsiteX5" fmla="*/ 3714161 w 4340827"/>
                <a:gd name="connsiteY5" fmla="*/ 895749 h 909381"/>
                <a:gd name="connsiteX6" fmla="*/ 3478491 w 4340827"/>
                <a:gd name="connsiteY6" fmla="*/ 839188 h 909381"/>
                <a:gd name="connsiteX7" fmla="*/ 4025246 w 4340827"/>
                <a:gd name="connsiteY7" fmla="*/ 801481 h 909381"/>
                <a:gd name="connsiteX8" fmla="*/ 4308050 w 4340827"/>
                <a:gd name="connsiteY8" fmla="*/ 396129 h 909381"/>
                <a:gd name="connsiteX9" fmla="*/ 4128941 w 4340827"/>
                <a:gd name="connsiteY9" fmla="*/ 203 h 909381"/>
                <a:gd name="connsiteX10" fmla="*/ 2479250 w 4340827"/>
                <a:gd name="connsiteY10" fmla="*/ 339568 h 909381"/>
                <a:gd name="connsiteX11" fmla="*/ 933254 w 4340827"/>
                <a:gd name="connsiteY11" fmla="*/ 169885 h 909381"/>
                <a:gd name="connsiteX12" fmla="*/ 160256 w 4340827"/>
                <a:gd name="connsiteY12" fmla="*/ 292434 h 909381"/>
                <a:gd name="connsiteX13" fmla="*/ 0 w 4340827"/>
                <a:gd name="connsiteY13" fmla="*/ 424409 h 909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0827" h="909381">
                  <a:moveTo>
                    <a:pt x="0" y="424409"/>
                  </a:moveTo>
                  <a:cubicBezTo>
                    <a:pt x="0" y="477827"/>
                    <a:pt x="84842" y="553242"/>
                    <a:pt x="160256" y="612945"/>
                  </a:cubicBezTo>
                  <a:cubicBezTo>
                    <a:pt x="235670" y="672648"/>
                    <a:pt x="370788" y="744921"/>
                    <a:pt x="452487" y="782628"/>
                  </a:cubicBezTo>
                  <a:cubicBezTo>
                    <a:pt x="534186" y="820335"/>
                    <a:pt x="465056" y="818763"/>
                    <a:pt x="650450" y="839188"/>
                  </a:cubicBezTo>
                  <a:cubicBezTo>
                    <a:pt x="835844" y="859613"/>
                    <a:pt x="1054232" y="895749"/>
                    <a:pt x="1564850" y="905176"/>
                  </a:cubicBezTo>
                  <a:cubicBezTo>
                    <a:pt x="2075468" y="914603"/>
                    <a:pt x="3395221" y="906747"/>
                    <a:pt x="3714161" y="895749"/>
                  </a:cubicBezTo>
                  <a:cubicBezTo>
                    <a:pt x="4033101" y="884751"/>
                    <a:pt x="3426644" y="854899"/>
                    <a:pt x="3478491" y="839188"/>
                  </a:cubicBezTo>
                  <a:cubicBezTo>
                    <a:pt x="3530338" y="823477"/>
                    <a:pt x="3886986" y="875324"/>
                    <a:pt x="4025246" y="801481"/>
                  </a:cubicBezTo>
                  <a:cubicBezTo>
                    <a:pt x="4163506" y="727638"/>
                    <a:pt x="4290768" y="529675"/>
                    <a:pt x="4308050" y="396129"/>
                  </a:cubicBezTo>
                  <a:cubicBezTo>
                    <a:pt x="4325332" y="262583"/>
                    <a:pt x="4433741" y="9630"/>
                    <a:pt x="4128941" y="203"/>
                  </a:cubicBezTo>
                  <a:cubicBezTo>
                    <a:pt x="3824141" y="-9224"/>
                    <a:pt x="3011864" y="311288"/>
                    <a:pt x="2479250" y="339568"/>
                  </a:cubicBezTo>
                  <a:cubicBezTo>
                    <a:pt x="1946636" y="367848"/>
                    <a:pt x="1319753" y="177741"/>
                    <a:pt x="933254" y="169885"/>
                  </a:cubicBezTo>
                  <a:cubicBezTo>
                    <a:pt x="546755" y="162029"/>
                    <a:pt x="311085" y="246871"/>
                    <a:pt x="160256" y="292434"/>
                  </a:cubicBezTo>
                  <a:cubicBezTo>
                    <a:pt x="9427" y="337997"/>
                    <a:pt x="0" y="370991"/>
                    <a:pt x="0" y="424409"/>
                  </a:cubicBezTo>
                  <a:close/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-1389666" y="2810574"/>
              <a:ext cx="5403309" cy="282366"/>
              <a:chOff x="-1029457" y="4912929"/>
              <a:chExt cx="5403309" cy="282366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-936826" y="4912929"/>
                <a:ext cx="5310678" cy="282366"/>
                <a:chOff x="164640" y="5071658"/>
                <a:chExt cx="5310678" cy="282366"/>
              </a:xfrm>
            </p:grpSpPr>
            <p:sp>
              <p:nvSpPr>
                <p:cNvPr id="60" name="Can 59"/>
                <p:cNvSpPr/>
                <p:nvPr/>
              </p:nvSpPr>
              <p:spPr>
                <a:xfrm rot="5400000">
                  <a:off x="1625044" y="3616264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1" name="Can 60"/>
                <p:cNvSpPr/>
                <p:nvPr/>
              </p:nvSpPr>
              <p:spPr>
                <a:xfrm rot="5400000">
                  <a:off x="2130810" y="3613763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2" name="Can 61"/>
                <p:cNvSpPr/>
                <p:nvPr/>
              </p:nvSpPr>
              <p:spPr>
                <a:xfrm rot="5400000">
                  <a:off x="2670650" y="3614298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3" name="Can 62"/>
                <p:cNvSpPr/>
                <p:nvPr/>
              </p:nvSpPr>
              <p:spPr>
                <a:xfrm rot="5400000">
                  <a:off x="3157706" y="3615591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4" name="Can 63"/>
                <p:cNvSpPr/>
                <p:nvPr/>
              </p:nvSpPr>
              <p:spPr>
                <a:xfrm rot="5400000">
                  <a:off x="3155656" y="4106410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5" name="Can 64"/>
                <p:cNvSpPr/>
                <p:nvPr/>
              </p:nvSpPr>
              <p:spPr>
                <a:xfrm rot="5400000">
                  <a:off x="3600204" y="4159491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6" name="Can 65"/>
                <p:cNvSpPr/>
                <p:nvPr/>
              </p:nvSpPr>
              <p:spPr>
                <a:xfrm rot="5400000">
                  <a:off x="3672793" y="4581971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7" name="Can 66"/>
                <p:cNvSpPr/>
                <p:nvPr/>
              </p:nvSpPr>
              <p:spPr>
                <a:xfrm rot="5400000">
                  <a:off x="4176418" y="4576923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8" name="Can 67"/>
                <p:cNvSpPr/>
                <p:nvPr/>
              </p:nvSpPr>
              <p:spPr>
                <a:xfrm rot="5400000">
                  <a:off x="4703265" y="4576923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sp>
            <p:nvSpPr>
              <p:cNvPr id="59" name="Rectangle 58"/>
              <p:cNvSpPr/>
              <p:nvPr/>
            </p:nvSpPr>
            <p:spPr>
              <a:xfrm>
                <a:off x="-1029457" y="5077798"/>
                <a:ext cx="5219952" cy="114744"/>
              </a:xfrm>
              <a:prstGeom prst="rect">
                <a:avLst/>
              </a:prstGeom>
              <a:solidFill>
                <a:schemeClr val="dk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3151602" y="2630715"/>
              <a:ext cx="1159619" cy="696795"/>
              <a:chOff x="3885794" y="4791617"/>
              <a:chExt cx="1159619" cy="696795"/>
            </a:xfrm>
            <a:solidFill>
              <a:srgbClr val="2A5A95"/>
            </a:solidFill>
          </p:grpSpPr>
          <p:sp>
            <p:nvSpPr>
              <p:cNvPr id="55" name="Can 54"/>
              <p:cNvSpPr/>
              <p:nvPr/>
            </p:nvSpPr>
            <p:spPr>
              <a:xfrm rot="5400000">
                <a:off x="4001363" y="4723943"/>
                <a:ext cx="533155" cy="764293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4127845" y="4721001"/>
                <a:ext cx="628942" cy="8164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4270490" y="4713490"/>
                <a:ext cx="696795" cy="8530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/>
            <p:cNvSpPr/>
            <p:nvPr/>
          </p:nvSpPr>
          <p:spPr>
            <a:xfrm rot="247517">
              <a:off x="8629006" y="2364488"/>
              <a:ext cx="502381" cy="207901"/>
            </a:xfrm>
            <a:custGeom>
              <a:avLst/>
              <a:gdLst>
                <a:gd name="connsiteX0" fmla="*/ 41388 w 502381"/>
                <a:gd name="connsiteY0" fmla="*/ 87211 h 235862"/>
                <a:gd name="connsiteX1" fmla="*/ 281231 w 502381"/>
                <a:gd name="connsiteY1" fmla="*/ 94706 h 235862"/>
                <a:gd name="connsiteX2" fmla="*/ 371172 w 502381"/>
                <a:gd name="connsiteY2" fmla="*/ 222122 h 235862"/>
                <a:gd name="connsiteX3" fmla="*/ 491093 w 502381"/>
                <a:gd name="connsiteY3" fmla="*/ 214627 h 235862"/>
                <a:gd name="connsiteX4" fmla="*/ 476103 w 502381"/>
                <a:gd name="connsiteY4" fmla="*/ 64726 h 235862"/>
                <a:gd name="connsiteX5" fmla="*/ 303716 w 502381"/>
                <a:gd name="connsiteY5" fmla="*/ 4765 h 235862"/>
                <a:gd name="connsiteX6" fmla="*/ 26398 w 502381"/>
                <a:gd name="connsiteY6" fmla="*/ 12260 h 235862"/>
                <a:gd name="connsiteX7" fmla="*/ 41388 w 502381"/>
                <a:gd name="connsiteY7" fmla="*/ 87211 h 235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381" h="235862">
                  <a:moveTo>
                    <a:pt x="41388" y="87211"/>
                  </a:moveTo>
                  <a:cubicBezTo>
                    <a:pt x="83860" y="100952"/>
                    <a:pt x="226267" y="72221"/>
                    <a:pt x="281231" y="94706"/>
                  </a:cubicBezTo>
                  <a:cubicBezTo>
                    <a:pt x="336195" y="117191"/>
                    <a:pt x="336195" y="202135"/>
                    <a:pt x="371172" y="222122"/>
                  </a:cubicBezTo>
                  <a:cubicBezTo>
                    <a:pt x="406149" y="242109"/>
                    <a:pt x="473605" y="240860"/>
                    <a:pt x="491093" y="214627"/>
                  </a:cubicBezTo>
                  <a:cubicBezTo>
                    <a:pt x="508581" y="188394"/>
                    <a:pt x="507333" y="99703"/>
                    <a:pt x="476103" y="64726"/>
                  </a:cubicBezTo>
                  <a:cubicBezTo>
                    <a:pt x="444873" y="29749"/>
                    <a:pt x="378667" y="13509"/>
                    <a:pt x="303716" y="4765"/>
                  </a:cubicBezTo>
                  <a:cubicBezTo>
                    <a:pt x="228765" y="-3979"/>
                    <a:pt x="71369" y="-232"/>
                    <a:pt x="26398" y="12260"/>
                  </a:cubicBezTo>
                  <a:cubicBezTo>
                    <a:pt x="-18573" y="24752"/>
                    <a:pt x="-1084" y="73470"/>
                    <a:pt x="41388" y="87211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an 7"/>
            <p:cNvSpPr/>
            <p:nvPr/>
          </p:nvSpPr>
          <p:spPr>
            <a:xfrm rot="11239780">
              <a:off x="8860763" y="2491046"/>
              <a:ext cx="282120" cy="672217"/>
            </a:xfrm>
            <a:prstGeom prst="can">
              <a:avLst>
                <a:gd name="adj" fmla="val 46240"/>
              </a:avLst>
            </a:prstGeom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an 8"/>
            <p:cNvSpPr/>
            <p:nvPr/>
          </p:nvSpPr>
          <p:spPr>
            <a:xfrm rot="11197606">
              <a:off x="8803329" y="2553731"/>
              <a:ext cx="368956" cy="687482"/>
            </a:xfrm>
            <a:prstGeom prst="can">
              <a:avLst>
                <a:gd name="adj" fmla="val 31330"/>
              </a:avLst>
            </a:pr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8321769" y="3172051"/>
              <a:ext cx="658495" cy="188172"/>
            </a:xfrm>
            <a:custGeom>
              <a:avLst/>
              <a:gdLst>
                <a:gd name="connsiteX0" fmla="*/ 558912 w 658495"/>
                <a:gd name="connsiteY0" fmla="*/ 12158 h 188172"/>
                <a:gd name="connsiteX1" fmla="*/ 480189 w 658495"/>
                <a:gd name="connsiteY1" fmla="*/ 96937 h 188172"/>
                <a:gd name="connsiteX2" fmla="*/ 153185 w 658495"/>
                <a:gd name="connsiteY2" fmla="*/ 66659 h 188172"/>
                <a:gd name="connsiteX3" fmla="*/ 98684 w 658495"/>
                <a:gd name="connsiteY3" fmla="*/ 54548 h 188172"/>
                <a:gd name="connsiteX4" fmla="*/ 26017 w 658495"/>
                <a:gd name="connsiteY4" fmla="*/ 72715 h 188172"/>
                <a:gd name="connsiteX5" fmla="*/ 38128 w 658495"/>
                <a:gd name="connsiteY5" fmla="*/ 145382 h 188172"/>
                <a:gd name="connsiteX6" fmla="*/ 455966 w 658495"/>
                <a:gd name="connsiteY6" fmla="*/ 187771 h 188172"/>
                <a:gd name="connsiteX7" fmla="*/ 613413 w 658495"/>
                <a:gd name="connsiteY7" fmla="*/ 121160 h 188172"/>
                <a:gd name="connsiteX8" fmla="*/ 655802 w 658495"/>
                <a:gd name="connsiteY8" fmla="*/ 12158 h 188172"/>
                <a:gd name="connsiteX9" fmla="*/ 558912 w 658495"/>
                <a:gd name="connsiteY9" fmla="*/ 12158 h 18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8495" h="188172">
                  <a:moveTo>
                    <a:pt x="558912" y="12158"/>
                  </a:moveTo>
                  <a:cubicBezTo>
                    <a:pt x="529643" y="26288"/>
                    <a:pt x="547810" y="87853"/>
                    <a:pt x="480189" y="96937"/>
                  </a:cubicBezTo>
                  <a:cubicBezTo>
                    <a:pt x="412568" y="106021"/>
                    <a:pt x="216769" y="73724"/>
                    <a:pt x="153185" y="66659"/>
                  </a:cubicBezTo>
                  <a:cubicBezTo>
                    <a:pt x="89601" y="59594"/>
                    <a:pt x="119879" y="53539"/>
                    <a:pt x="98684" y="54548"/>
                  </a:cubicBezTo>
                  <a:cubicBezTo>
                    <a:pt x="77489" y="55557"/>
                    <a:pt x="36110" y="57576"/>
                    <a:pt x="26017" y="72715"/>
                  </a:cubicBezTo>
                  <a:cubicBezTo>
                    <a:pt x="15924" y="87854"/>
                    <a:pt x="-33530" y="126206"/>
                    <a:pt x="38128" y="145382"/>
                  </a:cubicBezTo>
                  <a:cubicBezTo>
                    <a:pt x="109786" y="164558"/>
                    <a:pt x="360085" y="191808"/>
                    <a:pt x="455966" y="187771"/>
                  </a:cubicBezTo>
                  <a:cubicBezTo>
                    <a:pt x="551847" y="183734"/>
                    <a:pt x="580107" y="150429"/>
                    <a:pt x="613413" y="121160"/>
                  </a:cubicBezTo>
                  <a:cubicBezTo>
                    <a:pt x="646719" y="91891"/>
                    <a:pt x="665895" y="30325"/>
                    <a:pt x="655802" y="12158"/>
                  </a:cubicBezTo>
                  <a:cubicBezTo>
                    <a:pt x="645709" y="-6009"/>
                    <a:pt x="588181" y="-1972"/>
                    <a:pt x="558912" y="12158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an 10"/>
            <p:cNvSpPr/>
            <p:nvPr/>
          </p:nvSpPr>
          <p:spPr>
            <a:xfrm rot="17058193">
              <a:off x="8239438" y="3102486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an 11"/>
            <p:cNvSpPr/>
            <p:nvPr/>
          </p:nvSpPr>
          <p:spPr>
            <a:xfrm rot="17087545">
              <a:off x="8163289" y="3088147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an 12"/>
            <p:cNvSpPr/>
            <p:nvPr/>
          </p:nvSpPr>
          <p:spPr>
            <a:xfrm rot="16415523">
              <a:off x="8454243" y="2255250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an 13"/>
            <p:cNvSpPr/>
            <p:nvPr/>
          </p:nvSpPr>
          <p:spPr>
            <a:xfrm rot="16444875">
              <a:off x="8378094" y="2240911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3423267" y="1917044"/>
              <a:ext cx="5195064" cy="1730530"/>
              <a:chOff x="3783476" y="4019399"/>
              <a:chExt cx="5195064" cy="1730530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3783476" y="4019399"/>
                <a:ext cx="5195064" cy="1730530"/>
              </a:xfrm>
              <a:custGeom>
                <a:avLst/>
                <a:gdLst>
                  <a:gd name="connsiteX0" fmla="*/ 504185 w 5195064"/>
                  <a:gd name="connsiteY0" fmla="*/ 9160 h 1730530"/>
                  <a:gd name="connsiteX1" fmla="*/ 46985 w 5195064"/>
                  <a:gd name="connsiteY1" fmla="*/ 84111 h 1730530"/>
                  <a:gd name="connsiteX2" fmla="*/ 46985 w 5195064"/>
                  <a:gd name="connsiteY2" fmla="*/ 488846 h 1730530"/>
                  <a:gd name="connsiteX3" fmla="*/ 331798 w 5195064"/>
                  <a:gd name="connsiteY3" fmla="*/ 1440721 h 1730530"/>
                  <a:gd name="connsiteX4" fmla="*/ 639096 w 5195064"/>
                  <a:gd name="connsiteY4" fmla="*/ 1710544 h 1730530"/>
                  <a:gd name="connsiteX5" fmla="*/ 1201227 w 5195064"/>
                  <a:gd name="connsiteY5" fmla="*/ 1710544 h 1730530"/>
                  <a:gd name="connsiteX6" fmla="*/ 2790185 w 5195064"/>
                  <a:gd name="connsiteY6" fmla="*/ 1703049 h 1730530"/>
                  <a:gd name="connsiteX7" fmla="*/ 4229241 w 5195064"/>
                  <a:gd name="connsiteY7" fmla="*/ 1703049 h 1730530"/>
                  <a:gd name="connsiteX8" fmla="*/ 4656460 w 5195064"/>
                  <a:gd name="connsiteY8" fmla="*/ 1695554 h 1730530"/>
                  <a:gd name="connsiteX9" fmla="*/ 4866323 w 5195064"/>
                  <a:gd name="connsiteY9" fmla="*/ 1448216 h 1730530"/>
                  <a:gd name="connsiteX10" fmla="*/ 5181116 w 5195064"/>
                  <a:gd name="connsiteY10" fmla="*/ 361429 h 1730530"/>
                  <a:gd name="connsiteX11" fmla="*/ 5083680 w 5195064"/>
                  <a:gd name="connsiteY11" fmla="*/ 46636 h 1730530"/>
                  <a:gd name="connsiteX12" fmla="*/ 4589005 w 5195064"/>
                  <a:gd name="connsiteY12" fmla="*/ 1665 h 1730530"/>
                  <a:gd name="connsiteX13" fmla="*/ 504185 w 5195064"/>
                  <a:gd name="connsiteY13" fmla="*/ 9160 h 173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95064" h="1730530">
                    <a:moveTo>
                      <a:pt x="504185" y="9160"/>
                    </a:moveTo>
                    <a:cubicBezTo>
                      <a:pt x="313685" y="6661"/>
                      <a:pt x="123185" y="4163"/>
                      <a:pt x="46985" y="84111"/>
                    </a:cubicBezTo>
                    <a:cubicBezTo>
                      <a:pt x="-29215" y="164059"/>
                      <a:pt x="-484" y="262744"/>
                      <a:pt x="46985" y="488846"/>
                    </a:cubicBezTo>
                    <a:cubicBezTo>
                      <a:pt x="94454" y="714948"/>
                      <a:pt x="233113" y="1237105"/>
                      <a:pt x="331798" y="1440721"/>
                    </a:cubicBezTo>
                    <a:cubicBezTo>
                      <a:pt x="430483" y="1644337"/>
                      <a:pt x="494191" y="1665574"/>
                      <a:pt x="639096" y="1710544"/>
                    </a:cubicBezTo>
                    <a:cubicBezTo>
                      <a:pt x="784001" y="1755514"/>
                      <a:pt x="1201227" y="1710544"/>
                      <a:pt x="1201227" y="1710544"/>
                    </a:cubicBezTo>
                    <a:lnTo>
                      <a:pt x="2790185" y="1703049"/>
                    </a:lnTo>
                    <a:lnTo>
                      <a:pt x="4229241" y="1703049"/>
                    </a:lnTo>
                    <a:cubicBezTo>
                      <a:pt x="4540287" y="1701800"/>
                      <a:pt x="4550280" y="1738026"/>
                      <a:pt x="4656460" y="1695554"/>
                    </a:cubicBezTo>
                    <a:cubicBezTo>
                      <a:pt x="4762640" y="1653082"/>
                      <a:pt x="4778880" y="1670570"/>
                      <a:pt x="4866323" y="1448216"/>
                    </a:cubicBezTo>
                    <a:cubicBezTo>
                      <a:pt x="4953766" y="1225862"/>
                      <a:pt x="5144890" y="595026"/>
                      <a:pt x="5181116" y="361429"/>
                    </a:cubicBezTo>
                    <a:cubicBezTo>
                      <a:pt x="5217342" y="127832"/>
                      <a:pt x="5182365" y="106597"/>
                      <a:pt x="5083680" y="46636"/>
                    </a:cubicBezTo>
                    <a:cubicBezTo>
                      <a:pt x="4984995" y="-13325"/>
                      <a:pt x="4589005" y="1665"/>
                      <a:pt x="4589005" y="1665"/>
                    </a:cubicBezTo>
                    <a:lnTo>
                      <a:pt x="504185" y="9160"/>
                    </a:ln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 51"/>
              <p:cNvSpPr/>
              <p:nvPr/>
            </p:nvSpPr>
            <p:spPr>
              <a:xfrm>
                <a:off x="3865661" y="4083099"/>
                <a:ext cx="5015826" cy="1576894"/>
              </a:xfrm>
              <a:custGeom>
                <a:avLst/>
                <a:gdLst>
                  <a:gd name="connsiteX0" fmla="*/ 272098 w 5015826"/>
                  <a:gd name="connsiteY0" fmla="*/ 12916 h 1576894"/>
                  <a:gd name="connsiteX1" fmla="*/ 54741 w 5015826"/>
                  <a:gd name="connsiteY1" fmla="*/ 80372 h 1576894"/>
                  <a:gd name="connsiteX2" fmla="*/ 2275 w 5015826"/>
                  <a:gd name="connsiteY2" fmla="*/ 275244 h 1576894"/>
                  <a:gd name="connsiteX3" fmla="*/ 107206 w 5015826"/>
                  <a:gd name="connsiteY3" fmla="*/ 664988 h 1576894"/>
                  <a:gd name="connsiteX4" fmla="*/ 317069 w 5015826"/>
                  <a:gd name="connsiteY4" fmla="*/ 1317060 h 1576894"/>
                  <a:gd name="connsiteX5" fmla="*/ 541921 w 5015826"/>
                  <a:gd name="connsiteY5" fmla="*/ 1549408 h 1576894"/>
                  <a:gd name="connsiteX6" fmla="*/ 879200 w 5015826"/>
                  <a:gd name="connsiteY6" fmla="*/ 1571893 h 1576894"/>
                  <a:gd name="connsiteX7" fmla="*/ 2595574 w 5015826"/>
                  <a:gd name="connsiteY7" fmla="*/ 1564398 h 1576894"/>
                  <a:gd name="connsiteX8" fmla="*/ 4296957 w 5015826"/>
                  <a:gd name="connsiteY8" fmla="*/ 1564398 h 1576894"/>
                  <a:gd name="connsiteX9" fmla="*/ 4664216 w 5015826"/>
                  <a:gd name="connsiteY9" fmla="*/ 1392011 h 1576894"/>
                  <a:gd name="connsiteX10" fmla="*/ 4934039 w 5015826"/>
                  <a:gd name="connsiteY10" fmla="*/ 657493 h 1576894"/>
                  <a:gd name="connsiteX11" fmla="*/ 5008990 w 5015826"/>
                  <a:gd name="connsiteY11" fmla="*/ 147828 h 1576894"/>
                  <a:gd name="connsiteX12" fmla="*/ 4791633 w 5015826"/>
                  <a:gd name="connsiteY12" fmla="*/ 12916 h 1576894"/>
                  <a:gd name="connsiteX13" fmla="*/ 4716682 w 5015826"/>
                  <a:gd name="connsiteY13" fmla="*/ 5421 h 1576894"/>
                  <a:gd name="connsiteX14" fmla="*/ 3427528 w 5015826"/>
                  <a:gd name="connsiteY14" fmla="*/ 12916 h 1576894"/>
                  <a:gd name="connsiteX15" fmla="*/ 272098 w 5015826"/>
                  <a:gd name="connsiteY15" fmla="*/ 12916 h 157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15826" h="1576894">
                    <a:moveTo>
                      <a:pt x="272098" y="12916"/>
                    </a:moveTo>
                    <a:cubicBezTo>
                      <a:pt x="185904" y="24783"/>
                      <a:pt x="99711" y="36651"/>
                      <a:pt x="54741" y="80372"/>
                    </a:cubicBezTo>
                    <a:cubicBezTo>
                      <a:pt x="9771" y="124093"/>
                      <a:pt x="-6469" y="177808"/>
                      <a:pt x="2275" y="275244"/>
                    </a:cubicBezTo>
                    <a:cubicBezTo>
                      <a:pt x="11019" y="372680"/>
                      <a:pt x="54740" y="491352"/>
                      <a:pt x="107206" y="664988"/>
                    </a:cubicBezTo>
                    <a:cubicBezTo>
                      <a:pt x="159672" y="838624"/>
                      <a:pt x="244616" y="1169657"/>
                      <a:pt x="317069" y="1317060"/>
                    </a:cubicBezTo>
                    <a:cubicBezTo>
                      <a:pt x="389522" y="1464463"/>
                      <a:pt x="448233" y="1506936"/>
                      <a:pt x="541921" y="1549408"/>
                    </a:cubicBezTo>
                    <a:cubicBezTo>
                      <a:pt x="635610" y="1591880"/>
                      <a:pt x="879200" y="1571893"/>
                      <a:pt x="879200" y="1571893"/>
                    </a:cubicBezTo>
                    <a:lnTo>
                      <a:pt x="2595574" y="1564398"/>
                    </a:lnTo>
                    <a:cubicBezTo>
                      <a:pt x="3165200" y="1563149"/>
                      <a:pt x="3952183" y="1593129"/>
                      <a:pt x="4296957" y="1564398"/>
                    </a:cubicBezTo>
                    <a:cubicBezTo>
                      <a:pt x="4641731" y="1535667"/>
                      <a:pt x="4558036" y="1543162"/>
                      <a:pt x="4664216" y="1392011"/>
                    </a:cubicBezTo>
                    <a:cubicBezTo>
                      <a:pt x="4770396" y="1240860"/>
                      <a:pt x="4876577" y="864857"/>
                      <a:pt x="4934039" y="657493"/>
                    </a:cubicBezTo>
                    <a:cubicBezTo>
                      <a:pt x="4991501" y="450129"/>
                      <a:pt x="5032724" y="255258"/>
                      <a:pt x="5008990" y="147828"/>
                    </a:cubicBezTo>
                    <a:cubicBezTo>
                      <a:pt x="4985256" y="40399"/>
                      <a:pt x="4840351" y="36650"/>
                      <a:pt x="4791633" y="12916"/>
                    </a:cubicBezTo>
                    <a:cubicBezTo>
                      <a:pt x="4742915" y="-10818"/>
                      <a:pt x="4716682" y="5421"/>
                      <a:pt x="4716682" y="5421"/>
                    </a:cubicBezTo>
                    <a:lnTo>
                      <a:pt x="3427528" y="12916"/>
                    </a:lnTo>
                    <a:lnTo>
                      <a:pt x="272098" y="12916"/>
                    </a:lnTo>
                    <a:close/>
                  </a:path>
                </a:pathLst>
              </a:custGeom>
              <a:solidFill>
                <a:srgbClr val="1D3F78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 52"/>
              <p:cNvSpPr/>
              <p:nvPr/>
            </p:nvSpPr>
            <p:spPr>
              <a:xfrm>
                <a:off x="3904670" y="4149047"/>
                <a:ext cx="4979205" cy="1525931"/>
              </a:xfrm>
              <a:custGeom>
                <a:avLst/>
                <a:gdLst>
                  <a:gd name="connsiteX0" fmla="*/ 353011 w 4979205"/>
                  <a:gd name="connsiteY0" fmla="*/ 14424 h 1525931"/>
                  <a:gd name="connsiteX1" fmla="*/ 135653 w 4979205"/>
                  <a:gd name="connsiteY1" fmla="*/ 14424 h 1525931"/>
                  <a:gd name="connsiteX2" fmla="*/ 23227 w 4979205"/>
                  <a:gd name="connsiteY2" fmla="*/ 164325 h 1525931"/>
                  <a:gd name="connsiteX3" fmla="*/ 23227 w 4979205"/>
                  <a:gd name="connsiteY3" fmla="*/ 434148 h 1525931"/>
                  <a:gd name="connsiteX4" fmla="*/ 270565 w 4979205"/>
                  <a:gd name="connsiteY4" fmla="*/ 1236122 h 1525931"/>
                  <a:gd name="connsiteX5" fmla="*/ 555378 w 4979205"/>
                  <a:gd name="connsiteY5" fmla="*/ 1505945 h 1525931"/>
                  <a:gd name="connsiteX6" fmla="*/ 1147489 w 4979205"/>
                  <a:gd name="connsiteY6" fmla="*/ 1505945 h 1525931"/>
                  <a:gd name="connsiteX7" fmla="*/ 3665837 w 4979205"/>
                  <a:gd name="connsiteY7" fmla="*/ 1505945 h 1525931"/>
                  <a:gd name="connsiteX8" fmla="*/ 4265443 w 4979205"/>
                  <a:gd name="connsiteY8" fmla="*/ 1505945 h 1525931"/>
                  <a:gd name="connsiteX9" fmla="*/ 4580237 w 4979205"/>
                  <a:gd name="connsiteY9" fmla="*/ 1423499 h 1525931"/>
                  <a:gd name="connsiteX10" fmla="*/ 4767614 w 4979205"/>
                  <a:gd name="connsiteY10" fmla="*/ 988784 h 1525931"/>
                  <a:gd name="connsiteX11" fmla="*/ 4977476 w 4979205"/>
                  <a:gd name="connsiteY11" fmla="*/ 299237 h 1525931"/>
                  <a:gd name="connsiteX12" fmla="*/ 4842565 w 4979205"/>
                  <a:gd name="connsiteY12" fmla="*/ 36909 h 1525931"/>
                  <a:gd name="connsiteX13" fmla="*/ 4430335 w 4979205"/>
                  <a:gd name="connsiteY13" fmla="*/ 6929 h 1525931"/>
                  <a:gd name="connsiteX14" fmla="*/ 353011 w 4979205"/>
                  <a:gd name="connsiteY14" fmla="*/ 14424 h 1525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979205" h="1525931">
                    <a:moveTo>
                      <a:pt x="353011" y="14424"/>
                    </a:moveTo>
                    <a:cubicBezTo>
                      <a:pt x="271814" y="1932"/>
                      <a:pt x="190617" y="-10560"/>
                      <a:pt x="135653" y="14424"/>
                    </a:cubicBezTo>
                    <a:cubicBezTo>
                      <a:pt x="80689" y="39408"/>
                      <a:pt x="41965" y="94371"/>
                      <a:pt x="23227" y="164325"/>
                    </a:cubicBezTo>
                    <a:cubicBezTo>
                      <a:pt x="4489" y="234279"/>
                      <a:pt x="-17996" y="255515"/>
                      <a:pt x="23227" y="434148"/>
                    </a:cubicBezTo>
                    <a:cubicBezTo>
                      <a:pt x="64450" y="612781"/>
                      <a:pt x="181873" y="1057489"/>
                      <a:pt x="270565" y="1236122"/>
                    </a:cubicBezTo>
                    <a:cubicBezTo>
                      <a:pt x="359257" y="1414755"/>
                      <a:pt x="409224" y="1460975"/>
                      <a:pt x="555378" y="1505945"/>
                    </a:cubicBezTo>
                    <a:cubicBezTo>
                      <a:pt x="701532" y="1550915"/>
                      <a:pt x="1147489" y="1505945"/>
                      <a:pt x="1147489" y="1505945"/>
                    </a:cubicBezTo>
                    <a:lnTo>
                      <a:pt x="3665837" y="1505945"/>
                    </a:lnTo>
                    <a:cubicBezTo>
                      <a:pt x="4185496" y="1505945"/>
                      <a:pt x="4113043" y="1519686"/>
                      <a:pt x="4265443" y="1505945"/>
                    </a:cubicBezTo>
                    <a:cubicBezTo>
                      <a:pt x="4417843" y="1492204"/>
                      <a:pt x="4496542" y="1509692"/>
                      <a:pt x="4580237" y="1423499"/>
                    </a:cubicBezTo>
                    <a:cubicBezTo>
                      <a:pt x="4663932" y="1337306"/>
                      <a:pt x="4701408" y="1176161"/>
                      <a:pt x="4767614" y="988784"/>
                    </a:cubicBezTo>
                    <a:cubicBezTo>
                      <a:pt x="4833820" y="801407"/>
                      <a:pt x="4964984" y="457883"/>
                      <a:pt x="4977476" y="299237"/>
                    </a:cubicBezTo>
                    <a:cubicBezTo>
                      <a:pt x="4989968" y="140591"/>
                      <a:pt x="4933755" y="85627"/>
                      <a:pt x="4842565" y="36909"/>
                    </a:cubicBezTo>
                    <a:cubicBezTo>
                      <a:pt x="4751375" y="-11809"/>
                      <a:pt x="4430335" y="6929"/>
                      <a:pt x="4430335" y="6929"/>
                    </a:cubicBezTo>
                    <a:lnTo>
                      <a:pt x="353011" y="14424"/>
                    </a:lnTo>
                    <a:close/>
                  </a:path>
                </a:pathLst>
              </a:custGeom>
              <a:solidFill>
                <a:srgbClr val="9ED1CB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53"/>
              <p:cNvSpPr/>
              <p:nvPr/>
            </p:nvSpPr>
            <p:spPr>
              <a:xfrm>
                <a:off x="3908518" y="4132941"/>
                <a:ext cx="4968029" cy="895648"/>
              </a:xfrm>
              <a:custGeom>
                <a:avLst/>
                <a:gdLst>
                  <a:gd name="connsiteX0" fmla="*/ 138945 w 4968029"/>
                  <a:gd name="connsiteY0" fmla="*/ 755060 h 895648"/>
                  <a:gd name="connsiteX1" fmla="*/ 93975 w 4968029"/>
                  <a:gd name="connsiteY1" fmla="*/ 350326 h 895648"/>
                  <a:gd name="connsiteX2" fmla="*/ 236381 w 4968029"/>
                  <a:gd name="connsiteY2" fmla="*/ 147958 h 895648"/>
                  <a:gd name="connsiteX3" fmla="*/ 416263 w 4968029"/>
                  <a:gd name="connsiteY3" fmla="*/ 95493 h 895648"/>
                  <a:gd name="connsiteX4" fmla="*/ 731057 w 4968029"/>
                  <a:gd name="connsiteY4" fmla="*/ 95493 h 895648"/>
                  <a:gd name="connsiteX5" fmla="*/ 3024552 w 4968029"/>
                  <a:gd name="connsiteY5" fmla="*/ 102988 h 895648"/>
                  <a:gd name="connsiteX6" fmla="*/ 4411142 w 4968029"/>
                  <a:gd name="connsiteY6" fmla="*/ 95493 h 895648"/>
                  <a:gd name="connsiteX7" fmla="*/ 4733430 w 4968029"/>
                  <a:gd name="connsiteY7" fmla="*/ 117978 h 895648"/>
                  <a:gd name="connsiteX8" fmla="*/ 4845857 w 4968029"/>
                  <a:gd name="connsiteY8" fmla="*/ 222909 h 895648"/>
                  <a:gd name="connsiteX9" fmla="*/ 4845857 w 4968029"/>
                  <a:gd name="connsiteY9" fmla="*/ 590168 h 895648"/>
                  <a:gd name="connsiteX10" fmla="*/ 4785896 w 4968029"/>
                  <a:gd name="connsiteY10" fmla="*/ 889972 h 895648"/>
                  <a:gd name="connsiteX11" fmla="*/ 4965778 w 4968029"/>
                  <a:gd name="connsiteY11" fmla="*/ 320345 h 895648"/>
                  <a:gd name="connsiteX12" fmla="*/ 4868342 w 4968029"/>
                  <a:gd name="connsiteY12" fmla="*/ 80503 h 895648"/>
                  <a:gd name="connsiteX13" fmla="*/ 4606014 w 4968029"/>
                  <a:gd name="connsiteY13" fmla="*/ 5552 h 895648"/>
                  <a:gd name="connsiteX14" fmla="*/ 4148814 w 4968029"/>
                  <a:gd name="connsiteY14" fmla="*/ 5552 h 895648"/>
                  <a:gd name="connsiteX15" fmla="*/ 1802853 w 4968029"/>
                  <a:gd name="connsiteY15" fmla="*/ 5552 h 895648"/>
                  <a:gd name="connsiteX16" fmla="*/ 386283 w 4968029"/>
                  <a:gd name="connsiteY16" fmla="*/ 5552 h 895648"/>
                  <a:gd name="connsiteX17" fmla="*/ 131450 w 4968029"/>
                  <a:gd name="connsiteY17" fmla="*/ 20542 h 895648"/>
                  <a:gd name="connsiteX18" fmla="*/ 4034 w 4968029"/>
                  <a:gd name="connsiteY18" fmla="*/ 200424 h 895648"/>
                  <a:gd name="connsiteX19" fmla="*/ 41509 w 4968029"/>
                  <a:gd name="connsiteY19" fmla="*/ 545198 h 895648"/>
                  <a:gd name="connsiteX20" fmla="*/ 138945 w 4968029"/>
                  <a:gd name="connsiteY20" fmla="*/ 815021 h 895648"/>
                  <a:gd name="connsiteX21" fmla="*/ 138945 w 4968029"/>
                  <a:gd name="connsiteY21" fmla="*/ 755060 h 89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68029" h="895648">
                    <a:moveTo>
                      <a:pt x="138945" y="755060"/>
                    </a:moveTo>
                    <a:cubicBezTo>
                      <a:pt x="131450" y="677611"/>
                      <a:pt x="77736" y="451510"/>
                      <a:pt x="93975" y="350326"/>
                    </a:cubicBezTo>
                    <a:cubicBezTo>
                      <a:pt x="110214" y="249142"/>
                      <a:pt x="182666" y="190430"/>
                      <a:pt x="236381" y="147958"/>
                    </a:cubicBezTo>
                    <a:cubicBezTo>
                      <a:pt x="290096" y="105486"/>
                      <a:pt x="333817" y="104237"/>
                      <a:pt x="416263" y="95493"/>
                    </a:cubicBezTo>
                    <a:cubicBezTo>
                      <a:pt x="498709" y="86749"/>
                      <a:pt x="731057" y="95493"/>
                      <a:pt x="731057" y="95493"/>
                    </a:cubicBezTo>
                    <a:lnTo>
                      <a:pt x="3024552" y="102988"/>
                    </a:lnTo>
                    <a:lnTo>
                      <a:pt x="4411142" y="95493"/>
                    </a:lnTo>
                    <a:cubicBezTo>
                      <a:pt x="4695955" y="97991"/>
                      <a:pt x="4660978" y="96742"/>
                      <a:pt x="4733430" y="117978"/>
                    </a:cubicBezTo>
                    <a:cubicBezTo>
                      <a:pt x="4805882" y="139214"/>
                      <a:pt x="4827119" y="144211"/>
                      <a:pt x="4845857" y="222909"/>
                    </a:cubicBezTo>
                    <a:cubicBezTo>
                      <a:pt x="4864595" y="301607"/>
                      <a:pt x="4855850" y="478991"/>
                      <a:pt x="4845857" y="590168"/>
                    </a:cubicBezTo>
                    <a:cubicBezTo>
                      <a:pt x="4835864" y="701345"/>
                      <a:pt x="4765909" y="934942"/>
                      <a:pt x="4785896" y="889972"/>
                    </a:cubicBezTo>
                    <a:cubicBezTo>
                      <a:pt x="4805883" y="845002"/>
                      <a:pt x="4952037" y="455257"/>
                      <a:pt x="4965778" y="320345"/>
                    </a:cubicBezTo>
                    <a:cubicBezTo>
                      <a:pt x="4979519" y="185433"/>
                      <a:pt x="4928303" y="132968"/>
                      <a:pt x="4868342" y="80503"/>
                    </a:cubicBezTo>
                    <a:cubicBezTo>
                      <a:pt x="4808381" y="28038"/>
                      <a:pt x="4725935" y="18044"/>
                      <a:pt x="4606014" y="5552"/>
                    </a:cubicBezTo>
                    <a:cubicBezTo>
                      <a:pt x="4486093" y="-6940"/>
                      <a:pt x="4148814" y="5552"/>
                      <a:pt x="4148814" y="5552"/>
                    </a:cubicBezTo>
                    <a:lnTo>
                      <a:pt x="1802853" y="5552"/>
                    </a:lnTo>
                    <a:lnTo>
                      <a:pt x="386283" y="5552"/>
                    </a:lnTo>
                    <a:cubicBezTo>
                      <a:pt x="107716" y="8050"/>
                      <a:pt x="195158" y="-11937"/>
                      <a:pt x="131450" y="20542"/>
                    </a:cubicBezTo>
                    <a:cubicBezTo>
                      <a:pt x="67742" y="53021"/>
                      <a:pt x="19024" y="112981"/>
                      <a:pt x="4034" y="200424"/>
                    </a:cubicBezTo>
                    <a:cubicBezTo>
                      <a:pt x="-10956" y="287867"/>
                      <a:pt x="19024" y="442765"/>
                      <a:pt x="41509" y="545198"/>
                    </a:cubicBezTo>
                    <a:cubicBezTo>
                      <a:pt x="63994" y="647631"/>
                      <a:pt x="123955" y="783791"/>
                      <a:pt x="138945" y="815021"/>
                    </a:cubicBezTo>
                    <a:cubicBezTo>
                      <a:pt x="153935" y="846251"/>
                      <a:pt x="146440" y="832509"/>
                      <a:pt x="138945" y="755060"/>
                    </a:cubicBezTo>
                    <a:close/>
                  </a:path>
                </a:pathLst>
              </a:custGeom>
              <a:solidFill>
                <a:srgbClr val="70949F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Freeform 18"/>
            <p:cNvSpPr/>
            <p:nvPr/>
          </p:nvSpPr>
          <p:spPr>
            <a:xfrm>
              <a:off x="3924918" y="3748211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3994407" y="3807470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948343" y="3776054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  <p:sp>
          <p:nvSpPr>
            <p:cNvPr id="37" name="Freeform 36"/>
            <p:cNvSpPr/>
            <p:nvPr/>
          </p:nvSpPr>
          <p:spPr>
            <a:xfrm>
              <a:off x="3147110" y="2610816"/>
              <a:ext cx="591500" cy="738042"/>
            </a:xfrm>
            <a:custGeom>
              <a:avLst/>
              <a:gdLst>
                <a:gd name="connsiteX0" fmla="*/ 378881 w 591500"/>
                <a:gd name="connsiteY0" fmla="*/ 41709 h 738042"/>
                <a:gd name="connsiteX1" fmla="*/ 254784 w 591500"/>
                <a:gd name="connsiteY1" fmla="*/ 74366 h 738042"/>
                <a:gd name="connsiteX2" fmla="*/ 248252 w 591500"/>
                <a:gd name="connsiteY2" fmla="*/ 61303 h 738042"/>
                <a:gd name="connsiteX3" fmla="*/ 98030 w 591500"/>
                <a:gd name="connsiteY3" fmla="*/ 87429 h 738042"/>
                <a:gd name="connsiteX4" fmla="*/ 58 w 591500"/>
                <a:gd name="connsiteY4" fmla="*/ 296435 h 738042"/>
                <a:gd name="connsiteX5" fmla="*/ 111092 w 591500"/>
                <a:gd name="connsiteY5" fmla="*/ 427063 h 738042"/>
                <a:gd name="connsiteX6" fmla="*/ 156812 w 591500"/>
                <a:gd name="connsiteY6" fmla="*/ 387875 h 738042"/>
                <a:gd name="connsiteX7" fmla="*/ 241721 w 591500"/>
                <a:gd name="connsiteY7" fmla="*/ 459720 h 738042"/>
                <a:gd name="connsiteX8" fmla="*/ 307035 w 591500"/>
                <a:gd name="connsiteY8" fmla="*/ 420532 h 738042"/>
                <a:gd name="connsiteX9" fmla="*/ 444195 w 591500"/>
                <a:gd name="connsiteY9" fmla="*/ 511972 h 738042"/>
                <a:gd name="connsiteX10" fmla="*/ 502978 w 591500"/>
                <a:gd name="connsiteY10" fmla="*/ 472783 h 738042"/>
                <a:gd name="connsiteX11" fmla="*/ 587887 w 591500"/>
                <a:gd name="connsiteY11" fmla="*/ 727509 h 738042"/>
                <a:gd name="connsiteX12" fmla="*/ 378881 w 591500"/>
                <a:gd name="connsiteY12" fmla="*/ 41709 h 73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1500" h="738042">
                  <a:moveTo>
                    <a:pt x="378881" y="41709"/>
                  </a:moveTo>
                  <a:cubicBezTo>
                    <a:pt x="323364" y="-67148"/>
                    <a:pt x="276555" y="71100"/>
                    <a:pt x="254784" y="74366"/>
                  </a:cubicBezTo>
                  <a:cubicBezTo>
                    <a:pt x="233013" y="77632"/>
                    <a:pt x="274378" y="59126"/>
                    <a:pt x="248252" y="61303"/>
                  </a:cubicBezTo>
                  <a:cubicBezTo>
                    <a:pt x="222126" y="63480"/>
                    <a:pt x="139396" y="48240"/>
                    <a:pt x="98030" y="87429"/>
                  </a:cubicBezTo>
                  <a:cubicBezTo>
                    <a:pt x="56664" y="126618"/>
                    <a:pt x="-2119" y="239829"/>
                    <a:pt x="58" y="296435"/>
                  </a:cubicBezTo>
                  <a:cubicBezTo>
                    <a:pt x="2235" y="353041"/>
                    <a:pt x="84966" y="411823"/>
                    <a:pt x="111092" y="427063"/>
                  </a:cubicBezTo>
                  <a:cubicBezTo>
                    <a:pt x="137218" y="442303"/>
                    <a:pt x="135040" y="382432"/>
                    <a:pt x="156812" y="387875"/>
                  </a:cubicBezTo>
                  <a:cubicBezTo>
                    <a:pt x="178583" y="393318"/>
                    <a:pt x="216684" y="454277"/>
                    <a:pt x="241721" y="459720"/>
                  </a:cubicBezTo>
                  <a:cubicBezTo>
                    <a:pt x="266758" y="465163"/>
                    <a:pt x="273289" y="411823"/>
                    <a:pt x="307035" y="420532"/>
                  </a:cubicBezTo>
                  <a:cubicBezTo>
                    <a:pt x="340781" y="429241"/>
                    <a:pt x="411538" y="503264"/>
                    <a:pt x="444195" y="511972"/>
                  </a:cubicBezTo>
                  <a:cubicBezTo>
                    <a:pt x="476852" y="520680"/>
                    <a:pt x="479029" y="436860"/>
                    <a:pt x="502978" y="472783"/>
                  </a:cubicBezTo>
                  <a:cubicBezTo>
                    <a:pt x="526927" y="508706"/>
                    <a:pt x="609658" y="796089"/>
                    <a:pt x="587887" y="727509"/>
                  </a:cubicBezTo>
                  <a:cubicBezTo>
                    <a:pt x="566116" y="658929"/>
                    <a:pt x="434398" y="150566"/>
                    <a:pt x="378881" y="41709"/>
                  </a:cubicBez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Stored Data 37"/>
            <p:cNvSpPr/>
            <p:nvPr/>
          </p:nvSpPr>
          <p:spPr>
            <a:xfrm rot="5910551">
              <a:off x="8869780" y="2713055"/>
              <a:ext cx="320451" cy="291108"/>
            </a:xfrm>
            <a:prstGeom prst="flowChartOnlineStorage">
              <a:avLst/>
            </a:prstGeom>
            <a:solidFill>
              <a:srgbClr val="E7FD9D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 rot="663464">
              <a:off x="8892002" y="2601478"/>
              <a:ext cx="2620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rgbClr val="003300"/>
                    </a:solidFill>
                  </a:ln>
                  <a:solidFill>
                    <a:schemeClr val="accent6"/>
                  </a:solidFill>
                  <a:latin typeface="Matryoshka" charset="0"/>
                  <a:ea typeface="Matryoshka" charset="0"/>
                  <a:cs typeface="Matryoshka" charset="0"/>
                </a:rPr>
                <a:t>&lt;</a:t>
              </a:r>
              <a:endParaRPr lang="en-US" sz="2400" dirty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>
              <a:off x="8273158" y="3128048"/>
              <a:ext cx="863330" cy="256386"/>
            </a:xfrm>
            <a:custGeom>
              <a:avLst/>
              <a:gdLst>
                <a:gd name="connsiteX0" fmla="*/ 53433 w 863330"/>
                <a:gd name="connsiteY0" fmla="*/ 105774 h 256386"/>
                <a:gd name="connsiteX1" fmla="*/ 157936 w 863330"/>
                <a:gd name="connsiteY1" fmla="*/ 144963 h 256386"/>
                <a:gd name="connsiteX2" fmla="*/ 216719 w 863330"/>
                <a:gd name="connsiteY2" fmla="*/ 164557 h 256386"/>
                <a:gd name="connsiteX3" fmla="*/ 549822 w 863330"/>
                <a:gd name="connsiteY3" fmla="*/ 197214 h 256386"/>
                <a:gd name="connsiteX4" fmla="*/ 667387 w 863330"/>
                <a:gd name="connsiteY4" fmla="*/ 60054 h 256386"/>
                <a:gd name="connsiteX5" fmla="*/ 589010 w 863330"/>
                <a:gd name="connsiteY5" fmla="*/ 66586 h 256386"/>
                <a:gd name="connsiteX6" fmla="*/ 556353 w 863330"/>
                <a:gd name="connsiteY6" fmla="*/ 86180 h 256386"/>
                <a:gd name="connsiteX7" fmla="*/ 491039 w 863330"/>
                <a:gd name="connsiteY7" fmla="*/ 53523 h 256386"/>
                <a:gd name="connsiteX8" fmla="*/ 530227 w 863330"/>
                <a:gd name="connsiteY8" fmla="*/ 1271 h 256386"/>
                <a:gd name="connsiteX9" fmla="*/ 791484 w 863330"/>
                <a:gd name="connsiteY9" fmla="*/ 20866 h 256386"/>
                <a:gd name="connsiteX10" fmla="*/ 863330 w 863330"/>
                <a:gd name="connsiteY10" fmla="*/ 73117 h 256386"/>
                <a:gd name="connsiteX11" fmla="*/ 791484 w 863330"/>
                <a:gd name="connsiteY11" fmla="*/ 118837 h 256386"/>
                <a:gd name="connsiteX12" fmla="*/ 706576 w 863330"/>
                <a:gd name="connsiteY12" fmla="*/ 118837 h 256386"/>
                <a:gd name="connsiteX13" fmla="*/ 595542 w 863330"/>
                <a:gd name="connsiteY13" fmla="*/ 216808 h 256386"/>
                <a:gd name="connsiteX14" fmla="*/ 399599 w 863330"/>
                <a:gd name="connsiteY14" fmla="*/ 236403 h 256386"/>
                <a:gd name="connsiteX15" fmla="*/ 184062 w 863330"/>
                <a:gd name="connsiteY15" fmla="*/ 210277 h 256386"/>
                <a:gd name="connsiteX16" fmla="*/ 144873 w 863330"/>
                <a:gd name="connsiteY16" fmla="*/ 249466 h 256386"/>
                <a:gd name="connsiteX17" fmla="*/ 105684 w 863330"/>
                <a:gd name="connsiteY17" fmla="*/ 249466 h 256386"/>
                <a:gd name="connsiteX18" fmla="*/ 27307 w 863330"/>
                <a:gd name="connsiteY18" fmla="*/ 255997 h 256386"/>
                <a:gd name="connsiteX19" fmla="*/ 1182 w 863330"/>
                <a:gd name="connsiteY19" fmla="*/ 236403 h 256386"/>
                <a:gd name="connsiteX20" fmla="*/ 53433 w 863330"/>
                <a:gd name="connsiteY20" fmla="*/ 105774 h 25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63330" h="256386">
                  <a:moveTo>
                    <a:pt x="53433" y="105774"/>
                  </a:moveTo>
                  <a:cubicBezTo>
                    <a:pt x="79559" y="90534"/>
                    <a:pt x="130722" y="135166"/>
                    <a:pt x="157936" y="144963"/>
                  </a:cubicBezTo>
                  <a:cubicBezTo>
                    <a:pt x="185150" y="154760"/>
                    <a:pt x="151405" y="155849"/>
                    <a:pt x="216719" y="164557"/>
                  </a:cubicBezTo>
                  <a:cubicBezTo>
                    <a:pt x="282033" y="173265"/>
                    <a:pt x="474711" y="214631"/>
                    <a:pt x="549822" y="197214"/>
                  </a:cubicBezTo>
                  <a:cubicBezTo>
                    <a:pt x="624933" y="179797"/>
                    <a:pt x="660856" y="81825"/>
                    <a:pt x="667387" y="60054"/>
                  </a:cubicBezTo>
                  <a:cubicBezTo>
                    <a:pt x="673918" y="38283"/>
                    <a:pt x="607516" y="62232"/>
                    <a:pt x="589010" y="66586"/>
                  </a:cubicBezTo>
                  <a:cubicBezTo>
                    <a:pt x="570504" y="70940"/>
                    <a:pt x="572681" y="88357"/>
                    <a:pt x="556353" y="86180"/>
                  </a:cubicBezTo>
                  <a:cubicBezTo>
                    <a:pt x="540025" y="84003"/>
                    <a:pt x="495393" y="67674"/>
                    <a:pt x="491039" y="53523"/>
                  </a:cubicBezTo>
                  <a:cubicBezTo>
                    <a:pt x="486685" y="39371"/>
                    <a:pt x="480153" y="6714"/>
                    <a:pt x="530227" y="1271"/>
                  </a:cubicBezTo>
                  <a:cubicBezTo>
                    <a:pt x="580301" y="-4172"/>
                    <a:pt x="735967" y="8892"/>
                    <a:pt x="791484" y="20866"/>
                  </a:cubicBezTo>
                  <a:cubicBezTo>
                    <a:pt x="847001" y="32840"/>
                    <a:pt x="863330" y="56789"/>
                    <a:pt x="863330" y="73117"/>
                  </a:cubicBezTo>
                  <a:cubicBezTo>
                    <a:pt x="863330" y="89445"/>
                    <a:pt x="817610" y="111217"/>
                    <a:pt x="791484" y="118837"/>
                  </a:cubicBezTo>
                  <a:cubicBezTo>
                    <a:pt x="765358" y="126457"/>
                    <a:pt x="739233" y="102509"/>
                    <a:pt x="706576" y="118837"/>
                  </a:cubicBezTo>
                  <a:cubicBezTo>
                    <a:pt x="673919" y="135165"/>
                    <a:pt x="646705" y="197214"/>
                    <a:pt x="595542" y="216808"/>
                  </a:cubicBezTo>
                  <a:cubicBezTo>
                    <a:pt x="544379" y="236402"/>
                    <a:pt x="468179" y="237492"/>
                    <a:pt x="399599" y="236403"/>
                  </a:cubicBezTo>
                  <a:cubicBezTo>
                    <a:pt x="331019" y="235314"/>
                    <a:pt x="226516" y="208100"/>
                    <a:pt x="184062" y="210277"/>
                  </a:cubicBezTo>
                  <a:cubicBezTo>
                    <a:pt x="141608" y="212454"/>
                    <a:pt x="157936" y="242935"/>
                    <a:pt x="144873" y="249466"/>
                  </a:cubicBezTo>
                  <a:cubicBezTo>
                    <a:pt x="131810" y="255997"/>
                    <a:pt x="125278" y="248378"/>
                    <a:pt x="105684" y="249466"/>
                  </a:cubicBezTo>
                  <a:cubicBezTo>
                    <a:pt x="86090" y="250554"/>
                    <a:pt x="44724" y="258174"/>
                    <a:pt x="27307" y="255997"/>
                  </a:cubicBezTo>
                  <a:cubicBezTo>
                    <a:pt x="9890" y="253820"/>
                    <a:pt x="-4261" y="259263"/>
                    <a:pt x="1182" y="236403"/>
                  </a:cubicBezTo>
                  <a:cubicBezTo>
                    <a:pt x="6625" y="213543"/>
                    <a:pt x="27307" y="121014"/>
                    <a:pt x="53433" y="105774"/>
                  </a:cubicBezTo>
                  <a:close/>
                </a:path>
              </a:pathLst>
            </a:custGeom>
            <a:solidFill>
              <a:schemeClr val="tx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>
              <a:off x="8955752" y="2499196"/>
              <a:ext cx="246387" cy="736530"/>
            </a:xfrm>
            <a:custGeom>
              <a:avLst/>
              <a:gdLst>
                <a:gd name="connsiteX0" fmla="*/ 128485 w 246387"/>
                <a:gd name="connsiteY0" fmla="*/ 9638 h 736530"/>
                <a:gd name="connsiteX1" fmla="*/ 128485 w 246387"/>
                <a:gd name="connsiteY1" fmla="*/ 277426 h 736530"/>
                <a:gd name="connsiteX2" fmla="*/ 56639 w 246387"/>
                <a:gd name="connsiteY2" fmla="*/ 636655 h 736530"/>
                <a:gd name="connsiteX3" fmla="*/ 4388 w 246387"/>
                <a:gd name="connsiteY3" fmla="*/ 617060 h 736530"/>
                <a:gd name="connsiteX4" fmla="*/ 174205 w 246387"/>
                <a:gd name="connsiteY4" fmla="*/ 669312 h 736530"/>
                <a:gd name="connsiteX5" fmla="*/ 180736 w 246387"/>
                <a:gd name="connsiteY5" fmla="*/ 701969 h 736530"/>
                <a:gd name="connsiteX6" fmla="*/ 246050 w 246387"/>
                <a:gd name="connsiteY6" fmla="*/ 140266 h 736530"/>
                <a:gd name="connsiteX7" fmla="*/ 206862 w 246387"/>
                <a:gd name="connsiteY7" fmla="*/ 94546 h 736530"/>
                <a:gd name="connsiteX8" fmla="*/ 219925 w 246387"/>
                <a:gd name="connsiteY8" fmla="*/ 61889 h 736530"/>
                <a:gd name="connsiteX9" fmla="*/ 128485 w 246387"/>
                <a:gd name="connsiteY9" fmla="*/ 9638 h 73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387" h="736530">
                  <a:moveTo>
                    <a:pt x="128485" y="9638"/>
                  </a:moveTo>
                  <a:cubicBezTo>
                    <a:pt x="113245" y="45561"/>
                    <a:pt x="140459" y="172923"/>
                    <a:pt x="128485" y="277426"/>
                  </a:cubicBezTo>
                  <a:cubicBezTo>
                    <a:pt x="116511" y="381929"/>
                    <a:pt x="77322" y="580049"/>
                    <a:pt x="56639" y="636655"/>
                  </a:cubicBezTo>
                  <a:cubicBezTo>
                    <a:pt x="35956" y="693261"/>
                    <a:pt x="-15206" y="611617"/>
                    <a:pt x="4388" y="617060"/>
                  </a:cubicBezTo>
                  <a:cubicBezTo>
                    <a:pt x="23982" y="622503"/>
                    <a:pt x="144814" y="655161"/>
                    <a:pt x="174205" y="669312"/>
                  </a:cubicBezTo>
                  <a:cubicBezTo>
                    <a:pt x="203596" y="683463"/>
                    <a:pt x="168762" y="790143"/>
                    <a:pt x="180736" y="701969"/>
                  </a:cubicBezTo>
                  <a:cubicBezTo>
                    <a:pt x="192710" y="613795"/>
                    <a:pt x="241696" y="241503"/>
                    <a:pt x="246050" y="140266"/>
                  </a:cubicBezTo>
                  <a:cubicBezTo>
                    <a:pt x="250404" y="39029"/>
                    <a:pt x="211216" y="107609"/>
                    <a:pt x="206862" y="94546"/>
                  </a:cubicBezTo>
                  <a:cubicBezTo>
                    <a:pt x="202508" y="81483"/>
                    <a:pt x="232988" y="74952"/>
                    <a:pt x="219925" y="61889"/>
                  </a:cubicBezTo>
                  <a:cubicBezTo>
                    <a:pt x="206862" y="48826"/>
                    <a:pt x="143725" y="-26285"/>
                    <a:pt x="128485" y="9638"/>
                  </a:cubicBezTo>
                  <a:close/>
                </a:path>
              </a:pathLst>
            </a:custGeom>
            <a:solidFill>
              <a:schemeClr val="tx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8552159" y="2408300"/>
              <a:ext cx="506245" cy="110946"/>
            </a:xfrm>
            <a:custGeom>
              <a:avLst/>
              <a:gdLst>
                <a:gd name="connsiteX0" fmla="*/ 16095 w 506245"/>
                <a:gd name="connsiteY0" fmla="*/ 9094 h 110946"/>
                <a:gd name="connsiteX1" fmla="*/ 81409 w 506245"/>
                <a:gd name="connsiteY1" fmla="*/ 54814 h 110946"/>
                <a:gd name="connsiteX2" fmla="*/ 159786 w 506245"/>
                <a:gd name="connsiteY2" fmla="*/ 2562 h 110946"/>
                <a:gd name="connsiteX3" fmla="*/ 407981 w 506245"/>
                <a:gd name="connsiteY3" fmla="*/ 15625 h 110946"/>
                <a:gd name="connsiteX4" fmla="*/ 505952 w 506245"/>
                <a:gd name="connsiteY4" fmla="*/ 80939 h 110946"/>
                <a:gd name="connsiteX5" fmla="*/ 381855 w 506245"/>
                <a:gd name="connsiteY5" fmla="*/ 80939 h 110946"/>
                <a:gd name="connsiteX6" fmla="*/ 349198 w 506245"/>
                <a:gd name="connsiteY6" fmla="*/ 35219 h 110946"/>
                <a:gd name="connsiteX7" fmla="*/ 146723 w 506245"/>
                <a:gd name="connsiteY7" fmla="*/ 15625 h 110946"/>
                <a:gd name="connsiteX8" fmla="*/ 107535 w 506245"/>
                <a:gd name="connsiteY8" fmla="*/ 94002 h 110946"/>
                <a:gd name="connsiteX9" fmla="*/ 55283 w 506245"/>
                <a:gd name="connsiteY9" fmla="*/ 100534 h 110946"/>
                <a:gd name="connsiteX10" fmla="*/ 3032 w 506245"/>
                <a:gd name="connsiteY10" fmla="*/ 107065 h 110946"/>
                <a:gd name="connsiteX11" fmla="*/ 16095 w 506245"/>
                <a:gd name="connsiteY11" fmla="*/ 9094 h 110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245" h="110946">
                  <a:moveTo>
                    <a:pt x="16095" y="9094"/>
                  </a:moveTo>
                  <a:cubicBezTo>
                    <a:pt x="29158" y="386"/>
                    <a:pt x="57461" y="55903"/>
                    <a:pt x="81409" y="54814"/>
                  </a:cubicBezTo>
                  <a:cubicBezTo>
                    <a:pt x="105357" y="53725"/>
                    <a:pt x="105357" y="9093"/>
                    <a:pt x="159786" y="2562"/>
                  </a:cubicBezTo>
                  <a:cubicBezTo>
                    <a:pt x="214215" y="-3969"/>
                    <a:pt x="350287" y="2562"/>
                    <a:pt x="407981" y="15625"/>
                  </a:cubicBezTo>
                  <a:cubicBezTo>
                    <a:pt x="465675" y="28688"/>
                    <a:pt x="510306" y="70053"/>
                    <a:pt x="505952" y="80939"/>
                  </a:cubicBezTo>
                  <a:cubicBezTo>
                    <a:pt x="501598" y="91825"/>
                    <a:pt x="407981" y="88559"/>
                    <a:pt x="381855" y="80939"/>
                  </a:cubicBezTo>
                  <a:cubicBezTo>
                    <a:pt x="355729" y="73319"/>
                    <a:pt x="388387" y="46105"/>
                    <a:pt x="349198" y="35219"/>
                  </a:cubicBezTo>
                  <a:cubicBezTo>
                    <a:pt x="310009" y="24333"/>
                    <a:pt x="187000" y="5828"/>
                    <a:pt x="146723" y="15625"/>
                  </a:cubicBezTo>
                  <a:cubicBezTo>
                    <a:pt x="106446" y="25422"/>
                    <a:pt x="122775" y="79851"/>
                    <a:pt x="107535" y="94002"/>
                  </a:cubicBezTo>
                  <a:cubicBezTo>
                    <a:pt x="92295" y="108154"/>
                    <a:pt x="55283" y="100534"/>
                    <a:pt x="55283" y="100534"/>
                  </a:cubicBezTo>
                  <a:cubicBezTo>
                    <a:pt x="37866" y="102711"/>
                    <a:pt x="10652" y="117951"/>
                    <a:pt x="3032" y="107065"/>
                  </a:cubicBezTo>
                  <a:cubicBezTo>
                    <a:pt x="-4588" y="96179"/>
                    <a:pt x="3032" y="17802"/>
                    <a:pt x="16095" y="9094"/>
                  </a:cubicBezTo>
                  <a:close/>
                </a:path>
              </a:pathLst>
            </a:custGeom>
            <a:solidFill>
              <a:schemeClr val="tx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0" name="Group 259"/>
            <p:cNvGrpSpPr/>
            <p:nvPr/>
          </p:nvGrpSpPr>
          <p:grpSpPr>
            <a:xfrm>
              <a:off x="5498431" y="3061562"/>
              <a:ext cx="1415695" cy="412783"/>
              <a:chOff x="7451669" y="2547243"/>
              <a:chExt cx="881785" cy="517979"/>
            </a:xfrm>
          </p:grpSpPr>
          <p:sp>
            <p:nvSpPr>
              <p:cNvPr id="257" name="Oval 256"/>
              <p:cNvSpPr/>
              <p:nvPr/>
            </p:nvSpPr>
            <p:spPr>
              <a:xfrm>
                <a:off x="7451670" y="2607677"/>
                <a:ext cx="620713" cy="457545"/>
              </a:xfrm>
              <a:prstGeom prst="ellipse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8" name="Oval 257"/>
              <p:cNvSpPr/>
              <p:nvPr/>
            </p:nvSpPr>
            <p:spPr>
              <a:xfrm>
                <a:off x="7451669" y="2547243"/>
                <a:ext cx="620713" cy="457545"/>
              </a:xfrm>
              <a:prstGeom prst="ellipse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TextBox 258"/>
              <p:cNvSpPr txBox="1"/>
              <p:nvPr/>
            </p:nvSpPr>
            <p:spPr>
              <a:xfrm>
                <a:off x="7522013" y="2555267"/>
                <a:ext cx="811441" cy="482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900" smtClean="0">
                    <a:ln w="9525" cap="rnd">
                      <a:solidFill>
                        <a:srgbClr val="003300"/>
                      </a:solidFill>
                    </a:ln>
                    <a:solidFill>
                      <a:schemeClr val="bg1"/>
                    </a:solidFill>
                    <a:latin typeface="Matryoshka" charset="0"/>
                    <a:ea typeface="Matryoshka" charset="0"/>
                    <a:cs typeface="Matryoshka" charset="0"/>
                  </a:rPr>
                  <a:t>next</a:t>
                </a:r>
                <a:endParaRPr lang="en-US" sz="1900" dirty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</p:grpSp>
        <p:sp>
          <p:nvSpPr>
            <p:cNvPr id="261" name="TextBox 260"/>
            <p:cNvSpPr txBox="1"/>
            <p:nvPr/>
          </p:nvSpPr>
          <p:spPr>
            <a:xfrm>
              <a:off x="3796238" y="2119731"/>
              <a:ext cx="9666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STEP1</a:t>
              </a:r>
              <a:endParaRPr lang="en-US" sz="1400" dirty="0"/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4620404" y="2196285"/>
              <a:ext cx="4138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FZMiaoWuS-GB" charset="0"/>
                  <a:ea typeface="FZMiaoWuS-GB" charset="0"/>
                  <a:cs typeface="FZMiaoWuS-GB" charset="0"/>
                </a:rPr>
                <a:t>Where you want to upload?(Purpose)</a:t>
              </a:r>
              <a:endParaRPr lang="en-US" dirty="0">
                <a:latin typeface="FZMiaoWuS-GB" charset="0"/>
                <a:ea typeface="FZMiaoWuS-GB" charset="0"/>
                <a:cs typeface="FZMiaoWuS-GB" charset="0"/>
              </a:endParaRPr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4880819" y="2660217"/>
              <a:ext cx="2166752" cy="29009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ound Same Side Corner Rectangle 264"/>
            <p:cNvSpPr/>
            <p:nvPr/>
          </p:nvSpPr>
          <p:spPr>
            <a:xfrm rot="5400000">
              <a:off x="6998062" y="2642612"/>
              <a:ext cx="324169" cy="319954"/>
            </a:xfrm>
            <a:prstGeom prst="round2Same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1594000" scaled="0"/>
            </a:gra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Triangle 265"/>
            <p:cNvSpPr/>
            <p:nvPr/>
          </p:nvSpPr>
          <p:spPr>
            <a:xfrm flipV="1">
              <a:off x="7102572" y="2781471"/>
              <a:ext cx="91245" cy="7847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81527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128604" y="4947387"/>
            <a:ext cx="4401320" cy="122323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  <a:gd name="connsiteX0" fmla="*/ 0 w 4424184"/>
              <a:gd name="connsiteY0" fmla="*/ 94895 h 909381"/>
              <a:gd name="connsiteX1" fmla="*/ 243613 w 4424184"/>
              <a:gd name="connsiteY1" fmla="*/ 612945 h 909381"/>
              <a:gd name="connsiteX2" fmla="*/ 535844 w 4424184"/>
              <a:gd name="connsiteY2" fmla="*/ 782628 h 909381"/>
              <a:gd name="connsiteX3" fmla="*/ 733807 w 4424184"/>
              <a:gd name="connsiteY3" fmla="*/ 839188 h 909381"/>
              <a:gd name="connsiteX4" fmla="*/ 1648207 w 4424184"/>
              <a:gd name="connsiteY4" fmla="*/ 905176 h 909381"/>
              <a:gd name="connsiteX5" fmla="*/ 3797518 w 4424184"/>
              <a:gd name="connsiteY5" fmla="*/ 895749 h 909381"/>
              <a:gd name="connsiteX6" fmla="*/ 3561848 w 4424184"/>
              <a:gd name="connsiteY6" fmla="*/ 839188 h 909381"/>
              <a:gd name="connsiteX7" fmla="*/ 4108603 w 4424184"/>
              <a:gd name="connsiteY7" fmla="*/ 801481 h 909381"/>
              <a:gd name="connsiteX8" fmla="*/ 4391407 w 4424184"/>
              <a:gd name="connsiteY8" fmla="*/ 396129 h 909381"/>
              <a:gd name="connsiteX9" fmla="*/ 4212298 w 4424184"/>
              <a:gd name="connsiteY9" fmla="*/ 203 h 909381"/>
              <a:gd name="connsiteX10" fmla="*/ 2562607 w 4424184"/>
              <a:gd name="connsiteY10" fmla="*/ 339568 h 909381"/>
              <a:gd name="connsiteX11" fmla="*/ 1016611 w 4424184"/>
              <a:gd name="connsiteY11" fmla="*/ 169885 h 909381"/>
              <a:gd name="connsiteX12" fmla="*/ 243613 w 4424184"/>
              <a:gd name="connsiteY12" fmla="*/ 292434 h 909381"/>
              <a:gd name="connsiteX13" fmla="*/ 0 w 4424184"/>
              <a:gd name="connsiteY13" fmla="*/ 94895 h 909381"/>
              <a:gd name="connsiteX0" fmla="*/ 72 w 4424256"/>
              <a:gd name="connsiteY0" fmla="*/ 94895 h 909381"/>
              <a:gd name="connsiteX1" fmla="*/ 260357 w 4424256"/>
              <a:gd name="connsiteY1" fmla="*/ 637658 h 909381"/>
              <a:gd name="connsiteX2" fmla="*/ 535916 w 4424256"/>
              <a:gd name="connsiteY2" fmla="*/ 782628 h 909381"/>
              <a:gd name="connsiteX3" fmla="*/ 733879 w 4424256"/>
              <a:gd name="connsiteY3" fmla="*/ 839188 h 909381"/>
              <a:gd name="connsiteX4" fmla="*/ 1648279 w 4424256"/>
              <a:gd name="connsiteY4" fmla="*/ 905176 h 909381"/>
              <a:gd name="connsiteX5" fmla="*/ 3797590 w 4424256"/>
              <a:gd name="connsiteY5" fmla="*/ 895749 h 909381"/>
              <a:gd name="connsiteX6" fmla="*/ 3561920 w 4424256"/>
              <a:gd name="connsiteY6" fmla="*/ 839188 h 909381"/>
              <a:gd name="connsiteX7" fmla="*/ 4108675 w 4424256"/>
              <a:gd name="connsiteY7" fmla="*/ 801481 h 909381"/>
              <a:gd name="connsiteX8" fmla="*/ 4391479 w 4424256"/>
              <a:gd name="connsiteY8" fmla="*/ 396129 h 909381"/>
              <a:gd name="connsiteX9" fmla="*/ 4212370 w 4424256"/>
              <a:gd name="connsiteY9" fmla="*/ 203 h 909381"/>
              <a:gd name="connsiteX10" fmla="*/ 2562679 w 4424256"/>
              <a:gd name="connsiteY10" fmla="*/ 339568 h 909381"/>
              <a:gd name="connsiteX11" fmla="*/ 1016683 w 4424256"/>
              <a:gd name="connsiteY11" fmla="*/ 169885 h 909381"/>
              <a:gd name="connsiteX12" fmla="*/ 243685 w 4424256"/>
              <a:gd name="connsiteY12" fmla="*/ 292434 h 909381"/>
              <a:gd name="connsiteX13" fmla="*/ 72 w 4424256"/>
              <a:gd name="connsiteY13" fmla="*/ 94895 h 909381"/>
              <a:gd name="connsiteX0" fmla="*/ 607 w 4424791"/>
              <a:gd name="connsiteY0" fmla="*/ 256348 h 1070834"/>
              <a:gd name="connsiteX1" fmla="*/ 260892 w 4424791"/>
              <a:gd name="connsiteY1" fmla="*/ 799111 h 1070834"/>
              <a:gd name="connsiteX2" fmla="*/ 536451 w 4424791"/>
              <a:gd name="connsiteY2" fmla="*/ 944081 h 1070834"/>
              <a:gd name="connsiteX3" fmla="*/ 734414 w 4424791"/>
              <a:gd name="connsiteY3" fmla="*/ 1000641 h 1070834"/>
              <a:gd name="connsiteX4" fmla="*/ 1648814 w 4424791"/>
              <a:gd name="connsiteY4" fmla="*/ 1066629 h 1070834"/>
              <a:gd name="connsiteX5" fmla="*/ 3798125 w 4424791"/>
              <a:gd name="connsiteY5" fmla="*/ 1057202 h 1070834"/>
              <a:gd name="connsiteX6" fmla="*/ 3562455 w 4424791"/>
              <a:gd name="connsiteY6" fmla="*/ 1000641 h 1070834"/>
              <a:gd name="connsiteX7" fmla="*/ 4109210 w 4424791"/>
              <a:gd name="connsiteY7" fmla="*/ 962934 h 1070834"/>
              <a:gd name="connsiteX8" fmla="*/ 4392014 w 4424791"/>
              <a:gd name="connsiteY8" fmla="*/ 557582 h 1070834"/>
              <a:gd name="connsiteX9" fmla="*/ 4212905 w 4424791"/>
              <a:gd name="connsiteY9" fmla="*/ 161656 h 1070834"/>
              <a:gd name="connsiteX10" fmla="*/ 2563214 w 4424791"/>
              <a:gd name="connsiteY10" fmla="*/ 501021 h 1070834"/>
              <a:gd name="connsiteX11" fmla="*/ 1017218 w 4424791"/>
              <a:gd name="connsiteY11" fmla="*/ 331338 h 1070834"/>
              <a:gd name="connsiteX12" fmla="*/ 335912 w 4424791"/>
              <a:gd name="connsiteY12" fmla="*/ 806 h 1070834"/>
              <a:gd name="connsiteX13" fmla="*/ 607 w 4424791"/>
              <a:gd name="connsiteY13" fmla="*/ 256348 h 1070834"/>
              <a:gd name="connsiteX0" fmla="*/ 607 w 4424791"/>
              <a:gd name="connsiteY0" fmla="*/ 346126 h 1160612"/>
              <a:gd name="connsiteX1" fmla="*/ 260892 w 4424791"/>
              <a:gd name="connsiteY1" fmla="*/ 888889 h 1160612"/>
              <a:gd name="connsiteX2" fmla="*/ 536451 w 4424791"/>
              <a:gd name="connsiteY2" fmla="*/ 1033859 h 1160612"/>
              <a:gd name="connsiteX3" fmla="*/ 734414 w 4424791"/>
              <a:gd name="connsiteY3" fmla="*/ 1090419 h 1160612"/>
              <a:gd name="connsiteX4" fmla="*/ 1648814 w 4424791"/>
              <a:gd name="connsiteY4" fmla="*/ 1156407 h 1160612"/>
              <a:gd name="connsiteX5" fmla="*/ 3798125 w 4424791"/>
              <a:gd name="connsiteY5" fmla="*/ 1146980 h 1160612"/>
              <a:gd name="connsiteX6" fmla="*/ 3562455 w 4424791"/>
              <a:gd name="connsiteY6" fmla="*/ 1090419 h 1160612"/>
              <a:gd name="connsiteX7" fmla="*/ 4109210 w 4424791"/>
              <a:gd name="connsiteY7" fmla="*/ 1052712 h 1160612"/>
              <a:gd name="connsiteX8" fmla="*/ 4392014 w 4424791"/>
              <a:gd name="connsiteY8" fmla="*/ 647360 h 1160612"/>
              <a:gd name="connsiteX9" fmla="*/ 4212905 w 4424791"/>
              <a:gd name="connsiteY9" fmla="*/ 251434 h 1160612"/>
              <a:gd name="connsiteX10" fmla="*/ 2563214 w 4424791"/>
              <a:gd name="connsiteY10" fmla="*/ 590799 h 1160612"/>
              <a:gd name="connsiteX11" fmla="*/ 1083902 w 4424791"/>
              <a:gd name="connsiteY11" fmla="*/ 986 h 1160612"/>
              <a:gd name="connsiteX12" fmla="*/ 335912 w 4424791"/>
              <a:gd name="connsiteY12" fmla="*/ 90584 h 1160612"/>
              <a:gd name="connsiteX13" fmla="*/ 607 w 4424791"/>
              <a:gd name="connsiteY13" fmla="*/ 346126 h 1160612"/>
              <a:gd name="connsiteX0" fmla="*/ 607 w 4417853"/>
              <a:gd name="connsiteY0" fmla="*/ 400366 h 1214852"/>
              <a:gd name="connsiteX1" fmla="*/ 260892 w 4417853"/>
              <a:gd name="connsiteY1" fmla="*/ 943129 h 1214852"/>
              <a:gd name="connsiteX2" fmla="*/ 536451 w 4417853"/>
              <a:gd name="connsiteY2" fmla="*/ 1088099 h 1214852"/>
              <a:gd name="connsiteX3" fmla="*/ 734414 w 4417853"/>
              <a:gd name="connsiteY3" fmla="*/ 1144659 h 1214852"/>
              <a:gd name="connsiteX4" fmla="*/ 1648814 w 4417853"/>
              <a:gd name="connsiteY4" fmla="*/ 1210647 h 1214852"/>
              <a:gd name="connsiteX5" fmla="*/ 3798125 w 4417853"/>
              <a:gd name="connsiteY5" fmla="*/ 1201220 h 1214852"/>
              <a:gd name="connsiteX6" fmla="*/ 3562455 w 4417853"/>
              <a:gd name="connsiteY6" fmla="*/ 1144659 h 1214852"/>
              <a:gd name="connsiteX7" fmla="*/ 4109210 w 4417853"/>
              <a:gd name="connsiteY7" fmla="*/ 1106952 h 1214852"/>
              <a:gd name="connsiteX8" fmla="*/ 4392014 w 4417853"/>
              <a:gd name="connsiteY8" fmla="*/ 701600 h 1214852"/>
              <a:gd name="connsiteX9" fmla="*/ 4212905 w 4417853"/>
              <a:gd name="connsiteY9" fmla="*/ 305674 h 1214852"/>
              <a:gd name="connsiteX10" fmla="*/ 2696584 w 4417853"/>
              <a:gd name="connsiteY10" fmla="*/ 10725 h 1214852"/>
              <a:gd name="connsiteX11" fmla="*/ 1083902 w 4417853"/>
              <a:gd name="connsiteY11" fmla="*/ 55226 h 1214852"/>
              <a:gd name="connsiteX12" fmla="*/ 335912 w 4417853"/>
              <a:gd name="connsiteY12" fmla="*/ 144824 h 1214852"/>
              <a:gd name="connsiteX13" fmla="*/ 607 w 4417853"/>
              <a:gd name="connsiteY13" fmla="*/ 400366 h 1214852"/>
              <a:gd name="connsiteX0" fmla="*/ 607 w 4461975"/>
              <a:gd name="connsiteY0" fmla="*/ 400366 h 1214852"/>
              <a:gd name="connsiteX1" fmla="*/ 260892 w 4461975"/>
              <a:gd name="connsiteY1" fmla="*/ 943129 h 1214852"/>
              <a:gd name="connsiteX2" fmla="*/ 536451 w 4461975"/>
              <a:gd name="connsiteY2" fmla="*/ 1088099 h 1214852"/>
              <a:gd name="connsiteX3" fmla="*/ 734414 w 4461975"/>
              <a:gd name="connsiteY3" fmla="*/ 1144659 h 1214852"/>
              <a:gd name="connsiteX4" fmla="*/ 1648814 w 4461975"/>
              <a:gd name="connsiteY4" fmla="*/ 1210647 h 1214852"/>
              <a:gd name="connsiteX5" fmla="*/ 3798125 w 4461975"/>
              <a:gd name="connsiteY5" fmla="*/ 1201220 h 1214852"/>
              <a:gd name="connsiteX6" fmla="*/ 3562455 w 4461975"/>
              <a:gd name="connsiteY6" fmla="*/ 1144659 h 1214852"/>
              <a:gd name="connsiteX7" fmla="*/ 4109210 w 4461975"/>
              <a:gd name="connsiteY7" fmla="*/ 1106952 h 1214852"/>
              <a:gd name="connsiteX8" fmla="*/ 4450363 w 4461975"/>
              <a:gd name="connsiteY8" fmla="*/ 545081 h 1214852"/>
              <a:gd name="connsiteX9" fmla="*/ 4212905 w 4461975"/>
              <a:gd name="connsiteY9" fmla="*/ 305674 h 1214852"/>
              <a:gd name="connsiteX10" fmla="*/ 2696584 w 4461975"/>
              <a:gd name="connsiteY10" fmla="*/ 10725 h 1214852"/>
              <a:gd name="connsiteX11" fmla="*/ 1083902 w 4461975"/>
              <a:gd name="connsiteY11" fmla="*/ 55226 h 1214852"/>
              <a:gd name="connsiteX12" fmla="*/ 335912 w 4461975"/>
              <a:gd name="connsiteY12" fmla="*/ 144824 h 1214852"/>
              <a:gd name="connsiteX13" fmla="*/ 607 w 4461975"/>
              <a:gd name="connsiteY13" fmla="*/ 400366 h 1214852"/>
              <a:gd name="connsiteX0" fmla="*/ 607 w 4469295"/>
              <a:gd name="connsiteY0" fmla="*/ 400366 h 1214852"/>
              <a:gd name="connsiteX1" fmla="*/ 260892 w 4469295"/>
              <a:gd name="connsiteY1" fmla="*/ 943129 h 1214852"/>
              <a:gd name="connsiteX2" fmla="*/ 536451 w 4469295"/>
              <a:gd name="connsiteY2" fmla="*/ 1088099 h 1214852"/>
              <a:gd name="connsiteX3" fmla="*/ 734414 w 4469295"/>
              <a:gd name="connsiteY3" fmla="*/ 1144659 h 1214852"/>
              <a:gd name="connsiteX4" fmla="*/ 1648814 w 4469295"/>
              <a:gd name="connsiteY4" fmla="*/ 1210647 h 1214852"/>
              <a:gd name="connsiteX5" fmla="*/ 3798125 w 4469295"/>
              <a:gd name="connsiteY5" fmla="*/ 1201220 h 1214852"/>
              <a:gd name="connsiteX6" fmla="*/ 3562455 w 4469295"/>
              <a:gd name="connsiteY6" fmla="*/ 1144659 h 1214852"/>
              <a:gd name="connsiteX7" fmla="*/ 4109210 w 4469295"/>
              <a:gd name="connsiteY7" fmla="*/ 1106952 h 1214852"/>
              <a:gd name="connsiteX8" fmla="*/ 4450363 w 4469295"/>
              <a:gd name="connsiteY8" fmla="*/ 545081 h 1214852"/>
              <a:gd name="connsiteX9" fmla="*/ 4212905 w 4469295"/>
              <a:gd name="connsiteY9" fmla="*/ 305674 h 1214852"/>
              <a:gd name="connsiteX10" fmla="*/ 2696584 w 4469295"/>
              <a:gd name="connsiteY10" fmla="*/ 10725 h 1214852"/>
              <a:gd name="connsiteX11" fmla="*/ 1083902 w 4469295"/>
              <a:gd name="connsiteY11" fmla="*/ 55226 h 1214852"/>
              <a:gd name="connsiteX12" fmla="*/ 335912 w 4469295"/>
              <a:gd name="connsiteY12" fmla="*/ 144824 h 1214852"/>
              <a:gd name="connsiteX13" fmla="*/ 607 w 4469295"/>
              <a:gd name="connsiteY13" fmla="*/ 400366 h 1214852"/>
              <a:gd name="connsiteX0" fmla="*/ 607 w 4453573"/>
              <a:gd name="connsiteY0" fmla="*/ 408745 h 1223231"/>
              <a:gd name="connsiteX1" fmla="*/ 260892 w 4453573"/>
              <a:gd name="connsiteY1" fmla="*/ 951508 h 1223231"/>
              <a:gd name="connsiteX2" fmla="*/ 536451 w 4453573"/>
              <a:gd name="connsiteY2" fmla="*/ 1096478 h 1223231"/>
              <a:gd name="connsiteX3" fmla="*/ 734414 w 4453573"/>
              <a:gd name="connsiteY3" fmla="*/ 1153038 h 1223231"/>
              <a:gd name="connsiteX4" fmla="*/ 1648814 w 4453573"/>
              <a:gd name="connsiteY4" fmla="*/ 1219026 h 1223231"/>
              <a:gd name="connsiteX5" fmla="*/ 3798125 w 4453573"/>
              <a:gd name="connsiteY5" fmla="*/ 1209599 h 1223231"/>
              <a:gd name="connsiteX6" fmla="*/ 3562455 w 4453573"/>
              <a:gd name="connsiteY6" fmla="*/ 1153038 h 1223231"/>
              <a:gd name="connsiteX7" fmla="*/ 4109210 w 4453573"/>
              <a:gd name="connsiteY7" fmla="*/ 1115331 h 1223231"/>
              <a:gd name="connsiteX8" fmla="*/ 4450363 w 4453573"/>
              <a:gd name="connsiteY8" fmla="*/ 553460 h 1223231"/>
              <a:gd name="connsiteX9" fmla="*/ 4171227 w 4453573"/>
              <a:gd name="connsiteY9" fmla="*/ 50442 h 1223231"/>
              <a:gd name="connsiteX10" fmla="*/ 2696584 w 4453573"/>
              <a:gd name="connsiteY10" fmla="*/ 19104 h 1223231"/>
              <a:gd name="connsiteX11" fmla="*/ 1083902 w 4453573"/>
              <a:gd name="connsiteY11" fmla="*/ 63605 h 1223231"/>
              <a:gd name="connsiteX12" fmla="*/ 335912 w 4453573"/>
              <a:gd name="connsiteY12" fmla="*/ 153203 h 1223231"/>
              <a:gd name="connsiteX13" fmla="*/ 607 w 4453573"/>
              <a:gd name="connsiteY13" fmla="*/ 408745 h 122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53573" h="1223231">
                <a:moveTo>
                  <a:pt x="607" y="408745"/>
                </a:moveTo>
                <a:cubicBezTo>
                  <a:pt x="-11896" y="541796"/>
                  <a:pt x="171585" y="836886"/>
                  <a:pt x="260892" y="951508"/>
                </a:cubicBezTo>
                <a:cubicBezTo>
                  <a:pt x="350199" y="1066130"/>
                  <a:pt x="457531" y="1062890"/>
                  <a:pt x="536451" y="1096478"/>
                </a:cubicBezTo>
                <a:cubicBezTo>
                  <a:pt x="615371" y="1130066"/>
                  <a:pt x="549020" y="1132613"/>
                  <a:pt x="734414" y="1153038"/>
                </a:cubicBezTo>
                <a:cubicBezTo>
                  <a:pt x="919808" y="1173463"/>
                  <a:pt x="1138196" y="1209599"/>
                  <a:pt x="1648814" y="1219026"/>
                </a:cubicBezTo>
                <a:cubicBezTo>
                  <a:pt x="2159432" y="1228453"/>
                  <a:pt x="3479185" y="1220597"/>
                  <a:pt x="3798125" y="1209599"/>
                </a:cubicBezTo>
                <a:cubicBezTo>
                  <a:pt x="4117065" y="1198601"/>
                  <a:pt x="3510608" y="1168749"/>
                  <a:pt x="3562455" y="1153038"/>
                </a:cubicBezTo>
                <a:cubicBezTo>
                  <a:pt x="3614302" y="1137327"/>
                  <a:pt x="3961225" y="1215261"/>
                  <a:pt x="4109210" y="1115331"/>
                </a:cubicBezTo>
                <a:cubicBezTo>
                  <a:pt x="4257195" y="1015401"/>
                  <a:pt x="4440027" y="730942"/>
                  <a:pt x="4450363" y="553460"/>
                </a:cubicBezTo>
                <a:cubicBezTo>
                  <a:pt x="4460699" y="375978"/>
                  <a:pt x="4463523" y="139501"/>
                  <a:pt x="4171227" y="50442"/>
                </a:cubicBezTo>
                <a:cubicBezTo>
                  <a:pt x="3878931" y="-38617"/>
                  <a:pt x="3211138" y="16910"/>
                  <a:pt x="2696584" y="19104"/>
                </a:cubicBezTo>
                <a:cubicBezTo>
                  <a:pt x="2182030" y="21298"/>
                  <a:pt x="1470401" y="71461"/>
                  <a:pt x="1083902" y="63605"/>
                </a:cubicBezTo>
                <a:cubicBezTo>
                  <a:pt x="697403" y="55749"/>
                  <a:pt x="516461" y="95680"/>
                  <a:pt x="335912" y="153203"/>
                </a:cubicBezTo>
                <a:cubicBezTo>
                  <a:pt x="155363" y="210726"/>
                  <a:pt x="13110" y="275694"/>
                  <a:pt x="607" y="408745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-1093976" y="3145503"/>
            <a:ext cx="5403309" cy="282366"/>
            <a:chOff x="-1029457" y="4912929"/>
            <a:chExt cx="5403309" cy="282366"/>
          </a:xfrm>
        </p:grpSpPr>
        <p:grpSp>
          <p:nvGrpSpPr>
            <p:cNvPr id="50" name="Group 4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52" name="Can 51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3" name="Can 52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4" name="Can 53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5" name="Can 54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47292" y="2965644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47" name="Can 46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an 47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n 48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 rot="247517">
            <a:off x="8924696" y="2699417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11239780">
            <a:off x="9156453" y="2825975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11197606">
            <a:off x="9099019" y="2888660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617459" y="3506980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 rot="17058193">
            <a:off x="8535128" y="3437415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 rot="17087545">
            <a:off x="8458979" y="3423076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 rot="16415523">
            <a:off x="8749933" y="2590179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 rot="16444875">
            <a:off x="8673784" y="2575840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3692778" y="405857"/>
            <a:ext cx="5289117" cy="5353609"/>
          </a:xfrm>
          <a:custGeom>
            <a:avLst/>
            <a:gdLst>
              <a:gd name="connsiteX0" fmla="*/ 504185 w 5195064"/>
              <a:gd name="connsiteY0" fmla="*/ 9160 h 1730530"/>
              <a:gd name="connsiteX1" fmla="*/ 46985 w 5195064"/>
              <a:gd name="connsiteY1" fmla="*/ 84111 h 1730530"/>
              <a:gd name="connsiteX2" fmla="*/ 46985 w 5195064"/>
              <a:gd name="connsiteY2" fmla="*/ 488846 h 1730530"/>
              <a:gd name="connsiteX3" fmla="*/ 331798 w 5195064"/>
              <a:gd name="connsiteY3" fmla="*/ 1440721 h 1730530"/>
              <a:gd name="connsiteX4" fmla="*/ 639096 w 5195064"/>
              <a:gd name="connsiteY4" fmla="*/ 1710544 h 1730530"/>
              <a:gd name="connsiteX5" fmla="*/ 1201227 w 5195064"/>
              <a:gd name="connsiteY5" fmla="*/ 1710544 h 1730530"/>
              <a:gd name="connsiteX6" fmla="*/ 2790185 w 5195064"/>
              <a:gd name="connsiteY6" fmla="*/ 1703049 h 1730530"/>
              <a:gd name="connsiteX7" fmla="*/ 4229241 w 5195064"/>
              <a:gd name="connsiteY7" fmla="*/ 1703049 h 1730530"/>
              <a:gd name="connsiteX8" fmla="*/ 4656460 w 5195064"/>
              <a:gd name="connsiteY8" fmla="*/ 1695554 h 1730530"/>
              <a:gd name="connsiteX9" fmla="*/ 4866323 w 5195064"/>
              <a:gd name="connsiteY9" fmla="*/ 1448216 h 1730530"/>
              <a:gd name="connsiteX10" fmla="*/ 5181116 w 5195064"/>
              <a:gd name="connsiteY10" fmla="*/ 361429 h 1730530"/>
              <a:gd name="connsiteX11" fmla="*/ 5083680 w 5195064"/>
              <a:gd name="connsiteY11" fmla="*/ 46636 h 1730530"/>
              <a:gd name="connsiteX12" fmla="*/ 4589005 w 5195064"/>
              <a:gd name="connsiteY12" fmla="*/ 1665 h 1730530"/>
              <a:gd name="connsiteX13" fmla="*/ 504185 w 5195064"/>
              <a:gd name="connsiteY13" fmla="*/ 9160 h 1730530"/>
              <a:gd name="connsiteX0" fmla="*/ 504185 w 5195064"/>
              <a:gd name="connsiteY0" fmla="*/ 9160 h 1716261"/>
              <a:gd name="connsiteX1" fmla="*/ 46985 w 5195064"/>
              <a:gd name="connsiteY1" fmla="*/ 84111 h 1716261"/>
              <a:gd name="connsiteX2" fmla="*/ 46985 w 5195064"/>
              <a:gd name="connsiteY2" fmla="*/ 488846 h 1716261"/>
              <a:gd name="connsiteX3" fmla="*/ 331798 w 5195064"/>
              <a:gd name="connsiteY3" fmla="*/ 1440721 h 1716261"/>
              <a:gd name="connsiteX4" fmla="*/ 598542 w 5195064"/>
              <a:gd name="connsiteY4" fmla="*/ 1684072 h 1716261"/>
              <a:gd name="connsiteX5" fmla="*/ 1201227 w 5195064"/>
              <a:gd name="connsiteY5" fmla="*/ 1710544 h 1716261"/>
              <a:gd name="connsiteX6" fmla="*/ 2790185 w 5195064"/>
              <a:gd name="connsiteY6" fmla="*/ 1703049 h 1716261"/>
              <a:gd name="connsiteX7" fmla="*/ 4229241 w 5195064"/>
              <a:gd name="connsiteY7" fmla="*/ 1703049 h 1716261"/>
              <a:gd name="connsiteX8" fmla="*/ 4656460 w 5195064"/>
              <a:gd name="connsiteY8" fmla="*/ 1695554 h 1716261"/>
              <a:gd name="connsiteX9" fmla="*/ 4866323 w 5195064"/>
              <a:gd name="connsiteY9" fmla="*/ 1448216 h 1716261"/>
              <a:gd name="connsiteX10" fmla="*/ 5181116 w 5195064"/>
              <a:gd name="connsiteY10" fmla="*/ 361429 h 1716261"/>
              <a:gd name="connsiteX11" fmla="*/ 5083680 w 5195064"/>
              <a:gd name="connsiteY11" fmla="*/ 46636 h 1716261"/>
              <a:gd name="connsiteX12" fmla="*/ 4589005 w 5195064"/>
              <a:gd name="connsiteY12" fmla="*/ 1665 h 1716261"/>
              <a:gd name="connsiteX13" fmla="*/ 504185 w 5195064"/>
              <a:gd name="connsiteY13" fmla="*/ 9160 h 1716261"/>
              <a:gd name="connsiteX0" fmla="*/ 504185 w 5195064"/>
              <a:gd name="connsiteY0" fmla="*/ 9160 h 1716285"/>
              <a:gd name="connsiteX1" fmla="*/ 46985 w 5195064"/>
              <a:gd name="connsiteY1" fmla="*/ 84111 h 1716285"/>
              <a:gd name="connsiteX2" fmla="*/ 46985 w 5195064"/>
              <a:gd name="connsiteY2" fmla="*/ 488846 h 1716285"/>
              <a:gd name="connsiteX3" fmla="*/ 331798 w 5195064"/>
              <a:gd name="connsiteY3" fmla="*/ 1440721 h 1716285"/>
              <a:gd name="connsiteX4" fmla="*/ 598542 w 5195064"/>
              <a:gd name="connsiteY4" fmla="*/ 1684072 h 1716285"/>
              <a:gd name="connsiteX5" fmla="*/ 1201227 w 5195064"/>
              <a:gd name="connsiteY5" fmla="*/ 1710544 h 1716285"/>
              <a:gd name="connsiteX6" fmla="*/ 2814518 w 5195064"/>
              <a:gd name="connsiteY6" fmla="*/ 1716285 h 1716285"/>
              <a:gd name="connsiteX7" fmla="*/ 4229241 w 5195064"/>
              <a:gd name="connsiteY7" fmla="*/ 1703049 h 1716285"/>
              <a:gd name="connsiteX8" fmla="*/ 4656460 w 5195064"/>
              <a:gd name="connsiteY8" fmla="*/ 1695554 h 1716285"/>
              <a:gd name="connsiteX9" fmla="*/ 4866323 w 5195064"/>
              <a:gd name="connsiteY9" fmla="*/ 1448216 h 1716285"/>
              <a:gd name="connsiteX10" fmla="*/ 5181116 w 5195064"/>
              <a:gd name="connsiteY10" fmla="*/ 361429 h 1716285"/>
              <a:gd name="connsiteX11" fmla="*/ 5083680 w 5195064"/>
              <a:gd name="connsiteY11" fmla="*/ 46636 h 1716285"/>
              <a:gd name="connsiteX12" fmla="*/ 4589005 w 5195064"/>
              <a:gd name="connsiteY12" fmla="*/ 1665 h 1716285"/>
              <a:gd name="connsiteX13" fmla="*/ 504185 w 5195064"/>
              <a:gd name="connsiteY13" fmla="*/ 9160 h 1716285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29241 w 5195064"/>
              <a:gd name="connsiteY7" fmla="*/ 1703049 h 1721962"/>
              <a:gd name="connsiteX8" fmla="*/ 4656460 w 5195064"/>
              <a:gd name="connsiteY8" fmla="*/ 1695554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29241 w 5195064"/>
              <a:gd name="connsiteY7" fmla="*/ 1703049 h 1721962"/>
              <a:gd name="connsiteX8" fmla="*/ 4721345 w 5195064"/>
              <a:gd name="connsiteY8" fmla="*/ 1637315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77904 w 5195064"/>
              <a:gd name="connsiteY7" fmla="*/ 1713638 h 1721962"/>
              <a:gd name="connsiteX8" fmla="*/ 4721345 w 5195064"/>
              <a:gd name="connsiteY8" fmla="*/ 1637315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77904 w 5195064"/>
              <a:gd name="connsiteY7" fmla="*/ 1713638 h 1721962"/>
              <a:gd name="connsiteX8" fmla="*/ 4721345 w 5195064"/>
              <a:gd name="connsiteY8" fmla="*/ 1637315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4489"/>
              <a:gd name="connsiteY0" fmla="*/ 9160 h 1721962"/>
              <a:gd name="connsiteX1" fmla="*/ 46985 w 5194489"/>
              <a:gd name="connsiteY1" fmla="*/ 84111 h 1721962"/>
              <a:gd name="connsiteX2" fmla="*/ 46985 w 5194489"/>
              <a:gd name="connsiteY2" fmla="*/ 488846 h 1721962"/>
              <a:gd name="connsiteX3" fmla="*/ 331798 w 5194489"/>
              <a:gd name="connsiteY3" fmla="*/ 1440721 h 1721962"/>
              <a:gd name="connsiteX4" fmla="*/ 598542 w 5194489"/>
              <a:gd name="connsiteY4" fmla="*/ 1684072 h 1721962"/>
              <a:gd name="connsiteX5" fmla="*/ 1193116 w 5194489"/>
              <a:gd name="connsiteY5" fmla="*/ 1721133 h 1721962"/>
              <a:gd name="connsiteX6" fmla="*/ 2814518 w 5194489"/>
              <a:gd name="connsiteY6" fmla="*/ 1716285 h 1721962"/>
              <a:gd name="connsiteX7" fmla="*/ 4277904 w 5194489"/>
              <a:gd name="connsiteY7" fmla="*/ 1713638 h 1721962"/>
              <a:gd name="connsiteX8" fmla="*/ 4721345 w 5194489"/>
              <a:gd name="connsiteY8" fmla="*/ 1637315 h 1721962"/>
              <a:gd name="connsiteX9" fmla="*/ 4874434 w 5194489"/>
              <a:gd name="connsiteY9" fmla="*/ 1434980 h 1721962"/>
              <a:gd name="connsiteX10" fmla="*/ 5181116 w 5194489"/>
              <a:gd name="connsiteY10" fmla="*/ 361429 h 1721962"/>
              <a:gd name="connsiteX11" fmla="*/ 5083680 w 5194489"/>
              <a:gd name="connsiteY11" fmla="*/ 46636 h 1721962"/>
              <a:gd name="connsiteX12" fmla="*/ 4589005 w 5194489"/>
              <a:gd name="connsiteY12" fmla="*/ 1665 h 1721962"/>
              <a:gd name="connsiteX13" fmla="*/ 504185 w 5194489"/>
              <a:gd name="connsiteY13" fmla="*/ 9160 h 1721962"/>
              <a:gd name="connsiteX0" fmla="*/ 504185 w 5196515"/>
              <a:gd name="connsiteY0" fmla="*/ 7568 h 1720370"/>
              <a:gd name="connsiteX1" fmla="*/ 46985 w 5196515"/>
              <a:gd name="connsiteY1" fmla="*/ 82519 h 1720370"/>
              <a:gd name="connsiteX2" fmla="*/ 46985 w 5196515"/>
              <a:gd name="connsiteY2" fmla="*/ 487254 h 1720370"/>
              <a:gd name="connsiteX3" fmla="*/ 331798 w 5196515"/>
              <a:gd name="connsiteY3" fmla="*/ 1439129 h 1720370"/>
              <a:gd name="connsiteX4" fmla="*/ 598542 w 5196515"/>
              <a:gd name="connsiteY4" fmla="*/ 1682480 h 1720370"/>
              <a:gd name="connsiteX5" fmla="*/ 1193116 w 5196515"/>
              <a:gd name="connsiteY5" fmla="*/ 1719541 h 1720370"/>
              <a:gd name="connsiteX6" fmla="*/ 2814518 w 5196515"/>
              <a:gd name="connsiteY6" fmla="*/ 1714693 h 1720370"/>
              <a:gd name="connsiteX7" fmla="*/ 4277904 w 5196515"/>
              <a:gd name="connsiteY7" fmla="*/ 1712046 h 1720370"/>
              <a:gd name="connsiteX8" fmla="*/ 4721345 w 5196515"/>
              <a:gd name="connsiteY8" fmla="*/ 1635723 h 1720370"/>
              <a:gd name="connsiteX9" fmla="*/ 4874434 w 5196515"/>
              <a:gd name="connsiteY9" fmla="*/ 1433388 h 1720370"/>
              <a:gd name="connsiteX10" fmla="*/ 5181116 w 5196515"/>
              <a:gd name="connsiteY10" fmla="*/ 359837 h 1720370"/>
              <a:gd name="connsiteX11" fmla="*/ 5091791 w 5196515"/>
              <a:gd name="connsiteY11" fmla="*/ 55633 h 1720370"/>
              <a:gd name="connsiteX12" fmla="*/ 4589005 w 5196515"/>
              <a:gd name="connsiteY12" fmla="*/ 73 h 1720370"/>
              <a:gd name="connsiteX13" fmla="*/ 504185 w 5196515"/>
              <a:gd name="connsiteY13" fmla="*/ 7568 h 1720370"/>
              <a:gd name="connsiteX0" fmla="*/ 515087 w 5207417"/>
              <a:gd name="connsiteY0" fmla="*/ 7568 h 1720370"/>
              <a:gd name="connsiteX1" fmla="*/ 41665 w 5207417"/>
              <a:gd name="connsiteY1" fmla="*/ 114285 h 1720370"/>
              <a:gd name="connsiteX2" fmla="*/ 57887 w 5207417"/>
              <a:gd name="connsiteY2" fmla="*/ 487254 h 1720370"/>
              <a:gd name="connsiteX3" fmla="*/ 342700 w 5207417"/>
              <a:gd name="connsiteY3" fmla="*/ 1439129 h 1720370"/>
              <a:gd name="connsiteX4" fmla="*/ 609444 w 5207417"/>
              <a:gd name="connsiteY4" fmla="*/ 1682480 h 1720370"/>
              <a:gd name="connsiteX5" fmla="*/ 1204018 w 5207417"/>
              <a:gd name="connsiteY5" fmla="*/ 1719541 h 1720370"/>
              <a:gd name="connsiteX6" fmla="*/ 2825420 w 5207417"/>
              <a:gd name="connsiteY6" fmla="*/ 1714693 h 1720370"/>
              <a:gd name="connsiteX7" fmla="*/ 4288806 w 5207417"/>
              <a:gd name="connsiteY7" fmla="*/ 1712046 h 1720370"/>
              <a:gd name="connsiteX8" fmla="*/ 4732247 w 5207417"/>
              <a:gd name="connsiteY8" fmla="*/ 1635723 h 1720370"/>
              <a:gd name="connsiteX9" fmla="*/ 4885336 w 5207417"/>
              <a:gd name="connsiteY9" fmla="*/ 1433388 h 1720370"/>
              <a:gd name="connsiteX10" fmla="*/ 5192018 w 5207417"/>
              <a:gd name="connsiteY10" fmla="*/ 359837 h 1720370"/>
              <a:gd name="connsiteX11" fmla="*/ 5102693 w 5207417"/>
              <a:gd name="connsiteY11" fmla="*/ 55633 h 1720370"/>
              <a:gd name="connsiteX12" fmla="*/ 4599907 w 5207417"/>
              <a:gd name="connsiteY12" fmla="*/ 73 h 1720370"/>
              <a:gd name="connsiteX13" fmla="*/ 515087 w 5207417"/>
              <a:gd name="connsiteY13" fmla="*/ 7568 h 1720370"/>
              <a:gd name="connsiteX0" fmla="*/ 515087 w 5207417"/>
              <a:gd name="connsiteY0" fmla="*/ 7568 h 1720370"/>
              <a:gd name="connsiteX1" fmla="*/ 41665 w 5207417"/>
              <a:gd name="connsiteY1" fmla="*/ 114285 h 1720370"/>
              <a:gd name="connsiteX2" fmla="*/ 57887 w 5207417"/>
              <a:gd name="connsiteY2" fmla="*/ 487254 h 1720370"/>
              <a:gd name="connsiteX3" fmla="*/ 342700 w 5207417"/>
              <a:gd name="connsiteY3" fmla="*/ 1439129 h 1720370"/>
              <a:gd name="connsiteX4" fmla="*/ 609444 w 5207417"/>
              <a:gd name="connsiteY4" fmla="*/ 1682480 h 1720370"/>
              <a:gd name="connsiteX5" fmla="*/ 1204018 w 5207417"/>
              <a:gd name="connsiteY5" fmla="*/ 1719541 h 1720370"/>
              <a:gd name="connsiteX6" fmla="*/ 2825420 w 5207417"/>
              <a:gd name="connsiteY6" fmla="*/ 1714693 h 1720370"/>
              <a:gd name="connsiteX7" fmla="*/ 4288806 w 5207417"/>
              <a:gd name="connsiteY7" fmla="*/ 1712046 h 1720370"/>
              <a:gd name="connsiteX8" fmla="*/ 4716026 w 5207417"/>
              <a:gd name="connsiteY8" fmla="*/ 1651606 h 1720370"/>
              <a:gd name="connsiteX9" fmla="*/ 4885336 w 5207417"/>
              <a:gd name="connsiteY9" fmla="*/ 1433388 h 1720370"/>
              <a:gd name="connsiteX10" fmla="*/ 5192018 w 5207417"/>
              <a:gd name="connsiteY10" fmla="*/ 359837 h 1720370"/>
              <a:gd name="connsiteX11" fmla="*/ 5102693 w 5207417"/>
              <a:gd name="connsiteY11" fmla="*/ 55633 h 1720370"/>
              <a:gd name="connsiteX12" fmla="*/ 4599907 w 5207417"/>
              <a:gd name="connsiteY12" fmla="*/ 73 h 1720370"/>
              <a:gd name="connsiteX13" fmla="*/ 515087 w 5207417"/>
              <a:gd name="connsiteY13" fmla="*/ 7568 h 1720370"/>
              <a:gd name="connsiteX0" fmla="*/ 515087 w 5207417"/>
              <a:gd name="connsiteY0" fmla="*/ 7568 h 1720370"/>
              <a:gd name="connsiteX1" fmla="*/ 41665 w 5207417"/>
              <a:gd name="connsiteY1" fmla="*/ 114285 h 1720370"/>
              <a:gd name="connsiteX2" fmla="*/ 57887 w 5207417"/>
              <a:gd name="connsiteY2" fmla="*/ 487254 h 1720370"/>
              <a:gd name="connsiteX3" fmla="*/ 342700 w 5207417"/>
              <a:gd name="connsiteY3" fmla="*/ 1439129 h 1720370"/>
              <a:gd name="connsiteX4" fmla="*/ 609444 w 5207417"/>
              <a:gd name="connsiteY4" fmla="*/ 1682480 h 1720370"/>
              <a:gd name="connsiteX5" fmla="*/ 1204018 w 5207417"/>
              <a:gd name="connsiteY5" fmla="*/ 1719541 h 1720370"/>
              <a:gd name="connsiteX6" fmla="*/ 2825420 w 5207417"/>
              <a:gd name="connsiteY6" fmla="*/ 1714693 h 1720370"/>
              <a:gd name="connsiteX7" fmla="*/ 4288806 w 5207417"/>
              <a:gd name="connsiteY7" fmla="*/ 1712046 h 1720370"/>
              <a:gd name="connsiteX8" fmla="*/ 4716026 w 5207417"/>
              <a:gd name="connsiteY8" fmla="*/ 1651606 h 1720370"/>
              <a:gd name="connsiteX9" fmla="*/ 4885336 w 5207417"/>
              <a:gd name="connsiteY9" fmla="*/ 1433388 h 1720370"/>
              <a:gd name="connsiteX10" fmla="*/ 5192018 w 5207417"/>
              <a:gd name="connsiteY10" fmla="*/ 359837 h 1720370"/>
              <a:gd name="connsiteX11" fmla="*/ 5102693 w 5207417"/>
              <a:gd name="connsiteY11" fmla="*/ 55633 h 1720370"/>
              <a:gd name="connsiteX12" fmla="*/ 4599907 w 5207417"/>
              <a:gd name="connsiteY12" fmla="*/ 73 h 1720370"/>
              <a:gd name="connsiteX13" fmla="*/ 515087 w 5207417"/>
              <a:gd name="connsiteY13" fmla="*/ 7568 h 1720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07417" h="1720370">
                <a:moveTo>
                  <a:pt x="515087" y="7568"/>
                </a:moveTo>
                <a:cubicBezTo>
                  <a:pt x="324587" y="5069"/>
                  <a:pt x="117865" y="34337"/>
                  <a:pt x="41665" y="114285"/>
                </a:cubicBezTo>
                <a:cubicBezTo>
                  <a:pt x="-34535" y="194233"/>
                  <a:pt x="7714" y="266447"/>
                  <a:pt x="57887" y="487254"/>
                </a:cubicBezTo>
                <a:cubicBezTo>
                  <a:pt x="108060" y="708061"/>
                  <a:pt x="250774" y="1239925"/>
                  <a:pt x="342700" y="1439129"/>
                </a:cubicBezTo>
                <a:cubicBezTo>
                  <a:pt x="434626" y="1638333"/>
                  <a:pt x="465891" y="1635745"/>
                  <a:pt x="609444" y="1682480"/>
                </a:cubicBezTo>
                <a:cubicBezTo>
                  <a:pt x="752997" y="1729215"/>
                  <a:pt x="1204018" y="1719541"/>
                  <a:pt x="1204018" y="1719541"/>
                </a:cubicBezTo>
                <a:lnTo>
                  <a:pt x="2825420" y="1714693"/>
                </a:lnTo>
                <a:lnTo>
                  <a:pt x="4288806" y="1712046"/>
                </a:lnTo>
                <a:cubicBezTo>
                  <a:pt x="4599852" y="1710797"/>
                  <a:pt x="4657156" y="1679518"/>
                  <a:pt x="4716026" y="1651606"/>
                </a:cubicBezTo>
                <a:cubicBezTo>
                  <a:pt x="4774896" y="1623694"/>
                  <a:pt x="4806004" y="1648683"/>
                  <a:pt x="4885336" y="1433388"/>
                </a:cubicBezTo>
                <a:cubicBezTo>
                  <a:pt x="4964668" y="1218093"/>
                  <a:pt x="5155792" y="589463"/>
                  <a:pt x="5192018" y="359837"/>
                </a:cubicBezTo>
                <a:cubicBezTo>
                  <a:pt x="5228244" y="130211"/>
                  <a:pt x="5201378" y="115594"/>
                  <a:pt x="5102693" y="55633"/>
                </a:cubicBezTo>
                <a:cubicBezTo>
                  <a:pt x="5004008" y="-4328"/>
                  <a:pt x="4599907" y="73"/>
                  <a:pt x="4599907" y="73"/>
                </a:cubicBezTo>
                <a:lnTo>
                  <a:pt x="515087" y="7568"/>
                </a:ln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>
            <a:off x="3830488" y="554525"/>
            <a:ext cx="4959498" cy="5056404"/>
          </a:xfrm>
          <a:custGeom>
            <a:avLst/>
            <a:gdLst>
              <a:gd name="connsiteX0" fmla="*/ 272098 w 5015826"/>
              <a:gd name="connsiteY0" fmla="*/ 12916 h 1576894"/>
              <a:gd name="connsiteX1" fmla="*/ 54741 w 5015826"/>
              <a:gd name="connsiteY1" fmla="*/ 80372 h 1576894"/>
              <a:gd name="connsiteX2" fmla="*/ 2275 w 5015826"/>
              <a:gd name="connsiteY2" fmla="*/ 275244 h 1576894"/>
              <a:gd name="connsiteX3" fmla="*/ 107206 w 5015826"/>
              <a:gd name="connsiteY3" fmla="*/ 664988 h 1576894"/>
              <a:gd name="connsiteX4" fmla="*/ 317069 w 5015826"/>
              <a:gd name="connsiteY4" fmla="*/ 1317060 h 1576894"/>
              <a:gd name="connsiteX5" fmla="*/ 541921 w 5015826"/>
              <a:gd name="connsiteY5" fmla="*/ 1549408 h 1576894"/>
              <a:gd name="connsiteX6" fmla="*/ 879200 w 5015826"/>
              <a:gd name="connsiteY6" fmla="*/ 1571893 h 1576894"/>
              <a:gd name="connsiteX7" fmla="*/ 2595574 w 5015826"/>
              <a:gd name="connsiteY7" fmla="*/ 1564398 h 1576894"/>
              <a:gd name="connsiteX8" fmla="*/ 4296957 w 5015826"/>
              <a:gd name="connsiteY8" fmla="*/ 1564398 h 1576894"/>
              <a:gd name="connsiteX9" fmla="*/ 4664216 w 5015826"/>
              <a:gd name="connsiteY9" fmla="*/ 1392011 h 1576894"/>
              <a:gd name="connsiteX10" fmla="*/ 4934039 w 5015826"/>
              <a:gd name="connsiteY10" fmla="*/ 657493 h 1576894"/>
              <a:gd name="connsiteX11" fmla="*/ 5008990 w 5015826"/>
              <a:gd name="connsiteY11" fmla="*/ 147828 h 1576894"/>
              <a:gd name="connsiteX12" fmla="*/ 4791633 w 5015826"/>
              <a:gd name="connsiteY12" fmla="*/ 12916 h 1576894"/>
              <a:gd name="connsiteX13" fmla="*/ 4716682 w 5015826"/>
              <a:gd name="connsiteY13" fmla="*/ 5421 h 1576894"/>
              <a:gd name="connsiteX14" fmla="*/ 3427528 w 5015826"/>
              <a:gd name="connsiteY14" fmla="*/ 12916 h 1576894"/>
              <a:gd name="connsiteX15" fmla="*/ 272098 w 5015826"/>
              <a:gd name="connsiteY15" fmla="*/ 12916 h 1576894"/>
              <a:gd name="connsiteX0" fmla="*/ 272098 w 5015826"/>
              <a:gd name="connsiteY0" fmla="*/ 0 h 1619570"/>
              <a:gd name="connsiteX1" fmla="*/ 54741 w 5015826"/>
              <a:gd name="connsiteY1" fmla="*/ 123048 h 1619570"/>
              <a:gd name="connsiteX2" fmla="*/ 2275 w 5015826"/>
              <a:gd name="connsiteY2" fmla="*/ 317920 h 1619570"/>
              <a:gd name="connsiteX3" fmla="*/ 107206 w 5015826"/>
              <a:gd name="connsiteY3" fmla="*/ 707664 h 1619570"/>
              <a:gd name="connsiteX4" fmla="*/ 317069 w 5015826"/>
              <a:gd name="connsiteY4" fmla="*/ 1359736 h 1619570"/>
              <a:gd name="connsiteX5" fmla="*/ 541921 w 5015826"/>
              <a:gd name="connsiteY5" fmla="*/ 1592084 h 1619570"/>
              <a:gd name="connsiteX6" fmla="*/ 879200 w 5015826"/>
              <a:gd name="connsiteY6" fmla="*/ 1614569 h 1619570"/>
              <a:gd name="connsiteX7" fmla="*/ 2595574 w 5015826"/>
              <a:gd name="connsiteY7" fmla="*/ 1607074 h 1619570"/>
              <a:gd name="connsiteX8" fmla="*/ 4296957 w 5015826"/>
              <a:gd name="connsiteY8" fmla="*/ 1607074 h 1619570"/>
              <a:gd name="connsiteX9" fmla="*/ 4664216 w 5015826"/>
              <a:gd name="connsiteY9" fmla="*/ 1434687 h 1619570"/>
              <a:gd name="connsiteX10" fmla="*/ 4934039 w 5015826"/>
              <a:gd name="connsiteY10" fmla="*/ 700169 h 1619570"/>
              <a:gd name="connsiteX11" fmla="*/ 5008990 w 5015826"/>
              <a:gd name="connsiteY11" fmla="*/ 190504 h 1619570"/>
              <a:gd name="connsiteX12" fmla="*/ 4791633 w 5015826"/>
              <a:gd name="connsiteY12" fmla="*/ 55592 h 1619570"/>
              <a:gd name="connsiteX13" fmla="*/ 4716682 w 5015826"/>
              <a:gd name="connsiteY13" fmla="*/ 48097 h 1619570"/>
              <a:gd name="connsiteX14" fmla="*/ 3427528 w 5015826"/>
              <a:gd name="connsiteY14" fmla="*/ 55592 h 1619570"/>
              <a:gd name="connsiteX15" fmla="*/ 272098 w 5015826"/>
              <a:gd name="connsiteY15" fmla="*/ 0 h 1619570"/>
              <a:gd name="connsiteX0" fmla="*/ 272098 w 5015826"/>
              <a:gd name="connsiteY0" fmla="*/ 0 h 1619570"/>
              <a:gd name="connsiteX1" fmla="*/ 54741 w 5015826"/>
              <a:gd name="connsiteY1" fmla="*/ 123048 h 1619570"/>
              <a:gd name="connsiteX2" fmla="*/ 2275 w 5015826"/>
              <a:gd name="connsiteY2" fmla="*/ 317920 h 1619570"/>
              <a:gd name="connsiteX3" fmla="*/ 107206 w 5015826"/>
              <a:gd name="connsiteY3" fmla="*/ 707664 h 1619570"/>
              <a:gd name="connsiteX4" fmla="*/ 317069 w 5015826"/>
              <a:gd name="connsiteY4" fmla="*/ 1359736 h 1619570"/>
              <a:gd name="connsiteX5" fmla="*/ 541921 w 5015826"/>
              <a:gd name="connsiteY5" fmla="*/ 1592084 h 1619570"/>
              <a:gd name="connsiteX6" fmla="*/ 879200 w 5015826"/>
              <a:gd name="connsiteY6" fmla="*/ 1614569 h 1619570"/>
              <a:gd name="connsiteX7" fmla="*/ 2595574 w 5015826"/>
              <a:gd name="connsiteY7" fmla="*/ 1607074 h 1619570"/>
              <a:gd name="connsiteX8" fmla="*/ 4296957 w 5015826"/>
              <a:gd name="connsiteY8" fmla="*/ 1607074 h 1619570"/>
              <a:gd name="connsiteX9" fmla="*/ 4664216 w 5015826"/>
              <a:gd name="connsiteY9" fmla="*/ 1434687 h 1619570"/>
              <a:gd name="connsiteX10" fmla="*/ 4934039 w 5015826"/>
              <a:gd name="connsiteY10" fmla="*/ 700169 h 1619570"/>
              <a:gd name="connsiteX11" fmla="*/ 5008990 w 5015826"/>
              <a:gd name="connsiteY11" fmla="*/ 190504 h 1619570"/>
              <a:gd name="connsiteX12" fmla="*/ 4791633 w 5015826"/>
              <a:gd name="connsiteY12" fmla="*/ 55592 h 1619570"/>
              <a:gd name="connsiteX13" fmla="*/ 4716682 w 5015826"/>
              <a:gd name="connsiteY13" fmla="*/ 48097 h 1619570"/>
              <a:gd name="connsiteX14" fmla="*/ 3427528 w 5015826"/>
              <a:gd name="connsiteY14" fmla="*/ 55592 h 1619570"/>
              <a:gd name="connsiteX15" fmla="*/ 272098 w 5015826"/>
              <a:gd name="connsiteY15" fmla="*/ 0 h 1619570"/>
              <a:gd name="connsiteX0" fmla="*/ 272098 w 5015826"/>
              <a:gd name="connsiteY0" fmla="*/ 5294 h 1624864"/>
              <a:gd name="connsiteX1" fmla="*/ 54741 w 5015826"/>
              <a:gd name="connsiteY1" fmla="*/ 128342 h 1624864"/>
              <a:gd name="connsiteX2" fmla="*/ 2275 w 5015826"/>
              <a:gd name="connsiteY2" fmla="*/ 323214 h 1624864"/>
              <a:gd name="connsiteX3" fmla="*/ 107206 w 5015826"/>
              <a:gd name="connsiteY3" fmla="*/ 712958 h 1624864"/>
              <a:gd name="connsiteX4" fmla="*/ 317069 w 5015826"/>
              <a:gd name="connsiteY4" fmla="*/ 1365030 h 1624864"/>
              <a:gd name="connsiteX5" fmla="*/ 541921 w 5015826"/>
              <a:gd name="connsiteY5" fmla="*/ 1597378 h 1624864"/>
              <a:gd name="connsiteX6" fmla="*/ 879200 w 5015826"/>
              <a:gd name="connsiteY6" fmla="*/ 1619863 h 1624864"/>
              <a:gd name="connsiteX7" fmla="*/ 2595574 w 5015826"/>
              <a:gd name="connsiteY7" fmla="*/ 1612368 h 1624864"/>
              <a:gd name="connsiteX8" fmla="*/ 4296957 w 5015826"/>
              <a:gd name="connsiteY8" fmla="*/ 1612368 h 1624864"/>
              <a:gd name="connsiteX9" fmla="*/ 4664216 w 5015826"/>
              <a:gd name="connsiteY9" fmla="*/ 1439981 h 1624864"/>
              <a:gd name="connsiteX10" fmla="*/ 4934039 w 5015826"/>
              <a:gd name="connsiteY10" fmla="*/ 705463 h 1624864"/>
              <a:gd name="connsiteX11" fmla="*/ 5008990 w 5015826"/>
              <a:gd name="connsiteY11" fmla="*/ 195798 h 1624864"/>
              <a:gd name="connsiteX12" fmla="*/ 4791633 w 5015826"/>
              <a:gd name="connsiteY12" fmla="*/ 60886 h 1624864"/>
              <a:gd name="connsiteX13" fmla="*/ 4716682 w 5015826"/>
              <a:gd name="connsiteY13" fmla="*/ 53391 h 1624864"/>
              <a:gd name="connsiteX14" fmla="*/ 3476859 w 5015826"/>
              <a:gd name="connsiteY14" fmla="*/ 0 h 1624864"/>
              <a:gd name="connsiteX15" fmla="*/ 272098 w 5015826"/>
              <a:gd name="connsiteY15" fmla="*/ 5294 h 1624864"/>
              <a:gd name="connsiteX0" fmla="*/ 272098 w 5015826"/>
              <a:gd name="connsiteY0" fmla="*/ 5294 h 1624864"/>
              <a:gd name="connsiteX1" fmla="*/ 54741 w 5015826"/>
              <a:gd name="connsiteY1" fmla="*/ 128342 h 1624864"/>
              <a:gd name="connsiteX2" fmla="*/ 2275 w 5015826"/>
              <a:gd name="connsiteY2" fmla="*/ 323214 h 1624864"/>
              <a:gd name="connsiteX3" fmla="*/ 107206 w 5015826"/>
              <a:gd name="connsiteY3" fmla="*/ 712958 h 1624864"/>
              <a:gd name="connsiteX4" fmla="*/ 317069 w 5015826"/>
              <a:gd name="connsiteY4" fmla="*/ 1365030 h 1624864"/>
              <a:gd name="connsiteX5" fmla="*/ 541921 w 5015826"/>
              <a:gd name="connsiteY5" fmla="*/ 1597378 h 1624864"/>
              <a:gd name="connsiteX6" fmla="*/ 879200 w 5015826"/>
              <a:gd name="connsiteY6" fmla="*/ 1619863 h 1624864"/>
              <a:gd name="connsiteX7" fmla="*/ 2595574 w 5015826"/>
              <a:gd name="connsiteY7" fmla="*/ 1612368 h 1624864"/>
              <a:gd name="connsiteX8" fmla="*/ 4296957 w 5015826"/>
              <a:gd name="connsiteY8" fmla="*/ 1612368 h 1624864"/>
              <a:gd name="connsiteX9" fmla="*/ 4664216 w 5015826"/>
              <a:gd name="connsiteY9" fmla="*/ 1439981 h 1624864"/>
              <a:gd name="connsiteX10" fmla="*/ 4934039 w 5015826"/>
              <a:gd name="connsiteY10" fmla="*/ 705463 h 1624864"/>
              <a:gd name="connsiteX11" fmla="*/ 5008990 w 5015826"/>
              <a:gd name="connsiteY11" fmla="*/ 195798 h 1624864"/>
              <a:gd name="connsiteX12" fmla="*/ 4791633 w 5015826"/>
              <a:gd name="connsiteY12" fmla="*/ 60886 h 1624864"/>
              <a:gd name="connsiteX13" fmla="*/ 4667352 w 5015826"/>
              <a:gd name="connsiteY13" fmla="*/ 3094 h 1624864"/>
              <a:gd name="connsiteX14" fmla="*/ 3476859 w 5015826"/>
              <a:gd name="connsiteY14" fmla="*/ 0 h 1624864"/>
              <a:gd name="connsiteX15" fmla="*/ 272098 w 5015826"/>
              <a:gd name="connsiteY15" fmla="*/ 5294 h 1624864"/>
              <a:gd name="connsiteX0" fmla="*/ 272098 w 5011018"/>
              <a:gd name="connsiteY0" fmla="*/ 5294 h 1624864"/>
              <a:gd name="connsiteX1" fmla="*/ 54741 w 5011018"/>
              <a:gd name="connsiteY1" fmla="*/ 128342 h 1624864"/>
              <a:gd name="connsiteX2" fmla="*/ 2275 w 5011018"/>
              <a:gd name="connsiteY2" fmla="*/ 323214 h 1624864"/>
              <a:gd name="connsiteX3" fmla="*/ 107206 w 5011018"/>
              <a:gd name="connsiteY3" fmla="*/ 712958 h 1624864"/>
              <a:gd name="connsiteX4" fmla="*/ 317069 w 5011018"/>
              <a:gd name="connsiteY4" fmla="*/ 1365030 h 1624864"/>
              <a:gd name="connsiteX5" fmla="*/ 541921 w 5011018"/>
              <a:gd name="connsiteY5" fmla="*/ 1597378 h 1624864"/>
              <a:gd name="connsiteX6" fmla="*/ 879200 w 5011018"/>
              <a:gd name="connsiteY6" fmla="*/ 1619863 h 1624864"/>
              <a:gd name="connsiteX7" fmla="*/ 2595574 w 5011018"/>
              <a:gd name="connsiteY7" fmla="*/ 1612368 h 1624864"/>
              <a:gd name="connsiteX8" fmla="*/ 4296957 w 5011018"/>
              <a:gd name="connsiteY8" fmla="*/ 1612368 h 1624864"/>
              <a:gd name="connsiteX9" fmla="*/ 4664216 w 5011018"/>
              <a:gd name="connsiteY9" fmla="*/ 1439981 h 1624864"/>
              <a:gd name="connsiteX10" fmla="*/ 4934039 w 5011018"/>
              <a:gd name="connsiteY10" fmla="*/ 705463 h 1624864"/>
              <a:gd name="connsiteX11" fmla="*/ 5008990 w 5011018"/>
              <a:gd name="connsiteY11" fmla="*/ 195798 h 1624864"/>
              <a:gd name="connsiteX12" fmla="*/ 4873850 w 5011018"/>
              <a:gd name="connsiteY12" fmla="*/ 42356 h 1624864"/>
              <a:gd name="connsiteX13" fmla="*/ 4667352 w 5011018"/>
              <a:gd name="connsiteY13" fmla="*/ 3094 h 1624864"/>
              <a:gd name="connsiteX14" fmla="*/ 3476859 w 5011018"/>
              <a:gd name="connsiteY14" fmla="*/ 0 h 1624864"/>
              <a:gd name="connsiteX15" fmla="*/ 272098 w 5011018"/>
              <a:gd name="connsiteY15" fmla="*/ 5294 h 1624864"/>
              <a:gd name="connsiteX0" fmla="*/ 272098 w 5009025"/>
              <a:gd name="connsiteY0" fmla="*/ 5294 h 1624864"/>
              <a:gd name="connsiteX1" fmla="*/ 54741 w 5009025"/>
              <a:gd name="connsiteY1" fmla="*/ 128342 h 1624864"/>
              <a:gd name="connsiteX2" fmla="*/ 2275 w 5009025"/>
              <a:gd name="connsiteY2" fmla="*/ 323214 h 1624864"/>
              <a:gd name="connsiteX3" fmla="*/ 107206 w 5009025"/>
              <a:gd name="connsiteY3" fmla="*/ 712958 h 1624864"/>
              <a:gd name="connsiteX4" fmla="*/ 317069 w 5009025"/>
              <a:gd name="connsiteY4" fmla="*/ 1365030 h 1624864"/>
              <a:gd name="connsiteX5" fmla="*/ 541921 w 5009025"/>
              <a:gd name="connsiteY5" fmla="*/ 1597378 h 1624864"/>
              <a:gd name="connsiteX6" fmla="*/ 879200 w 5009025"/>
              <a:gd name="connsiteY6" fmla="*/ 1619863 h 1624864"/>
              <a:gd name="connsiteX7" fmla="*/ 2595574 w 5009025"/>
              <a:gd name="connsiteY7" fmla="*/ 1612368 h 1624864"/>
              <a:gd name="connsiteX8" fmla="*/ 4296957 w 5009025"/>
              <a:gd name="connsiteY8" fmla="*/ 1612368 h 1624864"/>
              <a:gd name="connsiteX9" fmla="*/ 4664216 w 5009025"/>
              <a:gd name="connsiteY9" fmla="*/ 1439981 h 1624864"/>
              <a:gd name="connsiteX10" fmla="*/ 4884709 w 5009025"/>
              <a:gd name="connsiteY10" fmla="*/ 708110 h 1624864"/>
              <a:gd name="connsiteX11" fmla="*/ 5008990 w 5009025"/>
              <a:gd name="connsiteY11" fmla="*/ 195798 h 1624864"/>
              <a:gd name="connsiteX12" fmla="*/ 4873850 w 5009025"/>
              <a:gd name="connsiteY12" fmla="*/ 42356 h 1624864"/>
              <a:gd name="connsiteX13" fmla="*/ 4667352 w 5009025"/>
              <a:gd name="connsiteY13" fmla="*/ 3094 h 1624864"/>
              <a:gd name="connsiteX14" fmla="*/ 3476859 w 5009025"/>
              <a:gd name="connsiteY14" fmla="*/ 0 h 1624864"/>
              <a:gd name="connsiteX15" fmla="*/ 272098 w 5009025"/>
              <a:gd name="connsiteY15" fmla="*/ 5294 h 1624864"/>
              <a:gd name="connsiteX0" fmla="*/ 272098 w 4976161"/>
              <a:gd name="connsiteY0" fmla="*/ 5294 h 1624864"/>
              <a:gd name="connsiteX1" fmla="*/ 54741 w 4976161"/>
              <a:gd name="connsiteY1" fmla="*/ 128342 h 1624864"/>
              <a:gd name="connsiteX2" fmla="*/ 2275 w 4976161"/>
              <a:gd name="connsiteY2" fmla="*/ 323214 h 1624864"/>
              <a:gd name="connsiteX3" fmla="*/ 107206 w 4976161"/>
              <a:gd name="connsiteY3" fmla="*/ 712958 h 1624864"/>
              <a:gd name="connsiteX4" fmla="*/ 317069 w 4976161"/>
              <a:gd name="connsiteY4" fmla="*/ 1365030 h 1624864"/>
              <a:gd name="connsiteX5" fmla="*/ 541921 w 4976161"/>
              <a:gd name="connsiteY5" fmla="*/ 1597378 h 1624864"/>
              <a:gd name="connsiteX6" fmla="*/ 879200 w 4976161"/>
              <a:gd name="connsiteY6" fmla="*/ 1619863 h 1624864"/>
              <a:gd name="connsiteX7" fmla="*/ 2595574 w 4976161"/>
              <a:gd name="connsiteY7" fmla="*/ 1612368 h 1624864"/>
              <a:gd name="connsiteX8" fmla="*/ 4296957 w 4976161"/>
              <a:gd name="connsiteY8" fmla="*/ 1612368 h 1624864"/>
              <a:gd name="connsiteX9" fmla="*/ 4664216 w 4976161"/>
              <a:gd name="connsiteY9" fmla="*/ 1439981 h 1624864"/>
              <a:gd name="connsiteX10" fmla="*/ 4884709 w 4976161"/>
              <a:gd name="connsiteY10" fmla="*/ 708110 h 1624864"/>
              <a:gd name="connsiteX11" fmla="*/ 4976104 w 4976161"/>
              <a:gd name="connsiteY11" fmla="*/ 193151 h 1624864"/>
              <a:gd name="connsiteX12" fmla="*/ 4873850 w 4976161"/>
              <a:gd name="connsiteY12" fmla="*/ 42356 h 1624864"/>
              <a:gd name="connsiteX13" fmla="*/ 4667352 w 4976161"/>
              <a:gd name="connsiteY13" fmla="*/ 3094 h 1624864"/>
              <a:gd name="connsiteX14" fmla="*/ 3476859 w 4976161"/>
              <a:gd name="connsiteY14" fmla="*/ 0 h 1624864"/>
              <a:gd name="connsiteX15" fmla="*/ 272098 w 4976161"/>
              <a:gd name="connsiteY15" fmla="*/ 5294 h 1624864"/>
              <a:gd name="connsiteX0" fmla="*/ 233714 w 4937777"/>
              <a:gd name="connsiteY0" fmla="*/ 5294 h 1624864"/>
              <a:gd name="connsiteX1" fmla="*/ 16357 w 4937777"/>
              <a:gd name="connsiteY1" fmla="*/ 128342 h 1624864"/>
              <a:gd name="connsiteX2" fmla="*/ 21443 w 4937777"/>
              <a:gd name="connsiteY2" fmla="*/ 325861 h 1624864"/>
              <a:gd name="connsiteX3" fmla="*/ 68822 w 4937777"/>
              <a:gd name="connsiteY3" fmla="*/ 712958 h 1624864"/>
              <a:gd name="connsiteX4" fmla="*/ 278685 w 4937777"/>
              <a:gd name="connsiteY4" fmla="*/ 1365030 h 1624864"/>
              <a:gd name="connsiteX5" fmla="*/ 503537 w 4937777"/>
              <a:gd name="connsiteY5" fmla="*/ 1597378 h 1624864"/>
              <a:gd name="connsiteX6" fmla="*/ 840816 w 4937777"/>
              <a:gd name="connsiteY6" fmla="*/ 1619863 h 1624864"/>
              <a:gd name="connsiteX7" fmla="*/ 2557190 w 4937777"/>
              <a:gd name="connsiteY7" fmla="*/ 1612368 h 1624864"/>
              <a:gd name="connsiteX8" fmla="*/ 4258573 w 4937777"/>
              <a:gd name="connsiteY8" fmla="*/ 1612368 h 1624864"/>
              <a:gd name="connsiteX9" fmla="*/ 4625832 w 4937777"/>
              <a:gd name="connsiteY9" fmla="*/ 1439981 h 1624864"/>
              <a:gd name="connsiteX10" fmla="*/ 4846325 w 4937777"/>
              <a:gd name="connsiteY10" fmla="*/ 708110 h 1624864"/>
              <a:gd name="connsiteX11" fmla="*/ 4937720 w 4937777"/>
              <a:gd name="connsiteY11" fmla="*/ 193151 h 1624864"/>
              <a:gd name="connsiteX12" fmla="*/ 4835466 w 4937777"/>
              <a:gd name="connsiteY12" fmla="*/ 42356 h 1624864"/>
              <a:gd name="connsiteX13" fmla="*/ 4628968 w 4937777"/>
              <a:gd name="connsiteY13" fmla="*/ 3094 h 1624864"/>
              <a:gd name="connsiteX14" fmla="*/ 3438475 w 4937777"/>
              <a:gd name="connsiteY14" fmla="*/ 0 h 1624864"/>
              <a:gd name="connsiteX15" fmla="*/ 233714 w 4937777"/>
              <a:gd name="connsiteY15" fmla="*/ 5294 h 1624864"/>
              <a:gd name="connsiteX0" fmla="*/ 375001 w 4947517"/>
              <a:gd name="connsiteY0" fmla="*/ 2647 h 1624864"/>
              <a:gd name="connsiteX1" fmla="*/ 26097 w 4947517"/>
              <a:gd name="connsiteY1" fmla="*/ 128342 h 1624864"/>
              <a:gd name="connsiteX2" fmla="*/ 31183 w 4947517"/>
              <a:gd name="connsiteY2" fmla="*/ 325861 h 1624864"/>
              <a:gd name="connsiteX3" fmla="*/ 78562 w 4947517"/>
              <a:gd name="connsiteY3" fmla="*/ 712958 h 1624864"/>
              <a:gd name="connsiteX4" fmla="*/ 288425 w 4947517"/>
              <a:gd name="connsiteY4" fmla="*/ 1365030 h 1624864"/>
              <a:gd name="connsiteX5" fmla="*/ 513277 w 4947517"/>
              <a:gd name="connsiteY5" fmla="*/ 1597378 h 1624864"/>
              <a:gd name="connsiteX6" fmla="*/ 850556 w 4947517"/>
              <a:gd name="connsiteY6" fmla="*/ 1619863 h 1624864"/>
              <a:gd name="connsiteX7" fmla="*/ 2566930 w 4947517"/>
              <a:gd name="connsiteY7" fmla="*/ 1612368 h 1624864"/>
              <a:gd name="connsiteX8" fmla="*/ 4268313 w 4947517"/>
              <a:gd name="connsiteY8" fmla="*/ 1612368 h 1624864"/>
              <a:gd name="connsiteX9" fmla="*/ 4635572 w 4947517"/>
              <a:gd name="connsiteY9" fmla="*/ 1439981 h 1624864"/>
              <a:gd name="connsiteX10" fmla="*/ 4856065 w 4947517"/>
              <a:gd name="connsiteY10" fmla="*/ 708110 h 1624864"/>
              <a:gd name="connsiteX11" fmla="*/ 4947460 w 4947517"/>
              <a:gd name="connsiteY11" fmla="*/ 193151 h 1624864"/>
              <a:gd name="connsiteX12" fmla="*/ 4845206 w 4947517"/>
              <a:gd name="connsiteY12" fmla="*/ 42356 h 1624864"/>
              <a:gd name="connsiteX13" fmla="*/ 4638708 w 4947517"/>
              <a:gd name="connsiteY13" fmla="*/ 3094 h 1624864"/>
              <a:gd name="connsiteX14" fmla="*/ 3448215 w 4947517"/>
              <a:gd name="connsiteY14" fmla="*/ 0 h 1624864"/>
              <a:gd name="connsiteX15" fmla="*/ 375001 w 4947517"/>
              <a:gd name="connsiteY15" fmla="*/ 2647 h 1624864"/>
              <a:gd name="connsiteX0" fmla="*/ 375001 w 4947517"/>
              <a:gd name="connsiteY0" fmla="*/ 2647 h 1624864"/>
              <a:gd name="connsiteX1" fmla="*/ 26097 w 4947517"/>
              <a:gd name="connsiteY1" fmla="*/ 128342 h 1624864"/>
              <a:gd name="connsiteX2" fmla="*/ 31183 w 4947517"/>
              <a:gd name="connsiteY2" fmla="*/ 325861 h 1624864"/>
              <a:gd name="connsiteX3" fmla="*/ 78562 w 4947517"/>
              <a:gd name="connsiteY3" fmla="*/ 712958 h 1624864"/>
              <a:gd name="connsiteX4" fmla="*/ 337755 w 4947517"/>
              <a:gd name="connsiteY4" fmla="*/ 1370324 h 1624864"/>
              <a:gd name="connsiteX5" fmla="*/ 513277 w 4947517"/>
              <a:gd name="connsiteY5" fmla="*/ 1597378 h 1624864"/>
              <a:gd name="connsiteX6" fmla="*/ 850556 w 4947517"/>
              <a:gd name="connsiteY6" fmla="*/ 1619863 h 1624864"/>
              <a:gd name="connsiteX7" fmla="*/ 2566930 w 4947517"/>
              <a:gd name="connsiteY7" fmla="*/ 1612368 h 1624864"/>
              <a:gd name="connsiteX8" fmla="*/ 4268313 w 4947517"/>
              <a:gd name="connsiteY8" fmla="*/ 1612368 h 1624864"/>
              <a:gd name="connsiteX9" fmla="*/ 4635572 w 4947517"/>
              <a:gd name="connsiteY9" fmla="*/ 1439981 h 1624864"/>
              <a:gd name="connsiteX10" fmla="*/ 4856065 w 4947517"/>
              <a:gd name="connsiteY10" fmla="*/ 708110 h 1624864"/>
              <a:gd name="connsiteX11" fmla="*/ 4947460 w 4947517"/>
              <a:gd name="connsiteY11" fmla="*/ 193151 h 1624864"/>
              <a:gd name="connsiteX12" fmla="*/ 4845206 w 4947517"/>
              <a:gd name="connsiteY12" fmla="*/ 42356 h 1624864"/>
              <a:gd name="connsiteX13" fmla="*/ 4638708 w 4947517"/>
              <a:gd name="connsiteY13" fmla="*/ 3094 h 1624864"/>
              <a:gd name="connsiteX14" fmla="*/ 3448215 w 4947517"/>
              <a:gd name="connsiteY14" fmla="*/ 0 h 1624864"/>
              <a:gd name="connsiteX15" fmla="*/ 375001 w 4947517"/>
              <a:gd name="connsiteY15" fmla="*/ 2647 h 1624864"/>
              <a:gd name="connsiteX0" fmla="*/ 376630 w 4949146"/>
              <a:gd name="connsiteY0" fmla="*/ 2647 h 1624864"/>
              <a:gd name="connsiteX1" fmla="*/ 27726 w 4949146"/>
              <a:gd name="connsiteY1" fmla="*/ 128342 h 1624864"/>
              <a:gd name="connsiteX2" fmla="*/ 32812 w 4949146"/>
              <a:gd name="connsiteY2" fmla="*/ 325861 h 1624864"/>
              <a:gd name="connsiteX3" fmla="*/ 121299 w 4949146"/>
              <a:gd name="connsiteY3" fmla="*/ 710311 h 1624864"/>
              <a:gd name="connsiteX4" fmla="*/ 339384 w 4949146"/>
              <a:gd name="connsiteY4" fmla="*/ 1370324 h 1624864"/>
              <a:gd name="connsiteX5" fmla="*/ 514906 w 4949146"/>
              <a:gd name="connsiteY5" fmla="*/ 1597378 h 1624864"/>
              <a:gd name="connsiteX6" fmla="*/ 852185 w 4949146"/>
              <a:gd name="connsiteY6" fmla="*/ 1619863 h 1624864"/>
              <a:gd name="connsiteX7" fmla="*/ 2568559 w 4949146"/>
              <a:gd name="connsiteY7" fmla="*/ 1612368 h 1624864"/>
              <a:gd name="connsiteX8" fmla="*/ 4269942 w 4949146"/>
              <a:gd name="connsiteY8" fmla="*/ 1612368 h 1624864"/>
              <a:gd name="connsiteX9" fmla="*/ 4637201 w 4949146"/>
              <a:gd name="connsiteY9" fmla="*/ 1439981 h 1624864"/>
              <a:gd name="connsiteX10" fmla="*/ 4857694 w 4949146"/>
              <a:gd name="connsiteY10" fmla="*/ 708110 h 1624864"/>
              <a:gd name="connsiteX11" fmla="*/ 4949089 w 4949146"/>
              <a:gd name="connsiteY11" fmla="*/ 193151 h 1624864"/>
              <a:gd name="connsiteX12" fmla="*/ 4846835 w 4949146"/>
              <a:gd name="connsiteY12" fmla="*/ 42356 h 1624864"/>
              <a:gd name="connsiteX13" fmla="*/ 4640337 w 4949146"/>
              <a:gd name="connsiteY13" fmla="*/ 3094 h 1624864"/>
              <a:gd name="connsiteX14" fmla="*/ 3449844 w 4949146"/>
              <a:gd name="connsiteY14" fmla="*/ 0 h 1624864"/>
              <a:gd name="connsiteX15" fmla="*/ 376630 w 4949146"/>
              <a:gd name="connsiteY15" fmla="*/ 2647 h 1624864"/>
              <a:gd name="connsiteX0" fmla="*/ 376630 w 4949146"/>
              <a:gd name="connsiteY0" fmla="*/ 2647 h 1624864"/>
              <a:gd name="connsiteX1" fmla="*/ 27726 w 4949146"/>
              <a:gd name="connsiteY1" fmla="*/ 128342 h 1624864"/>
              <a:gd name="connsiteX2" fmla="*/ 32812 w 4949146"/>
              <a:gd name="connsiteY2" fmla="*/ 325861 h 1624864"/>
              <a:gd name="connsiteX3" fmla="*/ 121299 w 4949146"/>
              <a:gd name="connsiteY3" fmla="*/ 710311 h 1624864"/>
              <a:gd name="connsiteX4" fmla="*/ 339384 w 4949146"/>
              <a:gd name="connsiteY4" fmla="*/ 1370324 h 1624864"/>
              <a:gd name="connsiteX5" fmla="*/ 654675 w 4949146"/>
              <a:gd name="connsiteY5" fmla="*/ 1584142 h 1624864"/>
              <a:gd name="connsiteX6" fmla="*/ 852185 w 4949146"/>
              <a:gd name="connsiteY6" fmla="*/ 1619863 h 1624864"/>
              <a:gd name="connsiteX7" fmla="*/ 2568559 w 4949146"/>
              <a:gd name="connsiteY7" fmla="*/ 1612368 h 1624864"/>
              <a:gd name="connsiteX8" fmla="*/ 4269942 w 4949146"/>
              <a:gd name="connsiteY8" fmla="*/ 1612368 h 1624864"/>
              <a:gd name="connsiteX9" fmla="*/ 4637201 w 4949146"/>
              <a:gd name="connsiteY9" fmla="*/ 1439981 h 1624864"/>
              <a:gd name="connsiteX10" fmla="*/ 4857694 w 4949146"/>
              <a:gd name="connsiteY10" fmla="*/ 708110 h 1624864"/>
              <a:gd name="connsiteX11" fmla="*/ 4949089 w 4949146"/>
              <a:gd name="connsiteY11" fmla="*/ 193151 h 1624864"/>
              <a:gd name="connsiteX12" fmla="*/ 4846835 w 4949146"/>
              <a:gd name="connsiteY12" fmla="*/ 42356 h 1624864"/>
              <a:gd name="connsiteX13" fmla="*/ 4640337 w 4949146"/>
              <a:gd name="connsiteY13" fmla="*/ 3094 h 1624864"/>
              <a:gd name="connsiteX14" fmla="*/ 3449844 w 4949146"/>
              <a:gd name="connsiteY14" fmla="*/ 0 h 1624864"/>
              <a:gd name="connsiteX15" fmla="*/ 376630 w 4949146"/>
              <a:gd name="connsiteY15" fmla="*/ 2647 h 1624864"/>
              <a:gd name="connsiteX0" fmla="*/ 376630 w 4950995"/>
              <a:gd name="connsiteY0" fmla="*/ 2647 h 1624864"/>
              <a:gd name="connsiteX1" fmla="*/ 27726 w 4950995"/>
              <a:gd name="connsiteY1" fmla="*/ 128342 h 1624864"/>
              <a:gd name="connsiteX2" fmla="*/ 32812 w 4950995"/>
              <a:gd name="connsiteY2" fmla="*/ 325861 h 1624864"/>
              <a:gd name="connsiteX3" fmla="*/ 121299 w 4950995"/>
              <a:gd name="connsiteY3" fmla="*/ 710311 h 1624864"/>
              <a:gd name="connsiteX4" fmla="*/ 339384 w 4950995"/>
              <a:gd name="connsiteY4" fmla="*/ 1370324 h 1624864"/>
              <a:gd name="connsiteX5" fmla="*/ 654675 w 4950995"/>
              <a:gd name="connsiteY5" fmla="*/ 1584142 h 1624864"/>
              <a:gd name="connsiteX6" fmla="*/ 852185 w 4950995"/>
              <a:gd name="connsiteY6" fmla="*/ 1619863 h 1624864"/>
              <a:gd name="connsiteX7" fmla="*/ 2568559 w 4950995"/>
              <a:gd name="connsiteY7" fmla="*/ 1612368 h 1624864"/>
              <a:gd name="connsiteX8" fmla="*/ 4269942 w 4950995"/>
              <a:gd name="connsiteY8" fmla="*/ 1612368 h 1624864"/>
              <a:gd name="connsiteX9" fmla="*/ 4637201 w 4950995"/>
              <a:gd name="connsiteY9" fmla="*/ 1439981 h 1624864"/>
              <a:gd name="connsiteX10" fmla="*/ 4857694 w 4950995"/>
              <a:gd name="connsiteY10" fmla="*/ 708110 h 1624864"/>
              <a:gd name="connsiteX11" fmla="*/ 4949089 w 4950995"/>
              <a:gd name="connsiteY11" fmla="*/ 193151 h 1624864"/>
              <a:gd name="connsiteX12" fmla="*/ 4896165 w 4950995"/>
              <a:gd name="connsiteY12" fmla="*/ 52945 h 1624864"/>
              <a:gd name="connsiteX13" fmla="*/ 4640337 w 4950995"/>
              <a:gd name="connsiteY13" fmla="*/ 3094 h 1624864"/>
              <a:gd name="connsiteX14" fmla="*/ 3449844 w 4950995"/>
              <a:gd name="connsiteY14" fmla="*/ 0 h 1624864"/>
              <a:gd name="connsiteX15" fmla="*/ 376630 w 4950995"/>
              <a:gd name="connsiteY15" fmla="*/ 2647 h 1624864"/>
              <a:gd name="connsiteX0" fmla="*/ 358976 w 4949784"/>
              <a:gd name="connsiteY0" fmla="*/ 5294 h 1624864"/>
              <a:gd name="connsiteX1" fmla="*/ 26515 w 4949784"/>
              <a:gd name="connsiteY1" fmla="*/ 128342 h 1624864"/>
              <a:gd name="connsiteX2" fmla="*/ 31601 w 4949784"/>
              <a:gd name="connsiteY2" fmla="*/ 325861 h 1624864"/>
              <a:gd name="connsiteX3" fmla="*/ 120088 w 4949784"/>
              <a:gd name="connsiteY3" fmla="*/ 710311 h 1624864"/>
              <a:gd name="connsiteX4" fmla="*/ 338173 w 4949784"/>
              <a:gd name="connsiteY4" fmla="*/ 1370324 h 1624864"/>
              <a:gd name="connsiteX5" fmla="*/ 653464 w 4949784"/>
              <a:gd name="connsiteY5" fmla="*/ 1584142 h 1624864"/>
              <a:gd name="connsiteX6" fmla="*/ 850974 w 4949784"/>
              <a:gd name="connsiteY6" fmla="*/ 1619863 h 1624864"/>
              <a:gd name="connsiteX7" fmla="*/ 2567348 w 4949784"/>
              <a:gd name="connsiteY7" fmla="*/ 1612368 h 1624864"/>
              <a:gd name="connsiteX8" fmla="*/ 4268731 w 4949784"/>
              <a:gd name="connsiteY8" fmla="*/ 1612368 h 1624864"/>
              <a:gd name="connsiteX9" fmla="*/ 4635990 w 4949784"/>
              <a:gd name="connsiteY9" fmla="*/ 1439981 h 1624864"/>
              <a:gd name="connsiteX10" fmla="*/ 4856483 w 4949784"/>
              <a:gd name="connsiteY10" fmla="*/ 708110 h 1624864"/>
              <a:gd name="connsiteX11" fmla="*/ 4947878 w 4949784"/>
              <a:gd name="connsiteY11" fmla="*/ 193151 h 1624864"/>
              <a:gd name="connsiteX12" fmla="*/ 4894954 w 4949784"/>
              <a:gd name="connsiteY12" fmla="*/ 52945 h 1624864"/>
              <a:gd name="connsiteX13" fmla="*/ 4639126 w 4949784"/>
              <a:gd name="connsiteY13" fmla="*/ 3094 h 1624864"/>
              <a:gd name="connsiteX14" fmla="*/ 3448633 w 4949784"/>
              <a:gd name="connsiteY14" fmla="*/ 0 h 1624864"/>
              <a:gd name="connsiteX15" fmla="*/ 358976 w 4949784"/>
              <a:gd name="connsiteY15" fmla="*/ 5294 h 1624864"/>
              <a:gd name="connsiteX0" fmla="*/ 358976 w 4949784"/>
              <a:gd name="connsiteY0" fmla="*/ 5294 h 1624864"/>
              <a:gd name="connsiteX1" fmla="*/ 26515 w 4949784"/>
              <a:gd name="connsiteY1" fmla="*/ 128342 h 1624864"/>
              <a:gd name="connsiteX2" fmla="*/ 31601 w 4949784"/>
              <a:gd name="connsiteY2" fmla="*/ 325861 h 1624864"/>
              <a:gd name="connsiteX3" fmla="*/ 120088 w 4949784"/>
              <a:gd name="connsiteY3" fmla="*/ 710311 h 1624864"/>
              <a:gd name="connsiteX4" fmla="*/ 338173 w 4949784"/>
              <a:gd name="connsiteY4" fmla="*/ 1370324 h 1624864"/>
              <a:gd name="connsiteX5" fmla="*/ 653464 w 4949784"/>
              <a:gd name="connsiteY5" fmla="*/ 1584142 h 1624864"/>
              <a:gd name="connsiteX6" fmla="*/ 850974 w 4949784"/>
              <a:gd name="connsiteY6" fmla="*/ 1619863 h 1624864"/>
              <a:gd name="connsiteX7" fmla="*/ 2567348 w 4949784"/>
              <a:gd name="connsiteY7" fmla="*/ 1612368 h 1624864"/>
              <a:gd name="connsiteX8" fmla="*/ 4268731 w 4949784"/>
              <a:gd name="connsiteY8" fmla="*/ 1612368 h 1624864"/>
              <a:gd name="connsiteX9" fmla="*/ 4635990 w 4949784"/>
              <a:gd name="connsiteY9" fmla="*/ 1439981 h 1624864"/>
              <a:gd name="connsiteX10" fmla="*/ 4856483 w 4949784"/>
              <a:gd name="connsiteY10" fmla="*/ 708110 h 1624864"/>
              <a:gd name="connsiteX11" fmla="*/ 4947878 w 4949784"/>
              <a:gd name="connsiteY11" fmla="*/ 193151 h 1624864"/>
              <a:gd name="connsiteX12" fmla="*/ 4894955 w 4949784"/>
              <a:gd name="connsiteY12" fmla="*/ 50298 h 1624864"/>
              <a:gd name="connsiteX13" fmla="*/ 4639126 w 4949784"/>
              <a:gd name="connsiteY13" fmla="*/ 3094 h 1624864"/>
              <a:gd name="connsiteX14" fmla="*/ 3448633 w 4949784"/>
              <a:gd name="connsiteY14" fmla="*/ 0 h 1624864"/>
              <a:gd name="connsiteX15" fmla="*/ 358976 w 4949784"/>
              <a:gd name="connsiteY15" fmla="*/ 5294 h 1624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49784" h="1624864">
                <a:moveTo>
                  <a:pt x="358976" y="5294"/>
                </a:moveTo>
                <a:cubicBezTo>
                  <a:pt x="91905" y="33044"/>
                  <a:pt x="81077" y="74914"/>
                  <a:pt x="26515" y="128342"/>
                </a:cubicBezTo>
                <a:cubicBezTo>
                  <a:pt x="-28047" y="181770"/>
                  <a:pt x="16006" y="228866"/>
                  <a:pt x="31601" y="325861"/>
                </a:cubicBezTo>
                <a:cubicBezTo>
                  <a:pt x="47197" y="422856"/>
                  <a:pt x="68993" y="536234"/>
                  <a:pt x="120088" y="710311"/>
                </a:cubicBezTo>
                <a:cubicBezTo>
                  <a:pt x="171183" y="884388"/>
                  <a:pt x="249277" y="1224686"/>
                  <a:pt x="338173" y="1370324"/>
                </a:cubicBezTo>
                <a:cubicBezTo>
                  <a:pt x="427069" y="1515962"/>
                  <a:pt x="567997" y="1542552"/>
                  <a:pt x="653464" y="1584142"/>
                </a:cubicBezTo>
                <a:cubicBezTo>
                  <a:pt x="738931" y="1625732"/>
                  <a:pt x="850974" y="1619863"/>
                  <a:pt x="850974" y="1619863"/>
                </a:cubicBezTo>
                <a:lnTo>
                  <a:pt x="2567348" y="1612368"/>
                </a:lnTo>
                <a:cubicBezTo>
                  <a:pt x="3136974" y="1611119"/>
                  <a:pt x="3923957" y="1641099"/>
                  <a:pt x="4268731" y="1612368"/>
                </a:cubicBezTo>
                <a:cubicBezTo>
                  <a:pt x="4613505" y="1583637"/>
                  <a:pt x="4538031" y="1590691"/>
                  <a:pt x="4635990" y="1439981"/>
                </a:cubicBezTo>
                <a:cubicBezTo>
                  <a:pt x="4733949" y="1289271"/>
                  <a:pt x="4804502" y="915915"/>
                  <a:pt x="4856483" y="708110"/>
                </a:cubicBezTo>
                <a:cubicBezTo>
                  <a:pt x="4908464" y="500305"/>
                  <a:pt x="4941466" y="302786"/>
                  <a:pt x="4947878" y="193151"/>
                </a:cubicBezTo>
                <a:cubicBezTo>
                  <a:pt x="4954290" y="83516"/>
                  <a:pt x="4946414" y="81974"/>
                  <a:pt x="4894955" y="50298"/>
                </a:cubicBezTo>
                <a:cubicBezTo>
                  <a:pt x="4843496" y="18622"/>
                  <a:pt x="4639126" y="3094"/>
                  <a:pt x="4639126" y="3094"/>
                </a:cubicBezTo>
                <a:lnTo>
                  <a:pt x="3448633" y="0"/>
                </a:lnTo>
                <a:lnTo>
                  <a:pt x="358976" y="5294"/>
                </a:lnTo>
                <a:close/>
              </a:path>
            </a:pathLst>
          </a:custGeom>
          <a:solidFill>
            <a:srgbClr val="1D3F78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3854775" y="889008"/>
            <a:ext cx="4946118" cy="4754092"/>
          </a:xfrm>
          <a:custGeom>
            <a:avLst/>
            <a:gdLst>
              <a:gd name="connsiteX0" fmla="*/ 353011 w 4979205"/>
              <a:gd name="connsiteY0" fmla="*/ 14424 h 1525931"/>
              <a:gd name="connsiteX1" fmla="*/ 135653 w 4979205"/>
              <a:gd name="connsiteY1" fmla="*/ 14424 h 1525931"/>
              <a:gd name="connsiteX2" fmla="*/ 23227 w 4979205"/>
              <a:gd name="connsiteY2" fmla="*/ 164325 h 1525931"/>
              <a:gd name="connsiteX3" fmla="*/ 23227 w 4979205"/>
              <a:gd name="connsiteY3" fmla="*/ 434148 h 1525931"/>
              <a:gd name="connsiteX4" fmla="*/ 270565 w 4979205"/>
              <a:gd name="connsiteY4" fmla="*/ 1236122 h 1525931"/>
              <a:gd name="connsiteX5" fmla="*/ 555378 w 4979205"/>
              <a:gd name="connsiteY5" fmla="*/ 1505945 h 1525931"/>
              <a:gd name="connsiteX6" fmla="*/ 1147489 w 4979205"/>
              <a:gd name="connsiteY6" fmla="*/ 1505945 h 1525931"/>
              <a:gd name="connsiteX7" fmla="*/ 3665837 w 4979205"/>
              <a:gd name="connsiteY7" fmla="*/ 1505945 h 1525931"/>
              <a:gd name="connsiteX8" fmla="*/ 4265443 w 4979205"/>
              <a:gd name="connsiteY8" fmla="*/ 1505945 h 1525931"/>
              <a:gd name="connsiteX9" fmla="*/ 4580237 w 4979205"/>
              <a:gd name="connsiteY9" fmla="*/ 1423499 h 1525931"/>
              <a:gd name="connsiteX10" fmla="*/ 4767614 w 4979205"/>
              <a:gd name="connsiteY10" fmla="*/ 988784 h 1525931"/>
              <a:gd name="connsiteX11" fmla="*/ 4977476 w 4979205"/>
              <a:gd name="connsiteY11" fmla="*/ 299237 h 1525931"/>
              <a:gd name="connsiteX12" fmla="*/ 4842565 w 4979205"/>
              <a:gd name="connsiteY12" fmla="*/ 36909 h 1525931"/>
              <a:gd name="connsiteX13" fmla="*/ 4430335 w 4979205"/>
              <a:gd name="connsiteY13" fmla="*/ 6929 h 1525931"/>
              <a:gd name="connsiteX14" fmla="*/ 353011 w 4979205"/>
              <a:gd name="connsiteY14" fmla="*/ 14424 h 1525931"/>
              <a:gd name="connsiteX0" fmla="*/ 410562 w 4979205"/>
              <a:gd name="connsiteY0" fmla="*/ 6397 h 1539082"/>
              <a:gd name="connsiteX1" fmla="*/ 135653 w 4979205"/>
              <a:gd name="connsiteY1" fmla="*/ 27575 h 1539082"/>
              <a:gd name="connsiteX2" fmla="*/ 23227 w 4979205"/>
              <a:gd name="connsiteY2" fmla="*/ 177476 h 1539082"/>
              <a:gd name="connsiteX3" fmla="*/ 23227 w 4979205"/>
              <a:gd name="connsiteY3" fmla="*/ 447299 h 1539082"/>
              <a:gd name="connsiteX4" fmla="*/ 270565 w 4979205"/>
              <a:gd name="connsiteY4" fmla="*/ 1249273 h 1539082"/>
              <a:gd name="connsiteX5" fmla="*/ 555378 w 4979205"/>
              <a:gd name="connsiteY5" fmla="*/ 1519096 h 1539082"/>
              <a:gd name="connsiteX6" fmla="*/ 1147489 w 4979205"/>
              <a:gd name="connsiteY6" fmla="*/ 1519096 h 1539082"/>
              <a:gd name="connsiteX7" fmla="*/ 3665837 w 4979205"/>
              <a:gd name="connsiteY7" fmla="*/ 1519096 h 1539082"/>
              <a:gd name="connsiteX8" fmla="*/ 4265443 w 4979205"/>
              <a:gd name="connsiteY8" fmla="*/ 1519096 h 1539082"/>
              <a:gd name="connsiteX9" fmla="*/ 4580237 w 4979205"/>
              <a:gd name="connsiteY9" fmla="*/ 1436650 h 1539082"/>
              <a:gd name="connsiteX10" fmla="*/ 4767614 w 4979205"/>
              <a:gd name="connsiteY10" fmla="*/ 1001935 h 1539082"/>
              <a:gd name="connsiteX11" fmla="*/ 4977476 w 4979205"/>
              <a:gd name="connsiteY11" fmla="*/ 312388 h 1539082"/>
              <a:gd name="connsiteX12" fmla="*/ 4842565 w 4979205"/>
              <a:gd name="connsiteY12" fmla="*/ 50060 h 1539082"/>
              <a:gd name="connsiteX13" fmla="*/ 4430335 w 4979205"/>
              <a:gd name="connsiteY13" fmla="*/ 20080 h 1539082"/>
              <a:gd name="connsiteX14" fmla="*/ 410562 w 4979205"/>
              <a:gd name="connsiteY14" fmla="*/ 6397 h 1539082"/>
              <a:gd name="connsiteX0" fmla="*/ 501001 w 4979205"/>
              <a:gd name="connsiteY0" fmla="*/ 4934 h 1545560"/>
              <a:gd name="connsiteX1" fmla="*/ 135653 w 4979205"/>
              <a:gd name="connsiteY1" fmla="*/ 34053 h 1545560"/>
              <a:gd name="connsiteX2" fmla="*/ 23227 w 4979205"/>
              <a:gd name="connsiteY2" fmla="*/ 183954 h 1545560"/>
              <a:gd name="connsiteX3" fmla="*/ 23227 w 4979205"/>
              <a:gd name="connsiteY3" fmla="*/ 453777 h 1545560"/>
              <a:gd name="connsiteX4" fmla="*/ 270565 w 4979205"/>
              <a:gd name="connsiteY4" fmla="*/ 1255751 h 1545560"/>
              <a:gd name="connsiteX5" fmla="*/ 555378 w 4979205"/>
              <a:gd name="connsiteY5" fmla="*/ 1525574 h 1545560"/>
              <a:gd name="connsiteX6" fmla="*/ 1147489 w 4979205"/>
              <a:gd name="connsiteY6" fmla="*/ 1525574 h 1545560"/>
              <a:gd name="connsiteX7" fmla="*/ 3665837 w 4979205"/>
              <a:gd name="connsiteY7" fmla="*/ 1525574 h 1545560"/>
              <a:gd name="connsiteX8" fmla="*/ 4265443 w 4979205"/>
              <a:gd name="connsiteY8" fmla="*/ 1525574 h 1545560"/>
              <a:gd name="connsiteX9" fmla="*/ 4580237 w 4979205"/>
              <a:gd name="connsiteY9" fmla="*/ 1443128 h 1545560"/>
              <a:gd name="connsiteX10" fmla="*/ 4767614 w 4979205"/>
              <a:gd name="connsiteY10" fmla="*/ 1008413 h 1545560"/>
              <a:gd name="connsiteX11" fmla="*/ 4977476 w 4979205"/>
              <a:gd name="connsiteY11" fmla="*/ 318866 h 1545560"/>
              <a:gd name="connsiteX12" fmla="*/ 4842565 w 4979205"/>
              <a:gd name="connsiteY12" fmla="*/ 56538 h 1545560"/>
              <a:gd name="connsiteX13" fmla="*/ 4430335 w 4979205"/>
              <a:gd name="connsiteY13" fmla="*/ 26558 h 1545560"/>
              <a:gd name="connsiteX14" fmla="*/ 501001 w 4979205"/>
              <a:gd name="connsiteY14" fmla="*/ 4934 h 1545560"/>
              <a:gd name="connsiteX0" fmla="*/ 501001 w 4979205"/>
              <a:gd name="connsiteY0" fmla="*/ 4934 h 1545560"/>
              <a:gd name="connsiteX1" fmla="*/ 135653 w 4979205"/>
              <a:gd name="connsiteY1" fmla="*/ 34053 h 1545560"/>
              <a:gd name="connsiteX2" fmla="*/ 23227 w 4979205"/>
              <a:gd name="connsiteY2" fmla="*/ 183954 h 1545560"/>
              <a:gd name="connsiteX3" fmla="*/ 23227 w 4979205"/>
              <a:gd name="connsiteY3" fmla="*/ 453777 h 1545560"/>
              <a:gd name="connsiteX4" fmla="*/ 270565 w 4979205"/>
              <a:gd name="connsiteY4" fmla="*/ 1255751 h 1545560"/>
              <a:gd name="connsiteX5" fmla="*/ 555378 w 4979205"/>
              <a:gd name="connsiteY5" fmla="*/ 1525574 h 1545560"/>
              <a:gd name="connsiteX6" fmla="*/ 1147489 w 4979205"/>
              <a:gd name="connsiteY6" fmla="*/ 1525574 h 1545560"/>
              <a:gd name="connsiteX7" fmla="*/ 3665837 w 4979205"/>
              <a:gd name="connsiteY7" fmla="*/ 1525574 h 1545560"/>
              <a:gd name="connsiteX8" fmla="*/ 4265443 w 4979205"/>
              <a:gd name="connsiteY8" fmla="*/ 1525574 h 1545560"/>
              <a:gd name="connsiteX9" fmla="*/ 4580237 w 4979205"/>
              <a:gd name="connsiteY9" fmla="*/ 1443128 h 1545560"/>
              <a:gd name="connsiteX10" fmla="*/ 4767614 w 4979205"/>
              <a:gd name="connsiteY10" fmla="*/ 1008413 h 1545560"/>
              <a:gd name="connsiteX11" fmla="*/ 4977476 w 4979205"/>
              <a:gd name="connsiteY11" fmla="*/ 318866 h 1545560"/>
              <a:gd name="connsiteX12" fmla="*/ 4842565 w 4979205"/>
              <a:gd name="connsiteY12" fmla="*/ 56538 h 1545560"/>
              <a:gd name="connsiteX13" fmla="*/ 4422113 w 4979205"/>
              <a:gd name="connsiteY13" fmla="*/ 5380 h 1545560"/>
              <a:gd name="connsiteX14" fmla="*/ 501001 w 4979205"/>
              <a:gd name="connsiteY14" fmla="*/ 4934 h 1545560"/>
              <a:gd name="connsiteX0" fmla="*/ 509222 w 4979205"/>
              <a:gd name="connsiteY0" fmla="*/ 4564 h 1547837"/>
              <a:gd name="connsiteX1" fmla="*/ 135653 w 4979205"/>
              <a:gd name="connsiteY1" fmla="*/ 36330 h 1547837"/>
              <a:gd name="connsiteX2" fmla="*/ 23227 w 4979205"/>
              <a:gd name="connsiteY2" fmla="*/ 186231 h 1547837"/>
              <a:gd name="connsiteX3" fmla="*/ 23227 w 4979205"/>
              <a:gd name="connsiteY3" fmla="*/ 456054 h 1547837"/>
              <a:gd name="connsiteX4" fmla="*/ 270565 w 4979205"/>
              <a:gd name="connsiteY4" fmla="*/ 1258028 h 1547837"/>
              <a:gd name="connsiteX5" fmla="*/ 555378 w 4979205"/>
              <a:gd name="connsiteY5" fmla="*/ 1527851 h 1547837"/>
              <a:gd name="connsiteX6" fmla="*/ 1147489 w 4979205"/>
              <a:gd name="connsiteY6" fmla="*/ 1527851 h 1547837"/>
              <a:gd name="connsiteX7" fmla="*/ 3665837 w 4979205"/>
              <a:gd name="connsiteY7" fmla="*/ 1527851 h 1547837"/>
              <a:gd name="connsiteX8" fmla="*/ 4265443 w 4979205"/>
              <a:gd name="connsiteY8" fmla="*/ 1527851 h 1547837"/>
              <a:gd name="connsiteX9" fmla="*/ 4580237 w 4979205"/>
              <a:gd name="connsiteY9" fmla="*/ 1445405 h 1547837"/>
              <a:gd name="connsiteX10" fmla="*/ 4767614 w 4979205"/>
              <a:gd name="connsiteY10" fmla="*/ 1010690 h 1547837"/>
              <a:gd name="connsiteX11" fmla="*/ 4977476 w 4979205"/>
              <a:gd name="connsiteY11" fmla="*/ 321143 h 1547837"/>
              <a:gd name="connsiteX12" fmla="*/ 4842565 w 4979205"/>
              <a:gd name="connsiteY12" fmla="*/ 58815 h 1547837"/>
              <a:gd name="connsiteX13" fmla="*/ 4422113 w 4979205"/>
              <a:gd name="connsiteY13" fmla="*/ 7657 h 1547837"/>
              <a:gd name="connsiteX14" fmla="*/ 509222 w 4979205"/>
              <a:gd name="connsiteY14" fmla="*/ 4564 h 1547837"/>
              <a:gd name="connsiteX0" fmla="*/ 509222 w 4979205"/>
              <a:gd name="connsiteY0" fmla="*/ 1354 h 1544627"/>
              <a:gd name="connsiteX1" fmla="*/ 135653 w 4979205"/>
              <a:gd name="connsiteY1" fmla="*/ 33120 h 1544627"/>
              <a:gd name="connsiteX2" fmla="*/ 23227 w 4979205"/>
              <a:gd name="connsiteY2" fmla="*/ 183021 h 1544627"/>
              <a:gd name="connsiteX3" fmla="*/ 23227 w 4979205"/>
              <a:gd name="connsiteY3" fmla="*/ 452844 h 1544627"/>
              <a:gd name="connsiteX4" fmla="*/ 270565 w 4979205"/>
              <a:gd name="connsiteY4" fmla="*/ 1254818 h 1544627"/>
              <a:gd name="connsiteX5" fmla="*/ 555378 w 4979205"/>
              <a:gd name="connsiteY5" fmla="*/ 1524641 h 1544627"/>
              <a:gd name="connsiteX6" fmla="*/ 1147489 w 4979205"/>
              <a:gd name="connsiteY6" fmla="*/ 1524641 h 1544627"/>
              <a:gd name="connsiteX7" fmla="*/ 3665837 w 4979205"/>
              <a:gd name="connsiteY7" fmla="*/ 1524641 h 1544627"/>
              <a:gd name="connsiteX8" fmla="*/ 4265443 w 4979205"/>
              <a:gd name="connsiteY8" fmla="*/ 1524641 h 1544627"/>
              <a:gd name="connsiteX9" fmla="*/ 4580237 w 4979205"/>
              <a:gd name="connsiteY9" fmla="*/ 1442195 h 1544627"/>
              <a:gd name="connsiteX10" fmla="*/ 4767614 w 4979205"/>
              <a:gd name="connsiteY10" fmla="*/ 1007480 h 1544627"/>
              <a:gd name="connsiteX11" fmla="*/ 4977476 w 4979205"/>
              <a:gd name="connsiteY11" fmla="*/ 317933 h 1544627"/>
              <a:gd name="connsiteX12" fmla="*/ 4842565 w 4979205"/>
              <a:gd name="connsiteY12" fmla="*/ 55605 h 1544627"/>
              <a:gd name="connsiteX13" fmla="*/ 4422113 w 4979205"/>
              <a:gd name="connsiteY13" fmla="*/ 4447 h 1544627"/>
              <a:gd name="connsiteX14" fmla="*/ 509222 w 4979205"/>
              <a:gd name="connsiteY14" fmla="*/ 1354 h 1544627"/>
              <a:gd name="connsiteX0" fmla="*/ 517818 w 4987801"/>
              <a:gd name="connsiteY0" fmla="*/ 1620 h 1544893"/>
              <a:gd name="connsiteX1" fmla="*/ 144249 w 4987801"/>
              <a:gd name="connsiteY1" fmla="*/ 33386 h 1544893"/>
              <a:gd name="connsiteX2" fmla="*/ 15380 w 4987801"/>
              <a:gd name="connsiteY2" fmla="*/ 199170 h 1544893"/>
              <a:gd name="connsiteX3" fmla="*/ 31823 w 4987801"/>
              <a:gd name="connsiteY3" fmla="*/ 453110 h 1544893"/>
              <a:gd name="connsiteX4" fmla="*/ 279161 w 4987801"/>
              <a:gd name="connsiteY4" fmla="*/ 1255084 h 1544893"/>
              <a:gd name="connsiteX5" fmla="*/ 563974 w 4987801"/>
              <a:gd name="connsiteY5" fmla="*/ 1524907 h 1544893"/>
              <a:gd name="connsiteX6" fmla="*/ 1156085 w 4987801"/>
              <a:gd name="connsiteY6" fmla="*/ 1524907 h 1544893"/>
              <a:gd name="connsiteX7" fmla="*/ 3674433 w 4987801"/>
              <a:gd name="connsiteY7" fmla="*/ 1524907 h 1544893"/>
              <a:gd name="connsiteX8" fmla="*/ 4274039 w 4987801"/>
              <a:gd name="connsiteY8" fmla="*/ 1524907 h 1544893"/>
              <a:gd name="connsiteX9" fmla="*/ 4588833 w 4987801"/>
              <a:gd name="connsiteY9" fmla="*/ 1442461 h 1544893"/>
              <a:gd name="connsiteX10" fmla="*/ 4776210 w 4987801"/>
              <a:gd name="connsiteY10" fmla="*/ 1007746 h 1544893"/>
              <a:gd name="connsiteX11" fmla="*/ 4986072 w 4987801"/>
              <a:gd name="connsiteY11" fmla="*/ 318199 h 1544893"/>
              <a:gd name="connsiteX12" fmla="*/ 4851161 w 4987801"/>
              <a:gd name="connsiteY12" fmla="*/ 55871 h 1544893"/>
              <a:gd name="connsiteX13" fmla="*/ 4430709 w 4987801"/>
              <a:gd name="connsiteY13" fmla="*/ 4713 h 1544893"/>
              <a:gd name="connsiteX14" fmla="*/ 517818 w 4987801"/>
              <a:gd name="connsiteY14" fmla="*/ 1620 h 1544893"/>
              <a:gd name="connsiteX0" fmla="*/ 517818 w 4987801"/>
              <a:gd name="connsiteY0" fmla="*/ 661 h 1543934"/>
              <a:gd name="connsiteX1" fmla="*/ 144249 w 4987801"/>
              <a:gd name="connsiteY1" fmla="*/ 48310 h 1543934"/>
              <a:gd name="connsiteX2" fmla="*/ 15380 w 4987801"/>
              <a:gd name="connsiteY2" fmla="*/ 198211 h 1543934"/>
              <a:gd name="connsiteX3" fmla="*/ 31823 w 4987801"/>
              <a:gd name="connsiteY3" fmla="*/ 452151 h 1543934"/>
              <a:gd name="connsiteX4" fmla="*/ 279161 w 4987801"/>
              <a:gd name="connsiteY4" fmla="*/ 1254125 h 1543934"/>
              <a:gd name="connsiteX5" fmla="*/ 563974 w 4987801"/>
              <a:gd name="connsiteY5" fmla="*/ 1523948 h 1543934"/>
              <a:gd name="connsiteX6" fmla="*/ 1156085 w 4987801"/>
              <a:gd name="connsiteY6" fmla="*/ 1523948 h 1543934"/>
              <a:gd name="connsiteX7" fmla="*/ 3674433 w 4987801"/>
              <a:gd name="connsiteY7" fmla="*/ 1523948 h 1543934"/>
              <a:gd name="connsiteX8" fmla="*/ 4274039 w 4987801"/>
              <a:gd name="connsiteY8" fmla="*/ 1523948 h 1543934"/>
              <a:gd name="connsiteX9" fmla="*/ 4588833 w 4987801"/>
              <a:gd name="connsiteY9" fmla="*/ 1441502 h 1543934"/>
              <a:gd name="connsiteX10" fmla="*/ 4776210 w 4987801"/>
              <a:gd name="connsiteY10" fmla="*/ 1006787 h 1543934"/>
              <a:gd name="connsiteX11" fmla="*/ 4986072 w 4987801"/>
              <a:gd name="connsiteY11" fmla="*/ 317240 h 1543934"/>
              <a:gd name="connsiteX12" fmla="*/ 4851161 w 4987801"/>
              <a:gd name="connsiteY12" fmla="*/ 54912 h 1543934"/>
              <a:gd name="connsiteX13" fmla="*/ 4430709 w 4987801"/>
              <a:gd name="connsiteY13" fmla="*/ 3754 h 1543934"/>
              <a:gd name="connsiteX14" fmla="*/ 517818 w 4987801"/>
              <a:gd name="connsiteY14" fmla="*/ 661 h 1543934"/>
              <a:gd name="connsiteX0" fmla="*/ 511712 w 4981695"/>
              <a:gd name="connsiteY0" fmla="*/ 661 h 1543934"/>
              <a:gd name="connsiteX1" fmla="*/ 138143 w 4981695"/>
              <a:gd name="connsiteY1" fmla="*/ 48310 h 1543934"/>
              <a:gd name="connsiteX2" fmla="*/ 9274 w 4981695"/>
              <a:gd name="connsiteY2" fmla="*/ 198211 h 1543934"/>
              <a:gd name="connsiteX3" fmla="*/ 25717 w 4981695"/>
              <a:gd name="connsiteY3" fmla="*/ 452151 h 1543934"/>
              <a:gd name="connsiteX4" fmla="*/ 273055 w 4981695"/>
              <a:gd name="connsiteY4" fmla="*/ 1254125 h 1543934"/>
              <a:gd name="connsiteX5" fmla="*/ 557868 w 4981695"/>
              <a:gd name="connsiteY5" fmla="*/ 1523948 h 1543934"/>
              <a:gd name="connsiteX6" fmla="*/ 1149979 w 4981695"/>
              <a:gd name="connsiteY6" fmla="*/ 1523948 h 1543934"/>
              <a:gd name="connsiteX7" fmla="*/ 3668327 w 4981695"/>
              <a:gd name="connsiteY7" fmla="*/ 1523948 h 1543934"/>
              <a:gd name="connsiteX8" fmla="*/ 4267933 w 4981695"/>
              <a:gd name="connsiteY8" fmla="*/ 1523948 h 1543934"/>
              <a:gd name="connsiteX9" fmla="*/ 4582727 w 4981695"/>
              <a:gd name="connsiteY9" fmla="*/ 1441502 h 1543934"/>
              <a:gd name="connsiteX10" fmla="*/ 4770104 w 4981695"/>
              <a:gd name="connsiteY10" fmla="*/ 1006787 h 1543934"/>
              <a:gd name="connsiteX11" fmla="*/ 4979966 w 4981695"/>
              <a:gd name="connsiteY11" fmla="*/ 317240 h 1543934"/>
              <a:gd name="connsiteX12" fmla="*/ 4845055 w 4981695"/>
              <a:gd name="connsiteY12" fmla="*/ 54912 h 1543934"/>
              <a:gd name="connsiteX13" fmla="*/ 4424603 w 4981695"/>
              <a:gd name="connsiteY13" fmla="*/ 3754 h 1543934"/>
              <a:gd name="connsiteX14" fmla="*/ 511712 w 4981695"/>
              <a:gd name="connsiteY14" fmla="*/ 661 h 1543934"/>
              <a:gd name="connsiteX0" fmla="*/ 504436 w 4974419"/>
              <a:gd name="connsiteY0" fmla="*/ 661 h 1543934"/>
              <a:gd name="connsiteX1" fmla="*/ 130867 w 4974419"/>
              <a:gd name="connsiteY1" fmla="*/ 48310 h 1543934"/>
              <a:gd name="connsiteX2" fmla="*/ 1998 w 4974419"/>
              <a:gd name="connsiteY2" fmla="*/ 198211 h 1543934"/>
              <a:gd name="connsiteX3" fmla="*/ 67771 w 4974419"/>
              <a:gd name="connsiteY3" fmla="*/ 505095 h 1543934"/>
              <a:gd name="connsiteX4" fmla="*/ 265779 w 4974419"/>
              <a:gd name="connsiteY4" fmla="*/ 1254125 h 1543934"/>
              <a:gd name="connsiteX5" fmla="*/ 550592 w 4974419"/>
              <a:gd name="connsiteY5" fmla="*/ 1523948 h 1543934"/>
              <a:gd name="connsiteX6" fmla="*/ 1142703 w 4974419"/>
              <a:gd name="connsiteY6" fmla="*/ 1523948 h 1543934"/>
              <a:gd name="connsiteX7" fmla="*/ 3661051 w 4974419"/>
              <a:gd name="connsiteY7" fmla="*/ 1523948 h 1543934"/>
              <a:gd name="connsiteX8" fmla="*/ 4260657 w 4974419"/>
              <a:gd name="connsiteY8" fmla="*/ 1523948 h 1543934"/>
              <a:gd name="connsiteX9" fmla="*/ 4575451 w 4974419"/>
              <a:gd name="connsiteY9" fmla="*/ 1441502 h 1543934"/>
              <a:gd name="connsiteX10" fmla="*/ 4762828 w 4974419"/>
              <a:gd name="connsiteY10" fmla="*/ 1006787 h 1543934"/>
              <a:gd name="connsiteX11" fmla="*/ 4972690 w 4974419"/>
              <a:gd name="connsiteY11" fmla="*/ 317240 h 1543934"/>
              <a:gd name="connsiteX12" fmla="*/ 4837779 w 4974419"/>
              <a:gd name="connsiteY12" fmla="*/ 54912 h 1543934"/>
              <a:gd name="connsiteX13" fmla="*/ 4417327 w 4974419"/>
              <a:gd name="connsiteY13" fmla="*/ 3754 h 1543934"/>
              <a:gd name="connsiteX14" fmla="*/ 504436 w 4974419"/>
              <a:gd name="connsiteY14" fmla="*/ 661 h 1543934"/>
              <a:gd name="connsiteX0" fmla="*/ 504436 w 4935382"/>
              <a:gd name="connsiteY0" fmla="*/ 661 h 1543934"/>
              <a:gd name="connsiteX1" fmla="*/ 130867 w 4935382"/>
              <a:gd name="connsiteY1" fmla="*/ 48310 h 1543934"/>
              <a:gd name="connsiteX2" fmla="*/ 1998 w 4935382"/>
              <a:gd name="connsiteY2" fmla="*/ 198211 h 1543934"/>
              <a:gd name="connsiteX3" fmla="*/ 67771 w 4935382"/>
              <a:gd name="connsiteY3" fmla="*/ 505095 h 1543934"/>
              <a:gd name="connsiteX4" fmla="*/ 265779 w 4935382"/>
              <a:gd name="connsiteY4" fmla="*/ 1254125 h 1543934"/>
              <a:gd name="connsiteX5" fmla="*/ 550592 w 4935382"/>
              <a:gd name="connsiteY5" fmla="*/ 1523948 h 1543934"/>
              <a:gd name="connsiteX6" fmla="*/ 1142703 w 4935382"/>
              <a:gd name="connsiteY6" fmla="*/ 1523948 h 1543934"/>
              <a:gd name="connsiteX7" fmla="*/ 3661051 w 4935382"/>
              <a:gd name="connsiteY7" fmla="*/ 1523948 h 1543934"/>
              <a:gd name="connsiteX8" fmla="*/ 4260657 w 4935382"/>
              <a:gd name="connsiteY8" fmla="*/ 1523948 h 1543934"/>
              <a:gd name="connsiteX9" fmla="*/ 4575451 w 4935382"/>
              <a:gd name="connsiteY9" fmla="*/ 1441502 h 1543934"/>
              <a:gd name="connsiteX10" fmla="*/ 4762828 w 4935382"/>
              <a:gd name="connsiteY10" fmla="*/ 1006787 h 1543934"/>
              <a:gd name="connsiteX11" fmla="*/ 4931582 w 4935382"/>
              <a:gd name="connsiteY11" fmla="*/ 341065 h 1543934"/>
              <a:gd name="connsiteX12" fmla="*/ 4837779 w 4935382"/>
              <a:gd name="connsiteY12" fmla="*/ 54912 h 1543934"/>
              <a:gd name="connsiteX13" fmla="*/ 4417327 w 4935382"/>
              <a:gd name="connsiteY13" fmla="*/ 3754 h 1543934"/>
              <a:gd name="connsiteX14" fmla="*/ 504436 w 493538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661051 w 4936432"/>
              <a:gd name="connsiteY7" fmla="*/ 1523948 h 1543934"/>
              <a:gd name="connsiteX8" fmla="*/ 4260657 w 4936432"/>
              <a:gd name="connsiteY8" fmla="*/ 1523948 h 1543934"/>
              <a:gd name="connsiteX9" fmla="*/ 4575451 w 4936432"/>
              <a:gd name="connsiteY9" fmla="*/ 1441502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661051 w 4936432"/>
              <a:gd name="connsiteY7" fmla="*/ 1523948 h 1543934"/>
              <a:gd name="connsiteX8" fmla="*/ 4235992 w 4936432"/>
              <a:gd name="connsiteY8" fmla="*/ 1513359 h 1543934"/>
              <a:gd name="connsiteX9" fmla="*/ 4575451 w 4936432"/>
              <a:gd name="connsiteY9" fmla="*/ 1441502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661051 w 4936432"/>
              <a:gd name="connsiteY7" fmla="*/ 1523948 h 1543934"/>
              <a:gd name="connsiteX8" fmla="*/ 4235992 w 4936432"/>
              <a:gd name="connsiteY8" fmla="*/ 1513359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225301 w 4936432"/>
              <a:gd name="connsiteY7" fmla="*/ 1523948 h 1543934"/>
              <a:gd name="connsiteX8" fmla="*/ 4235992 w 4936432"/>
              <a:gd name="connsiteY8" fmla="*/ 1513359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225301 w 4936432"/>
              <a:gd name="connsiteY7" fmla="*/ 1523948 h 1543934"/>
              <a:gd name="connsiteX8" fmla="*/ 4260657 w 4936432"/>
              <a:gd name="connsiteY8" fmla="*/ 1516006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225301 w 4936432"/>
              <a:gd name="connsiteY7" fmla="*/ 1523948 h 1543934"/>
              <a:gd name="connsiteX8" fmla="*/ 4260657 w 4936432"/>
              <a:gd name="connsiteY8" fmla="*/ 1516006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27716"/>
              <a:gd name="connsiteX1" fmla="*/ 130867 w 4936432"/>
              <a:gd name="connsiteY1" fmla="*/ 48310 h 1527716"/>
              <a:gd name="connsiteX2" fmla="*/ 1998 w 4936432"/>
              <a:gd name="connsiteY2" fmla="*/ 198211 h 1527716"/>
              <a:gd name="connsiteX3" fmla="*/ 67771 w 4936432"/>
              <a:gd name="connsiteY3" fmla="*/ 505095 h 1527716"/>
              <a:gd name="connsiteX4" fmla="*/ 265779 w 4936432"/>
              <a:gd name="connsiteY4" fmla="*/ 1254125 h 1527716"/>
              <a:gd name="connsiteX5" fmla="*/ 534149 w 4936432"/>
              <a:gd name="connsiteY5" fmla="*/ 1497476 h 1527716"/>
              <a:gd name="connsiteX6" fmla="*/ 1142703 w 4936432"/>
              <a:gd name="connsiteY6" fmla="*/ 1523948 h 1527716"/>
              <a:gd name="connsiteX7" fmla="*/ 3225301 w 4936432"/>
              <a:gd name="connsiteY7" fmla="*/ 1523948 h 1527716"/>
              <a:gd name="connsiteX8" fmla="*/ 4260657 w 4936432"/>
              <a:gd name="connsiteY8" fmla="*/ 1516006 h 1527716"/>
              <a:gd name="connsiteX9" fmla="*/ 4600116 w 4936432"/>
              <a:gd name="connsiteY9" fmla="*/ 1407088 h 1527716"/>
              <a:gd name="connsiteX10" fmla="*/ 4746386 w 4936432"/>
              <a:gd name="connsiteY10" fmla="*/ 1012082 h 1527716"/>
              <a:gd name="connsiteX11" fmla="*/ 4931582 w 4936432"/>
              <a:gd name="connsiteY11" fmla="*/ 341065 h 1527716"/>
              <a:gd name="connsiteX12" fmla="*/ 4837779 w 4936432"/>
              <a:gd name="connsiteY12" fmla="*/ 54912 h 1527716"/>
              <a:gd name="connsiteX13" fmla="*/ 4417327 w 4936432"/>
              <a:gd name="connsiteY13" fmla="*/ 3754 h 1527716"/>
              <a:gd name="connsiteX14" fmla="*/ 504436 w 4936432"/>
              <a:gd name="connsiteY14" fmla="*/ 661 h 1527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936432" h="1527716">
                <a:moveTo>
                  <a:pt x="504436" y="661"/>
                </a:moveTo>
                <a:cubicBezTo>
                  <a:pt x="382131" y="-3889"/>
                  <a:pt x="214607" y="15385"/>
                  <a:pt x="130867" y="48310"/>
                </a:cubicBezTo>
                <a:cubicBezTo>
                  <a:pt x="47127" y="81235"/>
                  <a:pt x="12514" y="122080"/>
                  <a:pt x="1998" y="198211"/>
                </a:cubicBezTo>
                <a:cubicBezTo>
                  <a:pt x="-8518" y="274342"/>
                  <a:pt x="23808" y="329109"/>
                  <a:pt x="67771" y="505095"/>
                </a:cubicBezTo>
                <a:cubicBezTo>
                  <a:pt x="111734" y="681081"/>
                  <a:pt x="188049" y="1088728"/>
                  <a:pt x="265779" y="1254125"/>
                </a:cubicBezTo>
                <a:cubicBezTo>
                  <a:pt x="343509" y="1419522"/>
                  <a:pt x="387995" y="1452506"/>
                  <a:pt x="534149" y="1497476"/>
                </a:cubicBezTo>
                <a:cubicBezTo>
                  <a:pt x="680303" y="1542446"/>
                  <a:pt x="1142703" y="1523948"/>
                  <a:pt x="1142703" y="1523948"/>
                </a:cubicBezTo>
                <a:lnTo>
                  <a:pt x="3225301" y="1523948"/>
                </a:lnTo>
                <a:lnTo>
                  <a:pt x="4260657" y="1516006"/>
                </a:lnTo>
                <a:cubicBezTo>
                  <a:pt x="4448685" y="1496529"/>
                  <a:pt x="4519161" y="1491075"/>
                  <a:pt x="4600116" y="1407088"/>
                </a:cubicBezTo>
                <a:cubicBezTo>
                  <a:pt x="4681071" y="1323101"/>
                  <a:pt x="4691142" y="1189753"/>
                  <a:pt x="4746386" y="1012082"/>
                </a:cubicBezTo>
                <a:cubicBezTo>
                  <a:pt x="4801630" y="834412"/>
                  <a:pt x="4916350" y="500593"/>
                  <a:pt x="4931582" y="341065"/>
                </a:cubicBezTo>
                <a:cubicBezTo>
                  <a:pt x="4946814" y="181537"/>
                  <a:pt x="4928969" y="103630"/>
                  <a:pt x="4837779" y="54912"/>
                </a:cubicBezTo>
                <a:cubicBezTo>
                  <a:pt x="4746589" y="6194"/>
                  <a:pt x="4417327" y="3754"/>
                  <a:pt x="4417327" y="3754"/>
                </a:cubicBezTo>
                <a:lnTo>
                  <a:pt x="504436" y="661"/>
                </a:lnTo>
                <a:close/>
              </a:path>
            </a:pathLst>
          </a:custGeom>
          <a:solidFill>
            <a:srgbClr val="9ED1CB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3853044" y="853556"/>
            <a:ext cx="4945775" cy="2829151"/>
          </a:xfrm>
          <a:custGeom>
            <a:avLst/>
            <a:gdLst>
              <a:gd name="connsiteX0" fmla="*/ 138945 w 4968029"/>
              <a:gd name="connsiteY0" fmla="*/ 755060 h 895648"/>
              <a:gd name="connsiteX1" fmla="*/ 93975 w 4968029"/>
              <a:gd name="connsiteY1" fmla="*/ 350326 h 895648"/>
              <a:gd name="connsiteX2" fmla="*/ 236381 w 4968029"/>
              <a:gd name="connsiteY2" fmla="*/ 147958 h 895648"/>
              <a:gd name="connsiteX3" fmla="*/ 416263 w 4968029"/>
              <a:gd name="connsiteY3" fmla="*/ 95493 h 895648"/>
              <a:gd name="connsiteX4" fmla="*/ 731057 w 4968029"/>
              <a:gd name="connsiteY4" fmla="*/ 95493 h 895648"/>
              <a:gd name="connsiteX5" fmla="*/ 3024552 w 4968029"/>
              <a:gd name="connsiteY5" fmla="*/ 102988 h 895648"/>
              <a:gd name="connsiteX6" fmla="*/ 4411142 w 4968029"/>
              <a:gd name="connsiteY6" fmla="*/ 95493 h 895648"/>
              <a:gd name="connsiteX7" fmla="*/ 4733430 w 4968029"/>
              <a:gd name="connsiteY7" fmla="*/ 117978 h 895648"/>
              <a:gd name="connsiteX8" fmla="*/ 4845857 w 4968029"/>
              <a:gd name="connsiteY8" fmla="*/ 222909 h 895648"/>
              <a:gd name="connsiteX9" fmla="*/ 4845857 w 4968029"/>
              <a:gd name="connsiteY9" fmla="*/ 590168 h 895648"/>
              <a:gd name="connsiteX10" fmla="*/ 4785896 w 4968029"/>
              <a:gd name="connsiteY10" fmla="*/ 889972 h 895648"/>
              <a:gd name="connsiteX11" fmla="*/ 4965778 w 4968029"/>
              <a:gd name="connsiteY11" fmla="*/ 320345 h 895648"/>
              <a:gd name="connsiteX12" fmla="*/ 4868342 w 4968029"/>
              <a:gd name="connsiteY12" fmla="*/ 80503 h 895648"/>
              <a:gd name="connsiteX13" fmla="*/ 4606014 w 4968029"/>
              <a:gd name="connsiteY13" fmla="*/ 5552 h 895648"/>
              <a:gd name="connsiteX14" fmla="*/ 4148814 w 4968029"/>
              <a:gd name="connsiteY14" fmla="*/ 5552 h 895648"/>
              <a:gd name="connsiteX15" fmla="*/ 1802853 w 4968029"/>
              <a:gd name="connsiteY15" fmla="*/ 5552 h 895648"/>
              <a:gd name="connsiteX16" fmla="*/ 386283 w 4968029"/>
              <a:gd name="connsiteY16" fmla="*/ 5552 h 895648"/>
              <a:gd name="connsiteX17" fmla="*/ 131450 w 4968029"/>
              <a:gd name="connsiteY17" fmla="*/ 20542 h 895648"/>
              <a:gd name="connsiteX18" fmla="*/ 4034 w 4968029"/>
              <a:gd name="connsiteY18" fmla="*/ 200424 h 895648"/>
              <a:gd name="connsiteX19" fmla="*/ 41509 w 4968029"/>
              <a:gd name="connsiteY19" fmla="*/ 545198 h 895648"/>
              <a:gd name="connsiteX20" fmla="*/ 138945 w 4968029"/>
              <a:gd name="connsiteY20" fmla="*/ 815021 h 895648"/>
              <a:gd name="connsiteX21" fmla="*/ 138945 w 4968029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15762 w 4967528"/>
              <a:gd name="connsiteY3" fmla="*/ 95493 h 895648"/>
              <a:gd name="connsiteX4" fmla="*/ 730556 w 4967528"/>
              <a:gd name="connsiteY4" fmla="*/ 95493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385782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15762 w 4967528"/>
              <a:gd name="connsiteY3" fmla="*/ 95493 h 895648"/>
              <a:gd name="connsiteX4" fmla="*/ 730556 w 4967528"/>
              <a:gd name="connsiteY4" fmla="*/ 95493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730556 w 4967528"/>
              <a:gd name="connsiteY4" fmla="*/ 95493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1001872 w 4967528"/>
              <a:gd name="connsiteY4" fmla="*/ 92846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1001872 w 4967528"/>
              <a:gd name="connsiteY4" fmla="*/ 92846 h 895648"/>
              <a:gd name="connsiteX5" fmla="*/ 3040495 w 4967528"/>
              <a:gd name="connsiteY5" fmla="*/ 89752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1001872 w 4967528"/>
              <a:gd name="connsiteY4" fmla="*/ 92846 h 895648"/>
              <a:gd name="connsiteX5" fmla="*/ 3040495 w 4967528"/>
              <a:gd name="connsiteY5" fmla="*/ 89752 h 895648"/>
              <a:gd name="connsiteX6" fmla="*/ 4410641 w 4967528"/>
              <a:gd name="connsiteY6" fmla="*/ 95493 h 895648"/>
              <a:gd name="connsiteX7" fmla="*/ 4741151 w 4967528"/>
              <a:gd name="connsiteY7" fmla="*/ 139156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36204"/>
              <a:gd name="connsiteY0" fmla="*/ 755060 h 895648"/>
              <a:gd name="connsiteX1" fmla="*/ 93474 w 4936204"/>
              <a:gd name="connsiteY1" fmla="*/ 350326 h 895648"/>
              <a:gd name="connsiteX2" fmla="*/ 235880 w 4936204"/>
              <a:gd name="connsiteY2" fmla="*/ 147958 h 895648"/>
              <a:gd name="connsiteX3" fmla="*/ 423984 w 4936204"/>
              <a:gd name="connsiteY3" fmla="*/ 95493 h 895648"/>
              <a:gd name="connsiteX4" fmla="*/ 1001872 w 4936204"/>
              <a:gd name="connsiteY4" fmla="*/ 92846 h 895648"/>
              <a:gd name="connsiteX5" fmla="*/ 3040495 w 4936204"/>
              <a:gd name="connsiteY5" fmla="*/ 89752 h 895648"/>
              <a:gd name="connsiteX6" fmla="*/ 4410641 w 4936204"/>
              <a:gd name="connsiteY6" fmla="*/ 95493 h 895648"/>
              <a:gd name="connsiteX7" fmla="*/ 4741151 w 4936204"/>
              <a:gd name="connsiteY7" fmla="*/ 139156 h 895648"/>
              <a:gd name="connsiteX8" fmla="*/ 4845356 w 4936204"/>
              <a:gd name="connsiteY8" fmla="*/ 222909 h 895648"/>
              <a:gd name="connsiteX9" fmla="*/ 4845356 w 4936204"/>
              <a:gd name="connsiteY9" fmla="*/ 590168 h 895648"/>
              <a:gd name="connsiteX10" fmla="*/ 4785395 w 4936204"/>
              <a:gd name="connsiteY10" fmla="*/ 889972 h 895648"/>
              <a:gd name="connsiteX11" fmla="*/ 4932390 w 4936204"/>
              <a:gd name="connsiteY11" fmla="*/ 320345 h 895648"/>
              <a:gd name="connsiteX12" fmla="*/ 4867841 w 4936204"/>
              <a:gd name="connsiteY12" fmla="*/ 80503 h 895648"/>
              <a:gd name="connsiteX13" fmla="*/ 4605513 w 4936204"/>
              <a:gd name="connsiteY13" fmla="*/ 5552 h 895648"/>
              <a:gd name="connsiteX14" fmla="*/ 4148313 w 4936204"/>
              <a:gd name="connsiteY14" fmla="*/ 5552 h 895648"/>
              <a:gd name="connsiteX15" fmla="*/ 1802352 w 4936204"/>
              <a:gd name="connsiteY15" fmla="*/ 5552 h 895648"/>
              <a:gd name="connsiteX16" fmla="*/ 509107 w 4936204"/>
              <a:gd name="connsiteY16" fmla="*/ 5552 h 895648"/>
              <a:gd name="connsiteX17" fmla="*/ 122727 w 4936204"/>
              <a:gd name="connsiteY17" fmla="*/ 60250 h 895648"/>
              <a:gd name="connsiteX18" fmla="*/ 3533 w 4936204"/>
              <a:gd name="connsiteY18" fmla="*/ 200424 h 895648"/>
              <a:gd name="connsiteX19" fmla="*/ 41008 w 4936204"/>
              <a:gd name="connsiteY19" fmla="*/ 545198 h 895648"/>
              <a:gd name="connsiteX20" fmla="*/ 138444 w 4936204"/>
              <a:gd name="connsiteY20" fmla="*/ 815021 h 895648"/>
              <a:gd name="connsiteX21" fmla="*/ 138444 w 4936204"/>
              <a:gd name="connsiteY21" fmla="*/ 755060 h 895648"/>
              <a:gd name="connsiteX0" fmla="*/ 138444 w 4936204"/>
              <a:gd name="connsiteY0" fmla="*/ 750317 h 890905"/>
              <a:gd name="connsiteX1" fmla="*/ 93474 w 4936204"/>
              <a:gd name="connsiteY1" fmla="*/ 345583 h 890905"/>
              <a:gd name="connsiteX2" fmla="*/ 235880 w 4936204"/>
              <a:gd name="connsiteY2" fmla="*/ 143215 h 890905"/>
              <a:gd name="connsiteX3" fmla="*/ 423984 w 4936204"/>
              <a:gd name="connsiteY3" fmla="*/ 90750 h 890905"/>
              <a:gd name="connsiteX4" fmla="*/ 1001872 w 4936204"/>
              <a:gd name="connsiteY4" fmla="*/ 88103 h 890905"/>
              <a:gd name="connsiteX5" fmla="*/ 3040495 w 4936204"/>
              <a:gd name="connsiteY5" fmla="*/ 85009 h 890905"/>
              <a:gd name="connsiteX6" fmla="*/ 4410641 w 4936204"/>
              <a:gd name="connsiteY6" fmla="*/ 90750 h 890905"/>
              <a:gd name="connsiteX7" fmla="*/ 4741151 w 4936204"/>
              <a:gd name="connsiteY7" fmla="*/ 134413 h 890905"/>
              <a:gd name="connsiteX8" fmla="*/ 4845356 w 4936204"/>
              <a:gd name="connsiteY8" fmla="*/ 218166 h 890905"/>
              <a:gd name="connsiteX9" fmla="*/ 4845356 w 4936204"/>
              <a:gd name="connsiteY9" fmla="*/ 585425 h 890905"/>
              <a:gd name="connsiteX10" fmla="*/ 4785395 w 4936204"/>
              <a:gd name="connsiteY10" fmla="*/ 885229 h 890905"/>
              <a:gd name="connsiteX11" fmla="*/ 4932390 w 4936204"/>
              <a:gd name="connsiteY11" fmla="*/ 315602 h 890905"/>
              <a:gd name="connsiteX12" fmla="*/ 4867841 w 4936204"/>
              <a:gd name="connsiteY12" fmla="*/ 75760 h 890905"/>
              <a:gd name="connsiteX13" fmla="*/ 4605513 w 4936204"/>
              <a:gd name="connsiteY13" fmla="*/ 8751 h 890905"/>
              <a:gd name="connsiteX14" fmla="*/ 4148313 w 4936204"/>
              <a:gd name="connsiteY14" fmla="*/ 809 h 890905"/>
              <a:gd name="connsiteX15" fmla="*/ 1802352 w 4936204"/>
              <a:gd name="connsiteY15" fmla="*/ 809 h 890905"/>
              <a:gd name="connsiteX16" fmla="*/ 509107 w 4936204"/>
              <a:gd name="connsiteY16" fmla="*/ 809 h 890905"/>
              <a:gd name="connsiteX17" fmla="*/ 122727 w 4936204"/>
              <a:gd name="connsiteY17" fmla="*/ 55507 h 890905"/>
              <a:gd name="connsiteX18" fmla="*/ 3533 w 4936204"/>
              <a:gd name="connsiteY18" fmla="*/ 195681 h 890905"/>
              <a:gd name="connsiteX19" fmla="*/ 41008 w 4936204"/>
              <a:gd name="connsiteY19" fmla="*/ 540455 h 890905"/>
              <a:gd name="connsiteX20" fmla="*/ 138444 w 4936204"/>
              <a:gd name="connsiteY20" fmla="*/ 810278 h 890905"/>
              <a:gd name="connsiteX21" fmla="*/ 138444 w 4936204"/>
              <a:gd name="connsiteY21" fmla="*/ 750317 h 890905"/>
              <a:gd name="connsiteX0" fmla="*/ 138444 w 4936204"/>
              <a:gd name="connsiteY0" fmla="*/ 750317 h 890905"/>
              <a:gd name="connsiteX1" fmla="*/ 93474 w 4936204"/>
              <a:gd name="connsiteY1" fmla="*/ 345583 h 890905"/>
              <a:gd name="connsiteX2" fmla="*/ 235880 w 4936204"/>
              <a:gd name="connsiteY2" fmla="*/ 143215 h 890905"/>
              <a:gd name="connsiteX3" fmla="*/ 423984 w 4936204"/>
              <a:gd name="connsiteY3" fmla="*/ 90750 h 890905"/>
              <a:gd name="connsiteX4" fmla="*/ 1001872 w 4936204"/>
              <a:gd name="connsiteY4" fmla="*/ 88103 h 890905"/>
              <a:gd name="connsiteX5" fmla="*/ 3048946 w 4936204"/>
              <a:gd name="connsiteY5" fmla="*/ 55081 h 890905"/>
              <a:gd name="connsiteX6" fmla="*/ 4410641 w 4936204"/>
              <a:gd name="connsiteY6" fmla="*/ 90750 h 890905"/>
              <a:gd name="connsiteX7" fmla="*/ 4741151 w 4936204"/>
              <a:gd name="connsiteY7" fmla="*/ 134413 h 890905"/>
              <a:gd name="connsiteX8" fmla="*/ 4845356 w 4936204"/>
              <a:gd name="connsiteY8" fmla="*/ 218166 h 890905"/>
              <a:gd name="connsiteX9" fmla="*/ 4845356 w 4936204"/>
              <a:gd name="connsiteY9" fmla="*/ 585425 h 890905"/>
              <a:gd name="connsiteX10" fmla="*/ 4785395 w 4936204"/>
              <a:gd name="connsiteY10" fmla="*/ 885229 h 890905"/>
              <a:gd name="connsiteX11" fmla="*/ 4932390 w 4936204"/>
              <a:gd name="connsiteY11" fmla="*/ 315602 h 890905"/>
              <a:gd name="connsiteX12" fmla="*/ 4867841 w 4936204"/>
              <a:gd name="connsiteY12" fmla="*/ 75760 h 890905"/>
              <a:gd name="connsiteX13" fmla="*/ 4605513 w 4936204"/>
              <a:gd name="connsiteY13" fmla="*/ 8751 h 890905"/>
              <a:gd name="connsiteX14" fmla="*/ 4148313 w 4936204"/>
              <a:gd name="connsiteY14" fmla="*/ 809 h 890905"/>
              <a:gd name="connsiteX15" fmla="*/ 1802352 w 4936204"/>
              <a:gd name="connsiteY15" fmla="*/ 809 h 890905"/>
              <a:gd name="connsiteX16" fmla="*/ 509107 w 4936204"/>
              <a:gd name="connsiteY16" fmla="*/ 809 h 890905"/>
              <a:gd name="connsiteX17" fmla="*/ 122727 w 4936204"/>
              <a:gd name="connsiteY17" fmla="*/ 55507 h 890905"/>
              <a:gd name="connsiteX18" fmla="*/ 3533 w 4936204"/>
              <a:gd name="connsiteY18" fmla="*/ 195681 h 890905"/>
              <a:gd name="connsiteX19" fmla="*/ 41008 w 4936204"/>
              <a:gd name="connsiteY19" fmla="*/ 540455 h 890905"/>
              <a:gd name="connsiteX20" fmla="*/ 138444 w 4936204"/>
              <a:gd name="connsiteY20" fmla="*/ 810278 h 890905"/>
              <a:gd name="connsiteX21" fmla="*/ 138444 w 4936204"/>
              <a:gd name="connsiteY21" fmla="*/ 750317 h 890905"/>
              <a:gd name="connsiteX0" fmla="*/ 138444 w 4936204"/>
              <a:gd name="connsiteY0" fmla="*/ 768553 h 909141"/>
              <a:gd name="connsiteX1" fmla="*/ 93474 w 4936204"/>
              <a:gd name="connsiteY1" fmla="*/ 363819 h 909141"/>
              <a:gd name="connsiteX2" fmla="*/ 235880 w 4936204"/>
              <a:gd name="connsiteY2" fmla="*/ 161451 h 909141"/>
              <a:gd name="connsiteX3" fmla="*/ 423984 w 4936204"/>
              <a:gd name="connsiteY3" fmla="*/ 108986 h 909141"/>
              <a:gd name="connsiteX4" fmla="*/ 1001872 w 4936204"/>
              <a:gd name="connsiteY4" fmla="*/ 106339 h 909141"/>
              <a:gd name="connsiteX5" fmla="*/ 3048946 w 4936204"/>
              <a:gd name="connsiteY5" fmla="*/ 73317 h 909141"/>
              <a:gd name="connsiteX6" fmla="*/ 4410641 w 4936204"/>
              <a:gd name="connsiteY6" fmla="*/ 108986 h 909141"/>
              <a:gd name="connsiteX7" fmla="*/ 4741151 w 4936204"/>
              <a:gd name="connsiteY7" fmla="*/ 152649 h 909141"/>
              <a:gd name="connsiteX8" fmla="*/ 4845356 w 4936204"/>
              <a:gd name="connsiteY8" fmla="*/ 236402 h 909141"/>
              <a:gd name="connsiteX9" fmla="*/ 4845356 w 4936204"/>
              <a:gd name="connsiteY9" fmla="*/ 603661 h 909141"/>
              <a:gd name="connsiteX10" fmla="*/ 4785395 w 4936204"/>
              <a:gd name="connsiteY10" fmla="*/ 903465 h 909141"/>
              <a:gd name="connsiteX11" fmla="*/ 4932390 w 4936204"/>
              <a:gd name="connsiteY11" fmla="*/ 333838 h 909141"/>
              <a:gd name="connsiteX12" fmla="*/ 4867841 w 4936204"/>
              <a:gd name="connsiteY12" fmla="*/ 93996 h 909141"/>
              <a:gd name="connsiteX13" fmla="*/ 4605513 w 4936204"/>
              <a:gd name="connsiteY13" fmla="*/ 26987 h 909141"/>
              <a:gd name="connsiteX14" fmla="*/ 4148313 w 4936204"/>
              <a:gd name="connsiteY14" fmla="*/ 19045 h 909141"/>
              <a:gd name="connsiteX15" fmla="*/ 1802352 w 4936204"/>
              <a:gd name="connsiteY15" fmla="*/ 0 h 909141"/>
              <a:gd name="connsiteX16" fmla="*/ 509107 w 4936204"/>
              <a:gd name="connsiteY16" fmla="*/ 19045 h 909141"/>
              <a:gd name="connsiteX17" fmla="*/ 122727 w 4936204"/>
              <a:gd name="connsiteY17" fmla="*/ 73743 h 909141"/>
              <a:gd name="connsiteX18" fmla="*/ 3533 w 4936204"/>
              <a:gd name="connsiteY18" fmla="*/ 213917 h 909141"/>
              <a:gd name="connsiteX19" fmla="*/ 41008 w 4936204"/>
              <a:gd name="connsiteY19" fmla="*/ 558691 h 909141"/>
              <a:gd name="connsiteX20" fmla="*/ 138444 w 4936204"/>
              <a:gd name="connsiteY20" fmla="*/ 828514 h 909141"/>
              <a:gd name="connsiteX21" fmla="*/ 138444 w 4936204"/>
              <a:gd name="connsiteY21" fmla="*/ 768553 h 909141"/>
              <a:gd name="connsiteX0" fmla="*/ 138444 w 4936204"/>
              <a:gd name="connsiteY0" fmla="*/ 768553 h 909141"/>
              <a:gd name="connsiteX1" fmla="*/ 93474 w 4936204"/>
              <a:gd name="connsiteY1" fmla="*/ 363819 h 909141"/>
              <a:gd name="connsiteX2" fmla="*/ 235880 w 4936204"/>
              <a:gd name="connsiteY2" fmla="*/ 161451 h 909141"/>
              <a:gd name="connsiteX3" fmla="*/ 423984 w 4936204"/>
              <a:gd name="connsiteY3" fmla="*/ 108986 h 909141"/>
              <a:gd name="connsiteX4" fmla="*/ 1001872 w 4936204"/>
              <a:gd name="connsiteY4" fmla="*/ 106339 h 909141"/>
              <a:gd name="connsiteX5" fmla="*/ 3048946 w 4936204"/>
              <a:gd name="connsiteY5" fmla="*/ 73317 h 909141"/>
              <a:gd name="connsiteX6" fmla="*/ 4410641 w 4936204"/>
              <a:gd name="connsiteY6" fmla="*/ 108986 h 909141"/>
              <a:gd name="connsiteX7" fmla="*/ 4741151 w 4936204"/>
              <a:gd name="connsiteY7" fmla="*/ 152649 h 909141"/>
              <a:gd name="connsiteX8" fmla="*/ 4845356 w 4936204"/>
              <a:gd name="connsiteY8" fmla="*/ 236402 h 909141"/>
              <a:gd name="connsiteX9" fmla="*/ 4845356 w 4936204"/>
              <a:gd name="connsiteY9" fmla="*/ 603661 h 909141"/>
              <a:gd name="connsiteX10" fmla="*/ 4785395 w 4936204"/>
              <a:gd name="connsiteY10" fmla="*/ 903465 h 909141"/>
              <a:gd name="connsiteX11" fmla="*/ 4932390 w 4936204"/>
              <a:gd name="connsiteY11" fmla="*/ 333838 h 909141"/>
              <a:gd name="connsiteX12" fmla="*/ 4867841 w 4936204"/>
              <a:gd name="connsiteY12" fmla="*/ 93996 h 909141"/>
              <a:gd name="connsiteX13" fmla="*/ 4605513 w 4936204"/>
              <a:gd name="connsiteY13" fmla="*/ 26987 h 909141"/>
              <a:gd name="connsiteX14" fmla="*/ 4148313 w 4936204"/>
              <a:gd name="connsiteY14" fmla="*/ 19045 h 909141"/>
              <a:gd name="connsiteX15" fmla="*/ 1802352 w 4936204"/>
              <a:gd name="connsiteY15" fmla="*/ 0 h 909141"/>
              <a:gd name="connsiteX16" fmla="*/ 492206 w 4936204"/>
              <a:gd name="connsiteY16" fmla="*/ 2721 h 909141"/>
              <a:gd name="connsiteX17" fmla="*/ 122727 w 4936204"/>
              <a:gd name="connsiteY17" fmla="*/ 73743 h 909141"/>
              <a:gd name="connsiteX18" fmla="*/ 3533 w 4936204"/>
              <a:gd name="connsiteY18" fmla="*/ 213917 h 909141"/>
              <a:gd name="connsiteX19" fmla="*/ 41008 w 4936204"/>
              <a:gd name="connsiteY19" fmla="*/ 558691 h 909141"/>
              <a:gd name="connsiteX20" fmla="*/ 138444 w 4936204"/>
              <a:gd name="connsiteY20" fmla="*/ 828514 h 909141"/>
              <a:gd name="connsiteX21" fmla="*/ 138444 w 4936204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23984 w 4936088"/>
              <a:gd name="connsiteY3" fmla="*/ 108986 h 909141"/>
              <a:gd name="connsiteX4" fmla="*/ 1001872 w 4936088"/>
              <a:gd name="connsiteY4" fmla="*/ 106339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48313 w 4936088"/>
              <a:gd name="connsiteY14" fmla="*/ 19045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23984 w 4936088"/>
              <a:gd name="connsiteY3" fmla="*/ 108986 h 909141"/>
              <a:gd name="connsiteX4" fmla="*/ 1001872 w 4936088"/>
              <a:gd name="connsiteY4" fmla="*/ 106339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23984 w 4936088"/>
              <a:gd name="connsiteY3" fmla="*/ 108986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35991 w 4936088"/>
              <a:gd name="connsiteY6" fmla="*/ 81778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35991 w 4936088"/>
              <a:gd name="connsiteY6" fmla="*/ 81778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35991 w 4936088"/>
              <a:gd name="connsiteY6" fmla="*/ 81778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35991 w 4936088"/>
              <a:gd name="connsiteY6" fmla="*/ 81778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08922 w 4936088"/>
              <a:gd name="connsiteY4" fmla="*/ 57366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15535 w 4936088"/>
              <a:gd name="connsiteY3" fmla="*/ 76337 h 909141"/>
              <a:gd name="connsiteX4" fmla="*/ 908922 w 4936088"/>
              <a:gd name="connsiteY4" fmla="*/ 57366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936088" h="909141">
                <a:moveTo>
                  <a:pt x="138444" y="768553"/>
                </a:moveTo>
                <a:cubicBezTo>
                  <a:pt x="130949" y="691104"/>
                  <a:pt x="85685" y="465003"/>
                  <a:pt x="93474" y="363819"/>
                </a:cubicBezTo>
                <a:cubicBezTo>
                  <a:pt x="101263" y="262635"/>
                  <a:pt x="131503" y="209365"/>
                  <a:pt x="185180" y="161451"/>
                </a:cubicBezTo>
                <a:cubicBezTo>
                  <a:pt x="238857" y="113537"/>
                  <a:pt x="294911" y="93685"/>
                  <a:pt x="415535" y="76337"/>
                </a:cubicBezTo>
                <a:cubicBezTo>
                  <a:pt x="536159" y="58990"/>
                  <a:pt x="908922" y="57366"/>
                  <a:pt x="908922" y="57366"/>
                </a:cubicBezTo>
                <a:lnTo>
                  <a:pt x="3048946" y="59713"/>
                </a:lnTo>
                <a:lnTo>
                  <a:pt x="4452892" y="57291"/>
                </a:lnTo>
                <a:cubicBezTo>
                  <a:pt x="4737705" y="59789"/>
                  <a:pt x="4777142" y="106473"/>
                  <a:pt x="4817203" y="144487"/>
                </a:cubicBezTo>
                <a:cubicBezTo>
                  <a:pt x="4857264" y="182501"/>
                  <a:pt x="4840664" y="159873"/>
                  <a:pt x="4845356" y="236402"/>
                </a:cubicBezTo>
                <a:cubicBezTo>
                  <a:pt x="4850048" y="312931"/>
                  <a:pt x="4855349" y="492484"/>
                  <a:pt x="4845356" y="603661"/>
                </a:cubicBezTo>
                <a:cubicBezTo>
                  <a:pt x="4835363" y="714838"/>
                  <a:pt x="4770889" y="948435"/>
                  <a:pt x="4785395" y="903465"/>
                </a:cubicBezTo>
                <a:cubicBezTo>
                  <a:pt x="4799901" y="858495"/>
                  <a:pt x="4918649" y="468750"/>
                  <a:pt x="4932390" y="333838"/>
                </a:cubicBezTo>
                <a:cubicBezTo>
                  <a:pt x="4946131" y="198926"/>
                  <a:pt x="4920912" y="147405"/>
                  <a:pt x="4867841" y="93996"/>
                </a:cubicBezTo>
                <a:cubicBezTo>
                  <a:pt x="4814770" y="40587"/>
                  <a:pt x="4735293" y="28142"/>
                  <a:pt x="4613963" y="13383"/>
                </a:cubicBezTo>
                <a:cubicBezTo>
                  <a:pt x="4492633" y="-1376"/>
                  <a:pt x="4139863" y="5441"/>
                  <a:pt x="4139863" y="5441"/>
                </a:cubicBezTo>
                <a:lnTo>
                  <a:pt x="1802352" y="0"/>
                </a:lnTo>
                <a:lnTo>
                  <a:pt x="492206" y="2721"/>
                </a:lnTo>
                <a:cubicBezTo>
                  <a:pt x="213639" y="5219"/>
                  <a:pt x="204172" y="38544"/>
                  <a:pt x="122727" y="73743"/>
                </a:cubicBezTo>
                <a:cubicBezTo>
                  <a:pt x="41282" y="108942"/>
                  <a:pt x="17153" y="133092"/>
                  <a:pt x="3533" y="213917"/>
                </a:cubicBezTo>
                <a:cubicBezTo>
                  <a:pt x="-10087" y="294742"/>
                  <a:pt x="18523" y="456258"/>
                  <a:pt x="41008" y="558691"/>
                </a:cubicBezTo>
                <a:cubicBezTo>
                  <a:pt x="63493" y="661124"/>
                  <a:pt x="123454" y="797284"/>
                  <a:pt x="138444" y="828514"/>
                </a:cubicBezTo>
                <a:cubicBezTo>
                  <a:pt x="153434" y="859744"/>
                  <a:pt x="145939" y="846002"/>
                  <a:pt x="138444" y="768553"/>
                </a:cubicBezTo>
                <a:close/>
              </a:path>
            </a:pathLst>
          </a:custGeom>
          <a:solidFill>
            <a:srgbClr val="70949F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4211585" y="5854067"/>
            <a:ext cx="4184790" cy="598076"/>
            <a:chOff x="3249058" y="3907238"/>
            <a:chExt cx="4184790" cy="598076"/>
          </a:xfrm>
        </p:grpSpPr>
        <p:sp>
          <p:nvSpPr>
            <p:cNvPr id="3" name="Freeform 2"/>
            <p:cNvSpPr/>
            <p:nvPr/>
          </p:nvSpPr>
          <p:spPr>
            <a:xfrm>
              <a:off x="3294446" y="4153874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249058" y="3907238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18547" y="3966497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72483" y="3935081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</p:grpSp>
      <p:sp>
        <p:nvSpPr>
          <p:cNvPr id="19" name="Freeform 18"/>
          <p:cNvSpPr/>
          <p:nvPr/>
        </p:nvSpPr>
        <p:spPr>
          <a:xfrm>
            <a:off x="3442800" y="2945745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ored Data 19"/>
          <p:cNvSpPr/>
          <p:nvPr/>
        </p:nvSpPr>
        <p:spPr>
          <a:xfrm rot="5910551">
            <a:off x="9165470" y="3047984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663464">
            <a:off x="9187692" y="2936407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8588243" y="3455457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9251442" y="2834125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8847849" y="2743229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5446213" y="1544463"/>
            <a:ext cx="2475328" cy="342212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5690531" y="2385985"/>
            <a:ext cx="2231009" cy="328675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4940110" y="4991666"/>
            <a:ext cx="1321864" cy="425436"/>
            <a:chOff x="7451669" y="2531365"/>
            <a:chExt cx="823341" cy="533857"/>
          </a:xfrm>
        </p:grpSpPr>
        <p:sp>
          <p:nvSpPr>
            <p:cNvPr id="32" name="Oval 31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463569" y="2531365"/>
              <a:ext cx="811441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rgbClr val="95BFD9"/>
                  </a:solidFill>
                  <a:latin typeface="Matryoshka" charset="0"/>
                  <a:ea typeface="Matryoshka" charset="0"/>
                  <a:cs typeface="Matryoshka" charset="0"/>
                </a:rPr>
                <a:t>CANCEL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rgbClr val="95BFD9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4643966" y="972373"/>
            <a:ext cx="966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</a:t>
            </a:r>
            <a:r>
              <a:rPr lang="en-US" altLang="zh-CN" sz="2400" dirty="0" smtClean="0"/>
              <a:t>2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5533894" y="990779"/>
            <a:ext cx="256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FZMiaoWuS-GB" charset="0"/>
                <a:ea typeface="FZMiaoWuS-GB" charset="0"/>
                <a:cs typeface="FZMiaoWuS-GB" charset="0"/>
              </a:rPr>
              <a:t>Upload </a:t>
            </a:r>
            <a:r>
              <a:rPr lang="en-US" sz="2400" dirty="0" smtClean="0">
                <a:latin typeface="FZMiaoWuS-GB" charset="0"/>
                <a:ea typeface="FZMiaoWuS-GB" charset="0"/>
                <a:cs typeface="FZMiaoWuS-GB" charset="0"/>
              </a:rPr>
              <a:t>your file.</a:t>
            </a:r>
            <a:endParaRPr lang="en-US" sz="2400" dirty="0">
              <a:latin typeface="FZMiaoWuS-GB" charset="0"/>
              <a:ea typeface="FZMiaoWuS-GB" charset="0"/>
              <a:cs typeface="FZMiaoWuS-GB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690531" y="2900595"/>
            <a:ext cx="2225649" cy="1849083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4583881" y="2355335"/>
            <a:ext cx="10377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>
                <a:latin typeface="Nueva Std Bold Condensed" charset="0"/>
                <a:ea typeface="Nueva Std Bold Condensed" charset="0"/>
                <a:cs typeface="Nueva Std Bold Condensed" charset="0"/>
              </a:rPr>
              <a:t>Name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044471" y="1547006"/>
            <a:ext cx="1332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latin typeface="Nueva Std Bold Condensed" charset="0"/>
                <a:ea typeface="Nueva Std Bold Condensed" charset="0"/>
                <a:cs typeface="Nueva Std Bold Condensed" charset="0"/>
              </a:rPr>
              <a:t>                     File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7197430" y="1941017"/>
            <a:ext cx="697924" cy="338034"/>
            <a:chOff x="6373630" y="4307955"/>
            <a:chExt cx="779124" cy="292841"/>
          </a:xfrm>
        </p:grpSpPr>
        <p:sp>
          <p:nvSpPr>
            <p:cNvPr id="69" name="Rectangle 10"/>
            <p:cNvSpPr/>
            <p:nvPr/>
          </p:nvSpPr>
          <p:spPr>
            <a:xfrm>
              <a:off x="6375580" y="4307955"/>
              <a:ext cx="777174" cy="264958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  <a:gd name="connsiteX0" fmla="*/ 164241 w 1283912"/>
                <a:gd name="connsiteY0" fmla="*/ 16474 h 295211"/>
                <a:gd name="connsiteX1" fmla="*/ 1283912 w 1283912"/>
                <a:gd name="connsiteY1" fmla="*/ 0 h 295211"/>
                <a:gd name="connsiteX2" fmla="*/ 1218010 w 1283912"/>
                <a:gd name="connsiteY2" fmla="*/ 291565 h 295211"/>
                <a:gd name="connsiteX3" fmla="*/ 0 w 1283912"/>
                <a:gd name="connsiteY3" fmla="*/ 295211 h 295211"/>
                <a:gd name="connsiteX4" fmla="*/ 164241 w 1283912"/>
                <a:gd name="connsiteY4" fmla="*/ 16474 h 295211"/>
                <a:gd name="connsiteX0" fmla="*/ 0 w 1299570"/>
                <a:gd name="connsiteY0" fmla="*/ 16474 h 295211"/>
                <a:gd name="connsiteX1" fmla="*/ 1299570 w 1299570"/>
                <a:gd name="connsiteY1" fmla="*/ 0 h 295211"/>
                <a:gd name="connsiteX2" fmla="*/ 1233668 w 1299570"/>
                <a:gd name="connsiteY2" fmla="*/ 291565 h 295211"/>
                <a:gd name="connsiteX3" fmla="*/ 15658 w 1299570"/>
                <a:gd name="connsiteY3" fmla="*/ 295211 h 295211"/>
                <a:gd name="connsiteX4" fmla="*/ 0 w 1299570"/>
                <a:gd name="connsiteY4" fmla="*/ 16474 h 295211"/>
                <a:gd name="connsiteX0" fmla="*/ 0 w 1453545"/>
                <a:gd name="connsiteY0" fmla="*/ 16474 h 309936"/>
                <a:gd name="connsiteX1" fmla="*/ 1299570 w 1453545"/>
                <a:gd name="connsiteY1" fmla="*/ 0 h 309936"/>
                <a:gd name="connsiteX2" fmla="*/ 1453545 w 1453545"/>
                <a:gd name="connsiteY2" fmla="*/ 309936 h 309936"/>
                <a:gd name="connsiteX3" fmla="*/ 15658 w 1453545"/>
                <a:gd name="connsiteY3" fmla="*/ 295211 h 309936"/>
                <a:gd name="connsiteX4" fmla="*/ 0 w 1453545"/>
                <a:gd name="connsiteY4" fmla="*/ 16474 h 309936"/>
                <a:gd name="connsiteX0" fmla="*/ 0 w 1474473"/>
                <a:gd name="connsiteY0" fmla="*/ 0 h 293462"/>
                <a:gd name="connsiteX1" fmla="*/ 1474473 w 1474473"/>
                <a:gd name="connsiteY1" fmla="*/ 1897 h 293462"/>
                <a:gd name="connsiteX2" fmla="*/ 1453545 w 1474473"/>
                <a:gd name="connsiteY2" fmla="*/ 293462 h 293462"/>
                <a:gd name="connsiteX3" fmla="*/ 15658 w 1474473"/>
                <a:gd name="connsiteY3" fmla="*/ 278737 h 293462"/>
                <a:gd name="connsiteX4" fmla="*/ 0 w 1474473"/>
                <a:gd name="connsiteY4" fmla="*/ 0 h 293462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15658 w 1474473"/>
                <a:gd name="connsiteY3" fmla="*/ 278737 h 288869"/>
                <a:gd name="connsiteX4" fmla="*/ 0 w 1474473"/>
                <a:gd name="connsiteY4" fmla="*/ 0 h 288869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5664 w 1474473"/>
                <a:gd name="connsiteY3" fmla="*/ 264959 h 288869"/>
                <a:gd name="connsiteX4" fmla="*/ 0 w 1474473"/>
                <a:gd name="connsiteY4" fmla="*/ 0 h 288869"/>
                <a:gd name="connsiteX0" fmla="*/ 0 w 1478531"/>
                <a:gd name="connsiteY0" fmla="*/ 0 h 264959"/>
                <a:gd name="connsiteX1" fmla="*/ 1474473 w 1478531"/>
                <a:gd name="connsiteY1" fmla="*/ 1897 h 264959"/>
                <a:gd name="connsiteX2" fmla="*/ 1478531 w 1478531"/>
                <a:gd name="connsiteY2" fmla="*/ 252128 h 264959"/>
                <a:gd name="connsiteX3" fmla="*/ 5664 w 1478531"/>
                <a:gd name="connsiteY3" fmla="*/ 264959 h 264959"/>
                <a:gd name="connsiteX4" fmla="*/ 0 w 1478531"/>
                <a:gd name="connsiteY4" fmla="*/ 0 h 26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8531" h="264959">
                  <a:moveTo>
                    <a:pt x="0" y="0"/>
                  </a:moveTo>
                  <a:lnTo>
                    <a:pt x="1474473" y="1897"/>
                  </a:lnTo>
                  <a:cubicBezTo>
                    <a:pt x="1475826" y="85307"/>
                    <a:pt x="1477178" y="168718"/>
                    <a:pt x="1478531" y="252128"/>
                  </a:cubicBezTo>
                  <a:lnTo>
                    <a:pt x="5664" y="264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10"/>
            <p:cNvSpPr/>
            <p:nvPr/>
          </p:nvSpPr>
          <p:spPr>
            <a:xfrm>
              <a:off x="6373630" y="4554112"/>
              <a:ext cx="767746" cy="4668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671" h="299803">
                  <a:moveTo>
                    <a:pt x="0" y="16474"/>
                  </a:moveTo>
                  <a:lnTo>
                    <a:pt x="1119671" y="0"/>
                  </a:lnTo>
                  <a:lnTo>
                    <a:pt x="1053769" y="291565"/>
                  </a:lnTo>
                  <a:lnTo>
                    <a:pt x="90616" y="299803"/>
                  </a:lnTo>
                  <a:lnTo>
                    <a:pt x="0" y="16474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7176628" y="1918091"/>
            <a:ext cx="723999" cy="31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Browse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3813362" y="2901335"/>
            <a:ext cx="1845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>
                <a:latin typeface="Nueva Std Bold Condensed" charset="0"/>
                <a:ea typeface="Nueva Std Bold Condensed" charset="0"/>
                <a:cs typeface="Nueva Std Bold Condensed" charset="0"/>
              </a:rPr>
              <a:t>Description 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6385341" y="4959667"/>
            <a:ext cx="1302761" cy="456022"/>
            <a:chOff x="7439539" y="2492985"/>
            <a:chExt cx="811441" cy="572237"/>
          </a:xfrm>
        </p:grpSpPr>
        <p:sp>
          <p:nvSpPr>
            <p:cNvPr id="79" name="Oval 78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1C4C3B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7451890" y="2524899"/>
              <a:ext cx="620713" cy="457545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7439539" y="2492985"/>
              <a:ext cx="811441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    OK!</a:t>
              </a:r>
              <a:endParaRPr lang="en-US" sz="1900" dirty="0">
                <a:ln w="9525" cap="rnd">
                  <a:solidFill>
                    <a:srgbClr val="1C4C3B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5384730" y="1940313"/>
            <a:ext cx="10006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Jpg. </a:t>
            </a:r>
            <a:r>
              <a:rPr lang="en-US" sz="1200" dirty="0" err="1" smtClean="0"/>
              <a:t>Png</a:t>
            </a:r>
            <a:r>
              <a:rPr lang="en-US" sz="1200" dirty="0" smtClean="0"/>
              <a:t>. Gif.</a:t>
            </a:r>
            <a:endParaRPr lang="en-US" sz="1200" dirty="0"/>
          </a:p>
        </p:txBody>
      </p:sp>
      <p:grpSp>
        <p:nvGrpSpPr>
          <p:cNvPr id="65" name="Group 64"/>
          <p:cNvGrpSpPr/>
          <p:nvPr/>
        </p:nvGrpSpPr>
        <p:grpSpPr>
          <a:xfrm>
            <a:off x="6355840" y="1935595"/>
            <a:ext cx="688312" cy="331330"/>
            <a:chOff x="6373630" y="4307955"/>
            <a:chExt cx="779124" cy="292841"/>
          </a:xfrm>
        </p:grpSpPr>
        <p:sp>
          <p:nvSpPr>
            <p:cNvPr id="73" name="Rectangle 10"/>
            <p:cNvSpPr/>
            <p:nvPr/>
          </p:nvSpPr>
          <p:spPr>
            <a:xfrm>
              <a:off x="6375580" y="4307955"/>
              <a:ext cx="777174" cy="264958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  <a:gd name="connsiteX0" fmla="*/ 164241 w 1283912"/>
                <a:gd name="connsiteY0" fmla="*/ 16474 h 295211"/>
                <a:gd name="connsiteX1" fmla="*/ 1283912 w 1283912"/>
                <a:gd name="connsiteY1" fmla="*/ 0 h 295211"/>
                <a:gd name="connsiteX2" fmla="*/ 1218010 w 1283912"/>
                <a:gd name="connsiteY2" fmla="*/ 291565 h 295211"/>
                <a:gd name="connsiteX3" fmla="*/ 0 w 1283912"/>
                <a:gd name="connsiteY3" fmla="*/ 295211 h 295211"/>
                <a:gd name="connsiteX4" fmla="*/ 164241 w 1283912"/>
                <a:gd name="connsiteY4" fmla="*/ 16474 h 295211"/>
                <a:gd name="connsiteX0" fmla="*/ 0 w 1299570"/>
                <a:gd name="connsiteY0" fmla="*/ 16474 h 295211"/>
                <a:gd name="connsiteX1" fmla="*/ 1299570 w 1299570"/>
                <a:gd name="connsiteY1" fmla="*/ 0 h 295211"/>
                <a:gd name="connsiteX2" fmla="*/ 1233668 w 1299570"/>
                <a:gd name="connsiteY2" fmla="*/ 291565 h 295211"/>
                <a:gd name="connsiteX3" fmla="*/ 15658 w 1299570"/>
                <a:gd name="connsiteY3" fmla="*/ 295211 h 295211"/>
                <a:gd name="connsiteX4" fmla="*/ 0 w 1299570"/>
                <a:gd name="connsiteY4" fmla="*/ 16474 h 295211"/>
                <a:gd name="connsiteX0" fmla="*/ 0 w 1453545"/>
                <a:gd name="connsiteY0" fmla="*/ 16474 h 309936"/>
                <a:gd name="connsiteX1" fmla="*/ 1299570 w 1453545"/>
                <a:gd name="connsiteY1" fmla="*/ 0 h 309936"/>
                <a:gd name="connsiteX2" fmla="*/ 1453545 w 1453545"/>
                <a:gd name="connsiteY2" fmla="*/ 309936 h 309936"/>
                <a:gd name="connsiteX3" fmla="*/ 15658 w 1453545"/>
                <a:gd name="connsiteY3" fmla="*/ 295211 h 309936"/>
                <a:gd name="connsiteX4" fmla="*/ 0 w 1453545"/>
                <a:gd name="connsiteY4" fmla="*/ 16474 h 309936"/>
                <a:gd name="connsiteX0" fmla="*/ 0 w 1474473"/>
                <a:gd name="connsiteY0" fmla="*/ 0 h 293462"/>
                <a:gd name="connsiteX1" fmla="*/ 1474473 w 1474473"/>
                <a:gd name="connsiteY1" fmla="*/ 1897 h 293462"/>
                <a:gd name="connsiteX2" fmla="*/ 1453545 w 1474473"/>
                <a:gd name="connsiteY2" fmla="*/ 293462 h 293462"/>
                <a:gd name="connsiteX3" fmla="*/ 15658 w 1474473"/>
                <a:gd name="connsiteY3" fmla="*/ 278737 h 293462"/>
                <a:gd name="connsiteX4" fmla="*/ 0 w 1474473"/>
                <a:gd name="connsiteY4" fmla="*/ 0 h 293462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15658 w 1474473"/>
                <a:gd name="connsiteY3" fmla="*/ 278737 h 288869"/>
                <a:gd name="connsiteX4" fmla="*/ 0 w 1474473"/>
                <a:gd name="connsiteY4" fmla="*/ 0 h 288869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5664 w 1474473"/>
                <a:gd name="connsiteY3" fmla="*/ 264959 h 288869"/>
                <a:gd name="connsiteX4" fmla="*/ 0 w 1474473"/>
                <a:gd name="connsiteY4" fmla="*/ 0 h 288869"/>
                <a:gd name="connsiteX0" fmla="*/ 0 w 1478531"/>
                <a:gd name="connsiteY0" fmla="*/ 0 h 264959"/>
                <a:gd name="connsiteX1" fmla="*/ 1474473 w 1478531"/>
                <a:gd name="connsiteY1" fmla="*/ 1897 h 264959"/>
                <a:gd name="connsiteX2" fmla="*/ 1478531 w 1478531"/>
                <a:gd name="connsiteY2" fmla="*/ 252128 h 264959"/>
                <a:gd name="connsiteX3" fmla="*/ 5664 w 1478531"/>
                <a:gd name="connsiteY3" fmla="*/ 264959 h 264959"/>
                <a:gd name="connsiteX4" fmla="*/ 0 w 1478531"/>
                <a:gd name="connsiteY4" fmla="*/ 0 h 26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8531" h="264959">
                  <a:moveTo>
                    <a:pt x="0" y="0"/>
                  </a:moveTo>
                  <a:lnTo>
                    <a:pt x="1474473" y="1897"/>
                  </a:lnTo>
                  <a:cubicBezTo>
                    <a:pt x="1475826" y="85307"/>
                    <a:pt x="1477178" y="168718"/>
                    <a:pt x="1478531" y="252128"/>
                  </a:cubicBezTo>
                  <a:lnTo>
                    <a:pt x="5664" y="264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10"/>
            <p:cNvSpPr/>
            <p:nvPr/>
          </p:nvSpPr>
          <p:spPr>
            <a:xfrm>
              <a:off x="6373630" y="4554112"/>
              <a:ext cx="767746" cy="4668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671" h="299803">
                  <a:moveTo>
                    <a:pt x="0" y="16474"/>
                  </a:moveTo>
                  <a:lnTo>
                    <a:pt x="1119671" y="0"/>
                  </a:lnTo>
                  <a:lnTo>
                    <a:pt x="1053769" y="291565"/>
                  </a:lnTo>
                  <a:lnTo>
                    <a:pt x="90616" y="299803"/>
                  </a:lnTo>
                  <a:lnTo>
                    <a:pt x="0" y="16474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6347392" y="1909126"/>
            <a:ext cx="723999" cy="31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Sample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15519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128604" y="4947387"/>
            <a:ext cx="4401320" cy="122323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  <a:gd name="connsiteX0" fmla="*/ 0 w 4424184"/>
              <a:gd name="connsiteY0" fmla="*/ 94895 h 909381"/>
              <a:gd name="connsiteX1" fmla="*/ 243613 w 4424184"/>
              <a:gd name="connsiteY1" fmla="*/ 612945 h 909381"/>
              <a:gd name="connsiteX2" fmla="*/ 535844 w 4424184"/>
              <a:gd name="connsiteY2" fmla="*/ 782628 h 909381"/>
              <a:gd name="connsiteX3" fmla="*/ 733807 w 4424184"/>
              <a:gd name="connsiteY3" fmla="*/ 839188 h 909381"/>
              <a:gd name="connsiteX4" fmla="*/ 1648207 w 4424184"/>
              <a:gd name="connsiteY4" fmla="*/ 905176 h 909381"/>
              <a:gd name="connsiteX5" fmla="*/ 3797518 w 4424184"/>
              <a:gd name="connsiteY5" fmla="*/ 895749 h 909381"/>
              <a:gd name="connsiteX6" fmla="*/ 3561848 w 4424184"/>
              <a:gd name="connsiteY6" fmla="*/ 839188 h 909381"/>
              <a:gd name="connsiteX7" fmla="*/ 4108603 w 4424184"/>
              <a:gd name="connsiteY7" fmla="*/ 801481 h 909381"/>
              <a:gd name="connsiteX8" fmla="*/ 4391407 w 4424184"/>
              <a:gd name="connsiteY8" fmla="*/ 396129 h 909381"/>
              <a:gd name="connsiteX9" fmla="*/ 4212298 w 4424184"/>
              <a:gd name="connsiteY9" fmla="*/ 203 h 909381"/>
              <a:gd name="connsiteX10" fmla="*/ 2562607 w 4424184"/>
              <a:gd name="connsiteY10" fmla="*/ 339568 h 909381"/>
              <a:gd name="connsiteX11" fmla="*/ 1016611 w 4424184"/>
              <a:gd name="connsiteY11" fmla="*/ 169885 h 909381"/>
              <a:gd name="connsiteX12" fmla="*/ 243613 w 4424184"/>
              <a:gd name="connsiteY12" fmla="*/ 292434 h 909381"/>
              <a:gd name="connsiteX13" fmla="*/ 0 w 4424184"/>
              <a:gd name="connsiteY13" fmla="*/ 94895 h 909381"/>
              <a:gd name="connsiteX0" fmla="*/ 72 w 4424256"/>
              <a:gd name="connsiteY0" fmla="*/ 94895 h 909381"/>
              <a:gd name="connsiteX1" fmla="*/ 260357 w 4424256"/>
              <a:gd name="connsiteY1" fmla="*/ 637658 h 909381"/>
              <a:gd name="connsiteX2" fmla="*/ 535916 w 4424256"/>
              <a:gd name="connsiteY2" fmla="*/ 782628 h 909381"/>
              <a:gd name="connsiteX3" fmla="*/ 733879 w 4424256"/>
              <a:gd name="connsiteY3" fmla="*/ 839188 h 909381"/>
              <a:gd name="connsiteX4" fmla="*/ 1648279 w 4424256"/>
              <a:gd name="connsiteY4" fmla="*/ 905176 h 909381"/>
              <a:gd name="connsiteX5" fmla="*/ 3797590 w 4424256"/>
              <a:gd name="connsiteY5" fmla="*/ 895749 h 909381"/>
              <a:gd name="connsiteX6" fmla="*/ 3561920 w 4424256"/>
              <a:gd name="connsiteY6" fmla="*/ 839188 h 909381"/>
              <a:gd name="connsiteX7" fmla="*/ 4108675 w 4424256"/>
              <a:gd name="connsiteY7" fmla="*/ 801481 h 909381"/>
              <a:gd name="connsiteX8" fmla="*/ 4391479 w 4424256"/>
              <a:gd name="connsiteY8" fmla="*/ 396129 h 909381"/>
              <a:gd name="connsiteX9" fmla="*/ 4212370 w 4424256"/>
              <a:gd name="connsiteY9" fmla="*/ 203 h 909381"/>
              <a:gd name="connsiteX10" fmla="*/ 2562679 w 4424256"/>
              <a:gd name="connsiteY10" fmla="*/ 339568 h 909381"/>
              <a:gd name="connsiteX11" fmla="*/ 1016683 w 4424256"/>
              <a:gd name="connsiteY11" fmla="*/ 169885 h 909381"/>
              <a:gd name="connsiteX12" fmla="*/ 243685 w 4424256"/>
              <a:gd name="connsiteY12" fmla="*/ 292434 h 909381"/>
              <a:gd name="connsiteX13" fmla="*/ 72 w 4424256"/>
              <a:gd name="connsiteY13" fmla="*/ 94895 h 909381"/>
              <a:gd name="connsiteX0" fmla="*/ 607 w 4424791"/>
              <a:gd name="connsiteY0" fmla="*/ 256348 h 1070834"/>
              <a:gd name="connsiteX1" fmla="*/ 260892 w 4424791"/>
              <a:gd name="connsiteY1" fmla="*/ 799111 h 1070834"/>
              <a:gd name="connsiteX2" fmla="*/ 536451 w 4424791"/>
              <a:gd name="connsiteY2" fmla="*/ 944081 h 1070834"/>
              <a:gd name="connsiteX3" fmla="*/ 734414 w 4424791"/>
              <a:gd name="connsiteY3" fmla="*/ 1000641 h 1070834"/>
              <a:gd name="connsiteX4" fmla="*/ 1648814 w 4424791"/>
              <a:gd name="connsiteY4" fmla="*/ 1066629 h 1070834"/>
              <a:gd name="connsiteX5" fmla="*/ 3798125 w 4424791"/>
              <a:gd name="connsiteY5" fmla="*/ 1057202 h 1070834"/>
              <a:gd name="connsiteX6" fmla="*/ 3562455 w 4424791"/>
              <a:gd name="connsiteY6" fmla="*/ 1000641 h 1070834"/>
              <a:gd name="connsiteX7" fmla="*/ 4109210 w 4424791"/>
              <a:gd name="connsiteY7" fmla="*/ 962934 h 1070834"/>
              <a:gd name="connsiteX8" fmla="*/ 4392014 w 4424791"/>
              <a:gd name="connsiteY8" fmla="*/ 557582 h 1070834"/>
              <a:gd name="connsiteX9" fmla="*/ 4212905 w 4424791"/>
              <a:gd name="connsiteY9" fmla="*/ 161656 h 1070834"/>
              <a:gd name="connsiteX10" fmla="*/ 2563214 w 4424791"/>
              <a:gd name="connsiteY10" fmla="*/ 501021 h 1070834"/>
              <a:gd name="connsiteX11" fmla="*/ 1017218 w 4424791"/>
              <a:gd name="connsiteY11" fmla="*/ 331338 h 1070834"/>
              <a:gd name="connsiteX12" fmla="*/ 335912 w 4424791"/>
              <a:gd name="connsiteY12" fmla="*/ 806 h 1070834"/>
              <a:gd name="connsiteX13" fmla="*/ 607 w 4424791"/>
              <a:gd name="connsiteY13" fmla="*/ 256348 h 1070834"/>
              <a:gd name="connsiteX0" fmla="*/ 607 w 4424791"/>
              <a:gd name="connsiteY0" fmla="*/ 346126 h 1160612"/>
              <a:gd name="connsiteX1" fmla="*/ 260892 w 4424791"/>
              <a:gd name="connsiteY1" fmla="*/ 888889 h 1160612"/>
              <a:gd name="connsiteX2" fmla="*/ 536451 w 4424791"/>
              <a:gd name="connsiteY2" fmla="*/ 1033859 h 1160612"/>
              <a:gd name="connsiteX3" fmla="*/ 734414 w 4424791"/>
              <a:gd name="connsiteY3" fmla="*/ 1090419 h 1160612"/>
              <a:gd name="connsiteX4" fmla="*/ 1648814 w 4424791"/>
              <a:gd name="connsiteY4" fmla="*/ 1156407 h 1160612"/>
              <a:gd name="connsiteX5" fmla="*/ 3798125 w 4424791"/>
              <a:gd name="connsiteY5" fmla="*/ 1146980 h 1160612"/>
              <a:gd name="connsiteX6" fmla="*/ 3562455 w 4424791"/>
              <a:gd name="connsiteY6" fmla="*/ 1090419 h 1160612"/>
              <a:gd name="connsiteX7" fmla="*/ 4109210 w 4424791"/>
              <a:gd name="connsiteY7" fmla="*/ 1052712 h 1160612"/>
              <a:gd name="connsiteX8" fmla="*/ 4392014 w 4424791"/>
              <a:gd name="connsiteY8" fmla="*/ 647360 h 1160612"/>
              <a:gd name="connsiteX9" fmla="*/ 4212905 w 4424791"/>
              <a:gd name="connsiteY9" fmla="*/ 251434 h 1160612"/>
              <a:gd name="connsiteX10" fmla="*/ 2563214 w 4424791"/>
              <a:gd name="connsiteY10" fmla="*/ 590799 h 1160612"/>
              <a:gd name="connsiteX11" fmla="*/ 1083902 w 4424791"/>
              <a:gd name="connsiteY11" fmla="*/ 986 h 1160612"/>
              <a:gd name="connsiteX12" fmla="*/ 335912 w 4424791"/>
              <a:gd name="connsiteY12" fmla="*/ 90584 h 1160612"/>
              <a:gd name="connsiteX13" fmla="*/ 607 w 4424791"/>
              <a:gd name="connsiteY13" fmla="*/ 346126 h 1160612"/>
              <a:gd name="connsiteX0" fmla="*/ 607 w 4417853"/>
              <a:gd name="connsiteY0" fmla="*/ 400366 h 1214852"/>
              <a:gd name="connsiteX1" fmla="*/ 260892 w 4417853"/>
              <a:gd name="connsiteY1" fmla="*/ 943129 h 1214852"/>
              <a:gd name="connsiteX2" fmla="*/ 536451 w 4417853"/>
              <a:gd name="connsiteY2" fmla="*/ 1088099 h 1214852"/>
              <a:gd name="connsiteX3" fmla="*/ 734414 w 4417853"/>
              <a:gd name="connsiteY3" fmla="*/ 1144659 h 1214852"/>
              <a:gd name="connsiteX4" fmla="*/ 1648814 w 4417853"/>
              <a:gd name="connsiteY4" fmla="*/ 1210647 h 1214852"/>
              <a:gd name="connsiteX5" fmla="*/ 3798125 w 4417853"/>
              <a:gd name="connsiteY5" fmla="*/ 1201220 h 1214852"/>
              <a:gd name="connsiteX6" fmla="*/ 3562455 w 4417853"/>
              <a:gd name="connsiteY6" fmla="*/ 1144659 h 1214852"/>
              <a:gd name="connsiteX7" fmla="*/ 4109210 w 4417853"/>
              <a:gd name="connsiteY7" fmla="*/ 1106952 h 1214852"/>
              <a:gd name="connsiteX8" fmla="*/ 4392014 w 4417853"/>
              <a:gd name="connsiteY8" fmla="*/ 701600 h 1214852"/>
              <a:gd name="connsiteX9" fmla="*/ 4212905 w 4417853"/>
              <a:gd name="connsiteY9" fmla="*/ 305674 h 1214852"/>
              <a:gd name="connsiteX10" fmla="*/ 2696584 w 4417853"/>
              <a:gd name="connsiteY10" fmla="*/ 10725 h 1214852"/>
              <a:gd name="connsiteX11" fmla="*/ 1083902 w 4417853"/>
              <a:gd name="connsiteY11" fmla="*/ 55226 h 1214852"/>
              <a:gd name="connsiteX12" fmla="*/ 335912 w 4417853"/>
              <a:gd name="connsiteY12" fmla="*/ 144824 h 1214852"/>
              <a:gd name="connsiteX13" fmla="*/ 607 w 4417853"/>
              <a:gd name="connsiteY13" fmla="*/ 400366 h 1214852"/>
              <a:gd name="connsiteX0" fmla="*/ 607 w 4461975"/>
              <a:gd name="connsiteY0" fmla="*/ 400366 h 1214852"/>
              <a:gd name="connsiteX1" fmla="*/ 260892 w 4461975"/>
              <a:gd name="connsiteY1" fmla="*/ 943129 h 1214852"/>
              <a:gd name="connsiteX2" fmla="*/ 536451 w 4461975"/>
              <a:gd name="connsiteY2" fmla="*/ 1088099 h 1214852"/>
              <a:gd name="connsiteX3" fmla="*/ 734414 w 4461975"/>
              <a:gd name="connsiteY3" fmla="*/ 1144659 h 1214852"/>
              <a:gd name="connsiteX4" fmla="*/ 1648814 w 4461975"/>
              <a:gd name="connsiteY4" fmla="*/ 1210647 h 1214852"/>
              <a:gd name="connsiteX5" fmla="*/ 3798125 w 4461975"/>
              <a:gd name="connsiteY5" fmla="*/ 1201220 h 1214852"/>
              <a:gd name="connsiteX6" fmla="*/ 3562455 w 4461975"/>
              <a:gd name="connsiteY6" fmla="*/ 1144659 h 1214852"/>
              <a:gd name="connsiteX7" fmla="*/ 4109210 w 4461975"/>
              <a:gd name="connsiteY7" fmla="*/ 1106952 h 1214852"/>
              <a:gd name="connsiteX8" fmla="*/ 4450363 w 4461975"/>
              <a:gd name="connsiteY8" fmla="*/ 545081 h 1214852"/>
              <a:gd name="connsiteX9" fmla="*/ 4212905 w 4461975"/>
              <a:gd name="connsiteY9" fmla="*/ 305674 h 1214852"/>
              <a:gd name="connsiteX10" fmla="*/ 2696584 w 4461975"/>
              <a:gd name="connsiteY10" fmla="*/ 10725 h 1214852"/>
              <a:gd name="connsiteX11" fmla="*/ 1083902 w 4461975"/>
              <a:gd name="connsiteY11" fmla="*/ 55226 h 1214852"/>
              <a:gd name="connsiteX12" fmla="*/ 335912 w 4461975"/>
              <a:gd name="connsiteY12" fmla="*/ 144824 h 1214852"/>
              <a:gd name="connsiteX13" fmla="*/ 607 w 4461975"/>
              <a:gd name="connsiteY13" fmla="*/ 400366 h 1214852"/>
              <a:gd name="connsiteX0" fmla="*/ 607 w 4469295"/>
              <a:gd name="connsiteY0" fmla="*/ 400366 h 1214852"/>
              <a:gd name="connsiteX1" fmla="*/ 260892 w 4469295"/>
              <a:gd name="connsiteY1" fmla="*/ 943129 h 1214852"/>
              <a:gd name="connsiteX2" fmla="*/ 536451 w 4469295"/>
              <a:gd name="connsiteY2" fmla="*/ 1088099 h 1214852"/>
              <a:gd name="connsiteX3" fmla="*/ 734414 w 4469295"/>
              <a:gd name="connsiteY3" fmla="*/ 1144659 h 1214852"/>
              <a:gd name="connsiteX4" fmla="*/ 1648814 w 4469295"/>
              <a:gd name="connsiteY4" fmla="*/ 1210647 h 1214852"/>
              <a:gd name="connsiteX5" fmla="*/ 3798125 w 4469295"/>
              <a:gd name="connsiteY5" fmla="*/ 1201220 h 1214852"/>
              <a:gd name="connsiteX6" fmla="*/ 3562455 w 4469295"/>
              <a:gd name="connsiteY6" fmla="*/ 1144659 h 1214852"/>
              <a:gd name="connsiteX7" fmla="*/ 4109210 w 4469295"/>
              <a:gd name="connsiteY7" fmla="*/ 1106952 h 1214852"/>
              <a:gd name="connsiteX8" fmla="*/ 4450363 w 4469295"/>
              <a:gd name="connsiteY8" fmla="*/ 545081 h 1214852"/>
              <a:gd name="connsiteX9" fmla="*/ 4212905 w 4469295"/>
              <a:gd name="connsiteY9" fmla="*/ 305674 h 1214852"/>
              <a:gd name="connsiteX10" fmla="*/ 2696584 w 4469295"/>
              <a:gd name="connsiteY10" fmla="*/ 10725 h 1214852"/>
              <a:gd name="connsiteX11" fmla="*/ 1083902 w 4469295"/>
              <a:gd name="connsiteY11" fmla="*/ 55226 h 1214852"/>
              <a:gd name="connsiteX12" fmla="*/ 335912 w 4469295"/>
              <a:gd name="connsiteY12" fmla="*/ 144824 h 1214852"/>
              <a:gd name="connsiteX13" fmla="*/ 607 w 4469295"/>
              <a:gd name="connsiteY13" fmla="*/ 400366 h 1214852"/>
              <a:gd name="connsiteX0" fmla="*/ 607 w 4453573"/>
              <a:gd name="connsiteY0" fmla="*/ 408745 h 1223231"/>
              <a:gd name="connsiteX1" fmla="*/ 260892 w 4453573"/>
              <a:gd name="connsiteY1" fmla="*/ 951508 h 1223231"/>
              <a:gd name="connsiteX2" fmla="*/ 536451 w 4453573"/>
              <a:gd name="connsiteY2" fmla="*/ 1096478 h 1223231"/>
              <a:gd name="connsiteX3" fmla="*/ 734414 w 4453573"/>
              <a:gd name="connsiteY3" fmla="*/ 1153038 h 1223231"/>
              <a:gd name="connsiteX4" fmla="*/ 1648814 w 4453573"/>
              <a:gd name="connsiteY4" fmla="*/ 1219026 h 1223231"/>
              <a:gd name="connsiteX5" fmla="*/ 3798125 w 4453573"/>
              <a:gd name="connsiteY5" fmla="*/ 1209599 h 1223231"/>
              <a:gd name="connsiteX6" fmla="*/ 3562455 w 4453573"/>
              <a:gd name="connsiteY6" fmla="*/ 1153038 h 1223231"/>
              <a:gd name="connsiteX7" fmla="*/ 4109210 w 4453573"/>
              <a:gd name="connsiteY7" fmla="*/ 1115331 h 1223231"/>
              <a:gd name="connsiteX8" fmla="*/ 4450363 w 4453573"/>
              <a:gd name="connsiteY8" fmla="*/ 553460 h 1223231"/>
              <a:gd name="connsiteX9" fmla="*/ 4171227 w 4453573"/>
              <a:gd name="connsiteY9" fmla="*/ 50442 h 1223231"/>
              <a:gd name="connsiteX10" fmla="*/ 2696584 w 4453573"/>
              <a:gd name="connsiteY10" fmla="*/ 19104 h 1223231"/>
              <a:gd name="connsiteX11" fmla="*/ 1083902 w 4453573"/>
              <a:gd name="connsiteY11" fmla="*/ 63605 h 1223231"/>
              <a:gd name="connsiteX12" fmla="*/ 335912 w 4453573"/>
              <a:gd name="connsiteY12" fmla="*/ 153203 h 1223231"/>
              <a:gd name="connsiteX13" fmla="*/ 607 w 4453573"/>
              <a:gd name="connsiteY13" fmla="*/ 408745 h 122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53573" h="1223231">
                <a:moveTo>
                  <a:pt x="607" y="408745"/>
                </a:moveTo>
                <a:cubicBezTo>
                  <a:pt x="-11896" y="541796"/>
                  <a:pt x="171585" y="836886"/>
                  <a:pt x="260892" y="951508"/>
                </a:cubicBezTo>
                <a:cubicBezTo>
                  <a:pt x="350199" y="1066130"/>
                  <a:pt x="457531" y="1062890"/>
                  <a:pt x="536451" y="1096478"/>
                </a:cubicBezTo>
                <a:cubicBezTo>
                  <a:pt x="615371" y="1130066"/>
                  <a:pt x="549020" y="1132613"/>
                  <a:pt x="734414" y="1153038"/>
                </a:cubicBezTo>
                <a:cubicBezTo>
                  <a:pt x="919808" y="1173463"/>
                  <a:pt x="1138196" y="1209599"/>
                  <a:pt x="1648814" y="1219026"/>
                </a:cubicBezTo>
                <a:cubicBezTo>
                  <a:pt x="2159432" y="1228453"/>
                  <a:pt x="3479185" y="1220597"/>
                  <a:pt x="3798125" y="1209599"/>
                </a:cubicBezTo>
                <a:cubicBezTo>
                  <a:pt x="4117065" y="1198601"/>
                  <a:pt x="3510608" y="1168749"/>
                  <a:pt x="3562455" y="1153038"/>
                </a:cubicBezTo>
                <a:cubicBezTo>
                  <a:pt x="3614302" y="1137327"/>
                  <a:pt x="3961225" y="1215261"/>
                  <a:pt x="4109210" y="1115331"/>
                </a:cubicBezTo>
                <a:cubicBezTo>
                  <a:pt x="4257195" y="1015401"/>
                  <a:pt x="4440027" y="730942"/>
                  <a:pt x="4450363" y="553460"/>
                </a:cubicBezTo>
                <a:cubicBezTo>
                  <a:pt x="4460699" y="375978"/>
                  <a:pt x="4463523" y="139501"/>
                  <a:pt x="4171227" y="50442"/>
                </a:cubicBezTo>
                <a:cubicBezTo>
                  <a:pt x="3878931" y="-38617"/>
                  <a:pt x="3211138" y="16910"/>
                  <a:pt x="2696584" y="19104"/>
                </a:cubicBezTo>
                <a:cubicBezTo>
                  <a:pt x="2182030" y="21298"/>
                  <a:pt x="1470401" y="71461"/>
                  <a:pt x="1083902" y="63605"/>
                </a:cubicBezTo>
                <a:cubicBezTo>
                  <a:pt x="697403" y="55749"/>
                  <a:pt x="516461" y="95680"/>
                  <a:pt x="335912" y="153203"/>
                </a:cubicBezTo>
                <a:cubicBezTo>
                  <a:pt x="155363" y="210726"/>
                  <a:pt x="13110" y="275694"/>
                  <a:pt x="607" y="408745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-1093976" y="3145503"/>
            <a:ext cx="5403309" cy="282366"/>
            <a:chOff x="-1029457" y="4912929"/>
            <a:chExt cx="5403309" cy="282366"/>
          </a:xfrm>
        </p:grpSpPr>
        <p:grpSp>
          <p:nvGrpSpPr>
            <p:cNvPr id="50" name="Group 4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52" name="Can 51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3" name="Can 52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4" name="Can 53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5" name="Can 54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47292" y="2965644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47" name="Can 46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an 47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n 48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 rot="247517">
            <a:off x="8924696" y="2699417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11239780">
            <a:off x="9156453" y="2825975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11197606">
            <a:off x="9099019" y="2888660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617459" y="3506980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 rot="17058193">
            <a:off x="8535128" y="3437415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 rot="17087545">
            <a:off x="8458979" y="3423076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 rot="16415523">
            <a:off x="8749933" y="2590179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 rot="16444875">
            <a:off x="8673784" y="2575840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3692778" y="405857"/>
            <a:ext cx="5289117" cy="5353609"/>
          </a:xfrm>
          <a:custGeom>
            <a:avLst/>
            <a:gdLst>
              <a:gd name="connsiteX0" fmla="*/ 504185 w 5195064"/>
              <a:gd name="connsiteY0" fmla="*/ 9160 h 1730530"/>
              <a:gd name="connsiteX1" fmla="*/ 46985 w 5195064"/>
              <a:gd name="connsiteY1" fmla="*/ 84111 h 1730530"/>
              <a:gd name="connsiteX2" fmla="*/ 46985 w 5195064"/>
              <a:gd name="connsiteY2" fmla="*/ 488846 h 1730530"/>
              <a:gd name="connsiteX3" fmla="*/ 331798 w 5195064"/>
              <a:gd name="connsiteY3" fmla="*/ 1440721 h 1730530"/>
              <a:gd name="connsiteX4" fmla="*/ 639096 w 5195064"/>
              <a:gd name="connsiteY4" fmla="*/ 1710544 h 1730530"/>
              <a:gd name="connsiteX5" fmla="*/ 1201227 w 5195064"/>
              <a:gd name="connsiteY5" fmla="*/ 1710544 h 1730530"/>
              <a:gd name="connsiteX6" fmla="*/ 2790185 w 5195064"/>
              <a:gd name="connsiteY6" fmla="*/ 1703049 h 1730530"/>
              <a:gd name="connsiteX7" fmla="*/ 4229241 w 5195064"/>
              <a:gd name="connsiteY7" fmla="*/ 1703049 h 1730530"/>
              <a:gd name="connsiteX8" fmla="*/ 4656460 w 5195064"/>
              <a:gd name="connsiteY8" fmla="*/ 1695554 h 1730530"/>
              <a:gd name="connsiteX9" fmla="*/ 4866323 w 5195064"/>
              <a:gd name="connsiteY9" fmla="*/ 1448216 h 1730530"/>
              <a:gd name="connsiteX10" fmla="*/ 5181116 w 5195064"/>
              <a:gd name="connsiteY10" fmla="*/ 361429 h 1730530"/>
              <a:gd name="connsiteX11" fmla="*/ 5083680 w 5195064"/>
              <a:gd name="connsiteY11" fmla="*/ 46636 h 1730530"/>
              <a:gd name="connsiteX12" fmla="*/ 4589005 w 5195064"/>
              <a:gd name="connsiteY12" fmla="*/ 1665 h 1730530"/>
              <a:gd name="connsiteX13" fmla="*/ 504185 w 5195064"/>
              <a:gd name="connsiteY13" fmla="*/ 9160 h 1730530"/>
              <a:gd name="connsiteX0" fmla="*/ 504185 w 5195064"/>
              <a:gd name="connsiteY0" fmla="*/ 9160 h 1716261"/>
              <a:gd name="connsiteX1" fmla="*/ 46985 w 5195064"/>
              <a:gd name="connsiteY1" fmla="*/ 84111 h 1716261"/>
              <a:gd name="connsiteX2" fmla="*/ 46985 w 5195064"/>
              <a:gd name="connsiteY2" fmla="*/ 488846 h 1716261"/>
              <a:gd name="connsiteX3" fmla="*/ 331798 w 5195064"/>
              <a:gd name="connsiteY3" fmla="*/ 1440721 h 1716261"/>
              <a:gd name="connsiteX4" fmla="*/ 598542 w 5195064"/>
              <a:gd name="connsiteY4" fmla="*/ 1684072 h 1716261"/>
              <a:gd name="connsiteX5" fmla="*/ 1201227 w 5195064"/>
              <a:gd name="connsiteY5" fmla="*/ 1710544 h 1716261"/>
              <a:gd name="connsiteX6" fmla="*/ 2790185 w 5195064"/>
              <a:gd name="connsiteY6" fmla="*/ 1703049 h 1716261"/>
              <a:gd name="connsiteX7" fmla="*/ 4229241 w 5195064"/>
              <a:gd name="connsiteY7" fmla="*/ 1703049 h 1716261"/>
              <a:gd name="connsiteX8" fmla="*/ 4656460 w 5195064"/>
              <a:gd name="connsiteY8" fmla="*/ 1695554 h 1716261"/>
              <a:gd name="connsiteX9" fmla="*/ 4866323 w 5195064"/>
              <a:gd name="connsiteY9" fmla="*/ 1448216 h 1716261"/>
              <a:gd name="connsiteX10" fmla="*/ 5181116 w 5195064"/>
              <a:gd name="connsiteY10" fmla="*/ 361429 h 1716261"/>
              <a:gd name="connsiteX11" fmla="*/ 5083680 w 5195064"/>
              <a:gd name="connsiteY11" fmla="*/ 46636 h 1716261"/>
              <a:gd name="connsiteX12" fmla="*/ 4589005 w 5195064"/>
              <a:gd name="connsiteY12" fmla="*/ 1665 h 1716261"/>
              <a:gd name="connsiteX13" fmla="*/ 504185 w 5195064"/>
              <a:gd name="connsiteY13" fmla="*/ 9160 h 1716261"/>
              <a:gd name="connsiteX0" fmla="*/ 504185 w 5195064"/>
              <a:gd name="connsiteY0" fmla="*/ 9160 h 1716285"/>
              <a:gd name="connsiteX1" fmla="*/ 46985 w 5195064"/>
              <a:gd name="connsiteY1" fmla="*/ 84111 h 1716285"/>
              <a:gd name="connsiteX2" fmla="*/ 46985 w 5195064"/>
              <a:gd name="connsiteY2" fmla="*/ 488846 h 1716285"/>
              <a:gd name="connsiteX3" fmla="*/ 331798 w 5195064"/>
              <a:gd name="connsiteY3" fmla="*/ 1440721 h 1716285"/>
              <a:gd name="connsiteX4" fmla="*/ 598542 w 5195064"/>
              <a:gd name="connsiteY4" fmla="*/ 1684072 h 1716285"/>
              <a:gd name="connsiteX5" fmla="*/ 1201227 w 5195064"/>
              <a:gd name="connsiteY5" fmla="*/ 1710544 h 1716285"/>
              <a:gd name="connsiteX6" fmla="*/ 2814518 w 5195064"/>
              <a:gd name="connsiteY6" fmla="*/ 1716285 h 1716285"/>
              <a:gd name="connsiteX7" fmla="*/ 4229241 w 5195064"/>
              <a:gd name="connsiteY7" fmla="*/ 1703049 h 1716285"/>
              <a:gd name="connsiteX8" fmla="*/ 4656460 w 5195064"/>
              <a:gd name="connsiteY8" fmla="*/ 1695554 h 1716285"/>
              <a:gd name="connsiteX9" fmla="*/ 4866323 w 5195064"/>
              <a:gd name="connsiteY9" fmla="*/ 1448216 h 1716285"/>
              <a:gd name="connsiteX10" fmla="*/ 5181116 w 5195064"/>
              <a:gd name="connsiteY10" fmla="*/ 361429 h 1716285"/>
              <a:gd name="connsiteX11" fmla="*/ 5083680 w 5195064"/>
              <a:gd name="connsiteY11" fmla="*/ 46636 h 1716285"/>
              <a:gd name="connsiteX12" fmla="*/ 4589005 w 5195064"/>
              <a:gd name="connsiteY12" fmla="*/ 1665 h 1716285"/>
              <a:gd name="connsiteX13" fmla="*/ 504185 w 5195064"/>
              <a:gd name="connsiteY13" fmla="*/ 9160 h 1716285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29241 w 5195064"/>
              <a:gd name="connsiteY7" fmla="*/ 1703049 h 1721962"/>
              <a:gd name="connsiteX8" fmla="*/ 4656460 w 5195064"/>
              <a:gd name="connsiteY8" fmla="*/ 1695554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29241 w 5195064"/>
              <a:gd name="connsiteY7" fmla="*/ 1703049 h 1721962"/>
              <a:gd name="connsiteX8" fmla="*/ 4721345 w 5195064"/>
              <a:gd name="connsiteY8" fmla="*/ 1637315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77904 w 5195064"/>
              <a:gd name="connsiteY7" fmla="*/ 1713638 h 1721962"/>
              <a:gd name="connsiteX8" fmla="*/ 4721345 w 5195064"/>
              <a:gd name="connsiteY8" fmla="*/ 1637315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77904 w 5195064"/>
              <a:gd name="connsiteY7" fmla="*/ 1713638 h 1721962"/>
              <a:gd name="connsiteX8" fmla="*/ 4721345 w 5195064"/>
              <a:gd name="connsiteY8" fmla="*/ 1637315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4489"/>
              <a:gd name="connsiteY0" fmla="*/ 9160 h 1721962"/>
              <a:gd name="connsiteX1" fmla="*/ 46985 w 5194489"/>
              <a:gd name="connsiteY1" fmla="*/ 84111 h 1721962"/>
              <a:gd name="connsiteX2" fmla="*/ 46985 w 5194489"/>
              <a:gd name="connsiteY2" fmla="*/ 488846 h 1721962"/>
              <a:gd name="connsiteX3" fmla="*/ 331798 w 5194489"/>
              <a:gd name="connsiteY3" fmla="*/ 1440721 h 1721962"/>
              <a:gd name="connsiteX4" fmla="*/ 598542 w 5194489"/>
              <a:gd name="connsiteY4" fmla="*/ 1684072 h 1721962"/>
              <a:gd name="connsiteX5" fmla="*/ 1193116 w 5194489"/>
              <a:gd name="connsiteY5" fmla="*/ 1721133 h 1721962"/>
              <a:gd name="connsiteX6" fmla="*/ 2814518 w 5194489"/>
              <a:gd name="connsiteY6" fmla="*/ 1716285 h 1721962"/>
              <a:gd name="connsiteX7" fmla="*/ 4277904 w 5194489"/>
              <a:gd name="connsiteY7" fmla="*/ 1713638 h 1721962"/>
              <a:gd name="connsiteX8" fmla="*/ 4721345 w 5194489"/>
              <a:gd name="connsiteY8" fmla="*/ 1637315 h 1721962"/>
              <a:gd name="connsiteX9" fmla="*/ 4874434 w 5194489"/>
              <a:gd name="connsiteY9" fmla="*/ 1434980 h 1721962"/>
              <a:gd name="connsiteX10" fmla="*/ 5181116 w 5194489"/>
              <a:gd name="connsiteY10" fmla="*/ 361429 h 1721962"/>
              <a:gd name="connsiteX11" fmla="*/ 5083680 w 5194489"/>
              <a:gd name="connsiteY11" fmla="*/ 46636 h 1721962"/>
              <a:gd name="connsiteX12" fmla="*/ 4589005 w 5194489"/>
              <a:gd name="connsiteY12" fmla="*/ 1665 h 1721962"/>
              <a:gd name="connsiteX13" fmla="*/ 504185 w 5194489"/>
              <a:gd name="connsiteY13" fmla="*/ 9160 h 1721962"/>
              <a:gd name="connsiteX0" fmla="*/ 504185 w 5196515"/>
              <a:gd name="connsiteY0" fmla="*/ 7568 h 1720370"/>
              <a:gd name="connsiteX1" fmla="*/ 46985 w 5196515"/>
              <a:gd name="connsiteY1" fmla="*/ 82519 h 1720370"/>
              <a:gd name="connsiteX2" fmla="*/ 46985 w 5196515"/>
              <a:gd name="connsiteY2" fmla="*/ 487254 h 1720370"/>
              <a:gd name="connsiteX3" fmla="*/ 331798 w 5196515"/>
              <a:gd name="connsiteY3" fmla="*/ 1439129 h 1720370"/>
              <a:gd name="connsiteX4" fmla="*/ 598542 w 5196515"/>
              <a:gd name="connsiteY4" fmla="*/ 1682480 h 1720370"/>
              <a:gd name="connsiteX5" fmla="*/ 1193116 w 5196515"/>
              <a:gd name="connsiteY5" fmla="*/ 1719541 h 1720370"/>
              <a:gd name="connsiteX6" fmla="*/ 2814518 w 5196515"/>
              <a:gd name="connsiteY6" fmla="*/ 1714693 h 1720370"/>
              <a:gd name="connsiteX7" fmla="*/ 4277904 w 5196515"/>
              <a:gd name="connsiteY7" fmla="*/ 1712046 h 1720370"/>
              <a:gd name="connsiteX8" fmla="*/ 4721345 w 5196515"/>
              <a:gd name="connsiteY8" fmla="*/ 1635723 h 1720370"/>
              <a:gd name="connsiteX9" fmla="*/ 4874434 w 5196515"/>
              <a:gd name="connsiteY9" fmla="*/ 1433388 h 1720370"/>
              <a:gd name="connsiteX10" fmla="*/ 5181116 w 5196515"/>
              <a:gd name="connsiteY10" fmla="*/ 359837 h 1720370"/>
              <a:gd name="connsiteX11" fmla="*/ 5091791 w 5196515"/>
              <a:gd name="connsiteY11" fmla="*/ 55633 h 1720370"/>
              <a:gd name="connsiteX12" fmla="*/ 4589005 w 5196515"/>
              <a:gd name="connsiteY12" fmla="*/ 73 h 1720370"/>
              <a:gd name="connsiteX13" fmla="*/ 504185 w 5196515"/>
              <a:gd name="connsiteY13" fmla="*/ 7568 h 1720370"/>
              <a:gd name="connsiteX0" fmla="*/ 515087 w 5207417"/>
              <a:gd name="connsiteY0" fmla="*/ 7568 h 1720370"/>
              <a:gd name="connsiteX1" fmla="*/ 41665 w 5207417"/>
              <a:gd name="connsiteY1" fmla="*/ 114285 h 1720370"/>
              <a:gd name="connsiteX2" fmla="*/ 57887 w 5207417"/>
              <a:gd name="connsiteY2" fmla="*/ 487254 h 1720370"/>
              <a:gd name="connsiteX3" fmla="*/ 342700 w 5207417"/>
              <a:gd name="connsiteY3" fmla="*/ 1439129 h 1720370"/>
              <a:gd name="connsiteX4" fmla="*/ 609444 w 5207417"/>
              <a:gd name="connsiteY4" fmla="*/ 1682480 h 1720370"/>
              <a:gd name="connsiteX5" fmla="*/ 1204018 w 5207417"/>
              <a:gd name="connsiteY5" fmla="*/ 1719541 h 1720370"/>
              <a:gd name="connsiteX6" fmla="*/ 2825420 w 5207417"/>
              <a:gd name="connsiteY6" fmla="*/ 1714693 h 1720370"/>
              <a:gd name="connsiteX7" fmla="*/ 4288806 w 5207417"/>
              <a:gd name="connsiteY7" fmla="*/ 1712046 h 1720370"/>
              <a:gd name="connsiteX8" fmla="*/ 4732247 w 5207417"/>
              <a:gd name="connsiteY8" fmla="*/ 1635723 h 1720370"/>
              <a:gd name="connsiteX9" fmla="*/ 4885336 w 5207417"/>
              <a:gd name="connsiteY9" fmla="*/ 1433388 h 1720370"/>
              <a:gd name="connsiteX10" fmla="*/ 5192018 w 5207417"/>
              <a:gd name="connsiteY10" fmla="*/ 359837 h 1720370"/>
              <a:gd name="connsiteX11" fmla="*/ 5102693 w 5207417"/>
              <a:gd name="connsiteY11" fmla="*/ 55633 h 1720370"/>
              <a:gd name="connsiteX12" fmla="*/ 4599907 w 5207417"/>
              <a:gd name="connsiteY12" fmla="*/ 73 h 1720370"/>
              <a:gd name="connsiteX13" fmla="*/ 515087 w 5207417"/>
              <a:gd name="connsiteY13" fmla="*/ 7568 h 1720370"/>
              <a:gd name="connsiteX0" fmla="*/ 515087 w 5207417"/>
              <a:gd name="connsiteY0" fmla="*/ 7568 h 1720370"/>
              <a:gd name="connsiteX1" fmla="*/ 41665 w 5207417"/>
              <a:gd name="connsiteY1" fmla="*/ 114285 h 1720370"/>
              <a:gd name="connsiteX2" fmla="*/ 57887 w 5207417"/>
              <a:gd name="connsiteY2" fmla="*/ 487254 h 1720370"/>
              <a:gd name="connsiteX3" fmla="*/ 342700 w 5207417"/>
              <a:gd name="connsiteY3" fmla="*/ 1439129 h 1720370"/>
              <a:gd name="connsiteX4" fmla="*/ 609444 w 5207417"/>
              <a:gd name="connsiteY4" fmla="*/ 1682480 h 1720370"/>
              <a:gd name="connsiteX5" fmla="*/ 1204018 w 5207417"/>
              <a:gd name="connsiteY5" fmla="*/ 1719541 h 1720370"/>
              <a:gd name="connsiteX6" fmla="*/ 2825420 w 5207417"/>
              <a:gd name="connsiteY6" fmla="*/ 1714693 h 1720370"/>
              <a:gd name="connsiteX7" fmla="*/ 4288806 w 5207417"/>
              <a:gd name="connsiteY7" fmla="*/ 1712046 h 1720370"/>
              <a:gd name="connsiteX8" fmla="*/ 4716026 w 5207417"/>
              <a:gd name="connsiteY8" fmla="*/ 1651606 h 1720370"/>
              <a:gd name="connsiteX9" fmla="*/ 4885336 w 5207417"/>
              <a:gd name="connsiteY9" fmla="*/ 1433388 h 1720370"/>
              <a:gd name="connsiteX10" fmla="*/ 5192018 w 5207417"/>
              <a:gd name="connsiteY10" fmla="*/ 359837 h 1720370"/>
              <a:gd name="connsiteX11" fmla="*/ 5102693 w 5207417"/>
              <a:gd name="connsiteY11" fmla="*/ 55633 h 1720370"/>
              <a:gd name="connsiteX12" fmla="*/ 4599907 w 5207417"/>
              <a:gd name="connsiteY12" fmla="*/ 73 h 1720370"/>
              <a:gd name="connsiteX13" fmla="*/ 515087 w 5207417"/>
              <a:gd name="connsiteY13" fmla="*/ 7568 h 1720370"/>
              <a:gd name="connsiteX0" fmla="*/ 515087 w 5207417"/>
              <a:gd name="connsiteY0" fmla="*/ 7568 h 1720370"/>
              <a:gd name="connsiteX1" fmla="*/ 41665 w 5207417"/>
              <a:gd name="connsiteY1" fmla="*/ 114285 h 1720370"/>
              <a:gd name="connsiteX2" fmla="*/ 57887 w 5207417"/>
              <a:gd name="connsiteY2" fmla="*/ 487254 h 1720370"/>
              <a:gd name="connsiteX3" fmla="*/ 342700 w 5207417"/>
              <a:gd name="connsiteY3" fmla="*/ 1439129 h 1720370"/>
              <a:gd name="connsiteX4" fmla="*/ 609444 w 5207417"/>
              <a:gd name="connsiteY4" fmla="*/ 1682480 h 1720370"/>
              <a:gd name="connsiteX5" fmla="*/ 1204018 w 5207417"/>
              <a:gd name="connsiteY5" fmla="*/ 1719541 h 1720370"/>
              <a:gd name="connsiteX6" fmla="*/ 2825420 w 5207417"/>
              <a:gd name="connsiteY6" fmla="*/ 1714693 h 1720370"/>
              <a:gd name="connsiteX7" fmla="*/ 4288806 w 5207417"/>
              <a:gd name="connsiteY7" fmla="*/ 1712046 h 1720370"/>
              <a:gd name="connsiteX8" fmla="*/ 4716026 w 5207417"/>
              <a:gd name="connsiteY8" fmla="*/ 1651606 h 1720370"/>
              <a:gd name="connsiteX9" fmla="*/ 4885336 w 5207417"/>
              <a:gd name="connsiteY9" fmla="*/ 1433388 h 1720370"/>
              <a:gd name="connsiteX10" fmla="*/ 5192018 w 5207417"/>
              <a:gd name="connsiteY10" fmla="*/ 359837 h 1720370"/>
              <a:gd name="connsiteX11" fmla="*/ 5102693 w 5207417"/>
              <a:gd name="connsiteY11" fmla="*/ 55633 h 1720370"/>
              <a:gd name="connsiteX12" fmla="*/ 4599907 w 5207417"/>
              <a:gd name="connsiteY12" fmla="*/ 73 h 1720370"/>
              <a:gd name="connsiteX13" fmla="*/ 515087 w 5207417"/>
              <a:gd name="connsiteY13" fmla="*/ 7568 h 1720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07417" h="1720370">
                <a:moveTo>
                  <a:pt x="515087" y="7568"/>
                </a:moveTo>
                <a:cubicBezTo>
                  <a:pt x="324587" y="5069"/>
                  <a:pt x="117865" y="34337"/>
                  <a:pt x="41665" y="114285"/>
                </a:cubicBezTo>
                <a:cubicBezTo>
                  <a:pt x="-34535" y="194233"/>
                  <a:pt x="7714" y="266447"/>
                  <a:pt x="57887" y="487254"/>
                </a:cubicBezTo>
                <a:cubicBezTo>
                  <a:pt x="108060" y="708061"/>
                  <a:pt x="250774" y="1239925"/>
                  <a:pt x="342700" y="1439129"/>
                </a:cubicBezTo>
                <a:cubicBezTo>
                  <a:pt x="434626" y="1638333"/>
                  <a:pt x="465891" y="1635745"/>
                  <a:pt x="609444" y="1682480"/>
                </a:cubicBezTo>
                <a:cubicBezTo>
                  <a:pt x="752997" y="1729215"/>
                  <a:pt x="1204018" y="1719541"/>
                  <a:pt x="1204018" y="1719541"/>
                </a:cubicBezTo>
                <a:lnTo>
                  <a:pt x="2825420" y="1714693"/>
                </a:lnTo>
                <a:lnTo>
                  <a:pt x="4288806" y="1712046"/>
                </a:lnTo>
                <a:cubicBezTo>
                  <a:pt x="4599852" y="1710797"/>
                  <a:pt x="4657156" y="1679518"/>
                  <a:pt x="4716026" y="1651606"/>
                </a:cubicBezTo>
                <a:cubicBezTo>
                  <a:pt x="4774896" y="1623694"/>
                  <a:pt x="4806004" y="1648683"/>
                  <a:pt x="4885336" y="1433388"/>
                </a:cubicBezTo>
                <a:cubicBezTo>
                  <a:pt x="4964668" y="1218093"/>
                  <a:pt x="5155792" y="589463"/>
                  <a:pt x="5192018" y="359837"/>
                </a:cubicBezTo>
                <a:cubicBezTo>
                  <a:pt x="5228244" y="130211"/>
                  <a:pt x="5201378" y="115594"/>
                  <a:pt x="5102693" y="55633"/>
                </a:cubicBezTo>
                <a:cubicBezTo>
                  <a:pt x="5004008" y="-4328"/>
                  <a:pt x="4599907" y="73"/>
                  <a:pt x="4599907" y="73"/>
                </a:cubicBezTo>
                <a:lnTo>
                  <a:pt x="515087" y="7568"/>
                </a:ln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>
            <a:off x="3830488" y="554525"/>
            <a:ext cx="4959498" cy="5056404"/>
          </a:xfrm>
          <a:custGeom>
            <a:avLst/>
            <a:gdLst>
              <a:gd name="connsiteX0" fmla="*/ 272098 w 5015826"/>
              <a:gd name="connsiteY0" fmla="*/ 12916 h 1576894"/>
              <a:gd name="connsiteX1" fmla="*/ 54741 w 5015826"/>
              <a:gd name="connsiteY1" fmla="*/ 80372 h 1576894"/>
              <a:gd name="connsiteX2" fmla="*/ 2275 w 5015826"/>
              <a:gd name="connsiteY2" fmla="*/ 275244 h 1576894"/>
              <a:gd name="connsiteX3" fmla="*/ 107206 w 5015826"/>
              <a:gd name="connsiteY3" fmla="*/ 664988 h 1576894"/>
              <a:gd name="connsiteX4" fmla="*/ 317069 w 5015826"/>
              <a:gd name="connsiteY4" fmla="*/ 1317060 h 1576894"/>
              <a:gd name="connsiteX5" fmla="*/ 541921 w 5015826"/>
              <a:gd name="connsiteY5" fmla="*/ 1549408 h 1576894"/>
              <a:gd name="connsiteX6" fmla="*/ 879200 w 5015826"/>
              <a:gd name="connsiteY6" fmla="*/ 1571893 h 1576894"/>
              <a:gd name="connsiteX7" fmla="*/ 2595574 w 5015826"/>
              <a:gd name="connsiteY7" fmla="*/ 1564398 h 1576894"/>
              <a:gd name="connsiteX8" fmla="*/ 4296957 w 5015826"/>
              <a:gd name="connsiteY8" fmla="*/ 1564398 h 1576894"/>
              <a:gd name="connsiteX9" fmla="*/ 4664216 w 5015826"/>
              <a:gd name="connsiteY9" fmla="*/ 1392011 h 1576894"/>
              <a:gd name="connsiteX10" fmla="*/ 4934039 w 5015826"/>
              <a:gd name="connsiteY10" fmla="*/ 657493 h 1576894"/>
              <a:gd name="connsiteX11" fmla="*/ 5008990 w 5015826"/>
              <a:gd name="connsiteY11" fmla="*/ 147828 h 1576894"/>
              <a:gd name="connsiteX12" fmla="*/ 4791633 w 5015826"/>
              <a:gd name="connsiteY12" fmla="*/ 12916 h 1576894"/>
              <a:gd name="connsiteX13" fmla="*/ 4716682 w 5015826"/>
              <a:gd name="connsiteY13" fmla="*/ 5421 h 1576894"/>
              <a:gd name="connsiteX14" fmla="*/ 3427528 w 5015826"/>
              <a:gd name="connsiteY14" fmla="*/ 12916 h 1576894"/>
              <a:gd name="connsiteX15" fmla="*/ 272098 w 5015826"/>
              <a:gd name="connsiteY15" fmla="*/ 12916 h 1576894"/>
              <a:gd name="connsiteX0" fmla="*/ 272098 w 5015826"/>
              <a:gd name="connsiteY0" fmla="*/ 0 h 1619570"/>
              <a:gd name="connsiteX1" fmla="*/ 54741 w 5015826"/>
              <a:gd name="connsiteY1" fmla="*/ 123048 h 1619570"/>
              <a:gd name="connsiteX2" fmla="*/ 2275 w 5015826"/>
              <a:gd name="connsiteY2" fmla="*/ 317920 h 1619570"/>
              <a:gd name="connsiteX3" fmla="*/ 107206 w 5015826"/>
              <a:gd name="connsiteY3" fmla="*/ 707664 h 1619570"/>
              <a:gd name="connsiteX4" fmla="*/ 317069 w 5015826"/>
              <a:gd name="connsiteY4" fmla="*/ 1359736 h 1619570"/>
              <a:gd name="connsiteX5" fmla="*/ 541921 w 5015826"/>
              <a:gd name="connsiteY5" fmla="*/ 1592084 h 1619570"/>
              <a:gd name="connsiteX6" fmla="*/ 879200 w 5015826"/>
              <a:gd name="connsiteY6" fmla="*/ 1614569 h 1619570"/>
              <a:gd name="connsiteX7" fmla="*/ 2595574 w 5015826"/>
              <a:gd name="connsiteY7" fmla="*/ 1607074 h 1619570"/>
              <a:gd name="connsiteX8" fmla="*/ 4296957 w 5015826"/>
              <a:gd name="connsiteY8" fmla="*/ 1607074 h 1619570"/>
              <a:gd name="connsiteX9" fmla="*/ 4664216 w 5015826"/>
              <a:gd name="connsiteY9" fmla="*/ 1434687 h 1619570"/>
              <a:gd name="connsiteX10" fmla="*/ 4934039 w 5015826"/>
              <a:gd name="connsiteY10" fmla="*/ 700169 h 1619570"/>
              <a:gd name="connsiteX11" fmla="*/ 5008990 w 5015826"/>
              <a:gd name="connsiteY11" fmla="*/ 190504 h 1619570"/>
              <a:gd name="connsiteX12" fmla="*/ 4791633 w 5015826"/>
              <a:gd name="connsiteY12" fmla="*/ 55592 h 1619570"/>
              <a:gd name="connsiteX13" fmla="*/ 4716682 w 5015826"/>
              <a:gd name="connsiteY13" fmla="*/ 48097 h 1619570"/>
              <a:gd name="connsiteX14" fmla="*/ 3427528 w 5015826"/>
              <a:gd name="connsiteY14" fmla="*/ 55592 h 1619570"/>
              <a:gd name="connsiteX15" fmla="*/ 272098 w 5015826"/>
              <a:gd name="connsiteY15" fmla="*/ 0 h 1619570"/>
              <a:gd name="connsiteX0" fmla="*/ 272098 w 5015826"/>
              <a:gd name="connsiteY0" fmla="*/ 0 h 1619570"/>
              <a:gd name="connsiteX1" fmla="*/ 54741 w 5015826"/>
              <a:gd name="connsiteY1" fmla="*/ 123048 h 1619570"/>
              <a:gd name="connsiteX2" fmla="*/ 2275 w 5015826"/>
              <a:gd name="connsiteY2" fmla="*/ 317920 h 1619570"/>
              <a:gd name="connsiteX3" fmla="*/ 107206 w 5015826"/>
              <a:gd name="connsiteY3" fmla="*/ 707664 h 1619570"/>
              <a:gd name="connsiteX4" fmla="*/ 317069 w 5015826"/>
              <a:gd name="connsiteY4" fmla="*/ 1359736 h 1619570"/>
              <a:gd name="connsiteX5" fmla="*/ 541921 w 5015826"/>
              <a:gd name="connsiteY5" fmla="*/ 1592084 h 1619570"/>
              <a:gd name="connsiteX6" fmla="*/ 879200 w 5015826"/>
              <a:gd name="connsiteY6" fmla="*/ 1614569 h 1619570"/>
              <a:gd name="connsiteX7" fmla="*/ 2595574 w 5015826"/>
              <a:gd name="connsiteY7" fmla="*/ 1607074 h 1619570"/>
              <a:gd name="connsiteX8" fmla="*/ 4296957 w 5015826"/>
              <a:gd name="connsiteY8" fmla="*/ 1607074 h 1619570"/>
              <a:gd name="connsiteX9" fmla="*/ 4664216 w 5015826"/>
              <a:gd name="connsiteY9" fmla="*/ 1434687 h 1619570"/>
              <a:gd name="connsiteX10" fmla="*/ 4934039 w 5015826"/>
              <a:gd name="connsiteY10" fmla="*/ 700169 h 1619570"/>
              <a:gd name="connsiteX11" fmla="*/ 5008990 w 5015826"/>
              <a:gd name="connsiteY11" fmla="*/ 190504 h 1619570"/>
              <a:gd name="connsiteX12" fmla="*/ 4791633 w 5015826"/>
              <a:gd name="connsiteY12" fmla="*/ 55592 h 1619570"/>
              <a:gd name="connsiteX13" fmla="*/ 4716682 w 5015826"/>
              <a:gd name="connsiteY13" fmla="*/ 48097 h 1619570"/>
              <a:gd name="connsiteX14" fmla="*/ 3427528 w 5015826"/>
              <a:gd name="connsiteY14" fmla="*/ 55592 h 1619570"/>
              <a:gd name="connsiteX15" fmla="*/ 272098 w 5015826"/>
              <a:gd name="connsiteY15" fmla="*/ 0 h 1619570"/>
              <a:gd name="connsiteX0" fmla="*/ 272098 w 5015826"/>
              <a:gd name="connsiteY0" fmla="*/ 5294 h 1624864"/>
              <a:gd name="connsiteX1" fmla="*/ 54741 w 5015826"/>
              <a:gd name="connsiteY1" fmla="*/ 128342 h 1624864"/>
              <a:gd name="connsiteX2" fmla="*/ 2275 w 5015826"/>
              <a:gd name="connsiteY2" fmla="*/ 323214 h 1624864"/>
              <a:gd name="connsiteX3" fmla="*/ 107206 w 5015826"/>
              <a:gd name="connsiteY3" fmla="*/ 712958 h 1624864"/>
              <a:gd name="connsiteX4" fmla="*/ 317069 w 5015826"/>
              <a:gd name="connsiteY4" fmla="*/ 1365030 h 1624864"/>
              <a:gd name="connsiteX5" fmla="*/ 541921 w 5015826"/>
              <a:gd name="connsiteY5" fmla="*/ 1597378 h 1624864"/>
              <a:gd name="connsiteX6" fmla="*/ 879200 w 5015826"/>
              <a:gd name="connsiteY6" fmla="*/ 1619863 h 1624864"/>
              <a:gd name="connsiteX7" fmla="*/ 2595574 w 5015826"/>
              <a:gd name="connsiteY7" fmla="*/ 1612368 h 1624864"/>
              <a:gd name="connsiteX8" fmla="*/ 4296957 w 5015826"/>
              <a:gd name="connsiteY8" fmla="*/ 1612368 h 1624864"/>
              <a:gd name="connsiteX9" fmla="*/ 4664216 w 5015826"/>
              <a:gd name="connsiteY9" fmla="*/ 1439981 h 1624864"/>
              <a:gd name="connsiteX10" fmla="*/ 4934039 w 5015826"/>
              <a:gd name="connsiteY10" fmla="*/ 705463 h 1624864"/>
              <a:gd name="connsiteX11" fmla="*/ 5008990 w 5015826"/>
              <a:gd name="connsiteY11" fmla="*/ 195798 h 1624864"/>
              <a:gd name="connsiteX12" fmla="*/ 4791633 w 5015826"/>
              <a:gd name="connsiteY12" fmla="*/ 60886 h 1624864"/>
              <a:gd name="connsiteX13" fmla="*/ 4716682 w 5015826"/>
              <a:gd name="connsiteY13" fmla="*/ 53391 h 1624864"/>
              <a:gd name="connsiteX14" fmla="*/ 3476859 w 5015826"/>
              <a:gd name="connsiteY14" fmla="*/ 0 h 1624864"/>
              <a:gd name="connsiteX15" fmla="*/ 272098 w 5015826"/>
              <a:gd name="connsiteY15" fmla="*/ 5294 h 1624864"/>
              <a:gd name="connsiteX0" fmla="*/ 272098 w 5015826"/>
              <a:gd name="connsiteY0" fmla="*/ 5294 h 1624864"/>
              <a:gd name="connsiteX1" fmla="*/ 54741 w 5015826"/>
              <a:gd name="connsiteY1" fmla="*/ 128342 h 1624864"/>
              <a:gd name="connsiteX2" fmla="*/ 2275 w 5015826"/>
              <a:gd name="connsiteY2" fmla="*/ 323214 h 1624864"/>
              <a:gd name="connsiteX3" fmla="*/ 107206 w 5015826"/>
              <a:gd name="connsiteY3" fmla="*/ 712958 h 1624864"/>
              <a:gd name="connsiteX4" fmla="*/ 317069 w 5015826"/>
              <a:gd name="connsiteY4" fmla="*/ 1365030 h 1624864"/>
              <a:gd name="connsiteX5" fmla="*/ 541921 w 5015826"/>
              <a:gd name="connsiteY5" fmla="*/ 1597378 h 1624864"/>
              <a:gd name="connsiteX6" fmla="*/ 879200 w 5015826"/>
              <a:gd name="connsiteY6" fmla="*/ 1619863 h 1624864"/>
              <a:gd name="connsiteX7" fmla="*/ 2595574 w 5015826"/>
              <a:gd name="connsiteY7" fmla="*/ 1612368 h 1624864"/>
              <a:gd name="connsiteX8" fmla="*/ 4296957 w 5015826"/>
              <a:gd name="connsiteY8" fmla="*/ 1612368 h 1624864"/>
              <a:gd name="connsiteX9" fmla="*/ 4664216 w 5015826"/>
              <a:gd name="connsiteY9" fmla="*/ 1439981 h 1624864"/>
              <a:gd name="connsiteX10" fmla="*/ 4934039 w 5015826"/>
              <a:gd name="connsiteY10" fmla="*/ 705463 h 1624864"/>
              <a:gd name="connsiteX11" fmla="*/ 5008990 w 5015826"/>
              <a:gd name="connsiteY11" fmla="*/ 195798 h 1624864"/>
              <a:gd name="connsiteX12" fmla="*/ 4791633 w 5015826"/>
              <a:gd name="connsiteY12" fmla="*/ 60886 h 1624864"/>
              <a:gd name="connsiteX13" fmla="*/ 4667352 w 5015826"/>
              <a:gd name="connsiteY13" fmla="*/ 3094 h 1624864"/>
              <a:gd name="connsiteX14" fmla="*/ 3476859 w 5015826"/>
              <a:gd name="connsiteY14" fmla="*/ 0 h 1624864"/>
              <a:gd name="connsiteX15" fmla="*/ 272098 w 5015826"/>
              <a:gd name="connsiteY15" fmla="*/ 5294 h 1624864"/>
              <a:gd name="connsiteX0" fmla="*/ 272098 w 5011018"/>
              <a:gd name="connsiteY0" fmla="*/ 5294 h 1624864"/>
              <a:gd name="connsiteX1" fmla="*/ 54741 w 5011018"/>
              <a:gd name="connsiteY1" fmla="*/ 128342 h 1624864"/>
              <a:gd name="connsiteX2" fmla="*/ 2275 w 5011018"/>
              <a:gd name="connsiteY2" fmla="*/ 323214 h 1624864"/>
              <a:gd name="connsiteX3" fmla="*/ 107206 w 5011018"/>
              <a:gd name="connsiteY3" fmla="*/ 712958 h 1624864"/>
              <a:gd name="connsiteX4" fmla="*/ 317069 w 5011018"/>
              <a:gd name="connsiteY4" fmla="*/ 1365030 h 1624864"/>
              <a:gd name="connsiteX5" fmla="*/ 541921 w 5011018"/>
              <a:gd name="connsiteY5" fmla="*/ 1597378 h 1624864"/>
              <a:gd name="connsiteX6" fmla="*/ 879200 w 5011018"/>
              <a:gd name="connsiteY6" fmla="*/ 1619863 h 1624864"/>
              <a:gd name="connsiteX7" fmla="*/ 2595574 w 5011018"/>
              <a:gd name="connsiteY7" fmla="*/ 1612368 h 1624864"/>
              <a:gd name="connsiteX8" fmla="*/ 4296957 w 5011018"/>
              <a:gd name="connsiteY8" fmla="*/ 1612368 h 1624864"/>
              <a:gd name="connsiteX9" fmla="*/ 4664216 w 5011018"/>
              <a:gd name="connsiteY9" fmla="*/ 1439981 h 1624864"/>
              <a:gd name="connsiteX10" fmla="*/ 4934039 w 5011018"/>
              <a:gd name="connsiteY10" fmla="*/ 705463 h 1624864"/>
              <a:gd name="connsiteX11" fmla="*/ 5008990 w 5011018"/>
              <a:gd name="connsiteY11" fmla="*/ 195798 h 1624864"/>
              <a:gd name="connsiteX12" fmla="*/ 4873850 w 5011018"/>
              <a:gd name="connsiteY12" fmla="*/ 42356 h 1624864"/>
              <a:gd name="connsiteX13" fmla="*/ 4667352 w 5011018"/>
              <a:gd name="connsiteY13" fmla="*/ 3094 h 1624864"/>
              <a:gd name="connsiteX14" fmla="*/ 3476859 w 5011018"/>
              <a:gd name="connsiteY14" fmla="*/ 0 h 1624864"/>
              <a:gd name="connsiteX15" fmla="*/ 272098 w 5011018"/>
              <a:gd name="connsiteY15" fmla="*/ 5294 h 1624864"/>
              <a:gd name="connsiteX0" fmla="*/ 272098 w 5009025"/>
              <a:gd name="connsiteY0" fmla="*/ 5294 h 1624864"/>
              <a:gd name="connsiteX1" fmla="*/ 54741 w 5009025"/>
              <a:gd name="connsiteY1" fmla="*/ 128342 h 1624864"/>
              <a:gd name="connsiteX2" fmla="*/ 2275 w 5009025"/>
              <a:gd name="connsiteY2" fmla="*/ 323214 h 1624864"/>
              <a:gd name="connsiteX3" fmla="*/ 107206 w 5009025"/>
              <a:gd name="connsiteY3" fmla="*/ 712958 h 1624864"/>
              <a:gd name="connsiteX4" fmla="*/ 317069 w 5009025"/>
              <a:gd name="connsiteY4" fmla="*/ 1365030 h 1624864"/>
              <a:gd name="connsiteX5" fmla="*/ 541921 w 5009025"/>
              <a:gd name="connsiteY5" fmla="*/ 1597378 h 1624864"/>
              <a:gd name="connsiteX6" fmla="*/ 879200 w 5009025"/>
              <a:gd name="connsiteY6" fmla="*/ 1619863 h 1624864"/>
              <a:gd name="connsiteX7" fmla="*/ 2595574 w 5009025"/>
              <a:gd name="connsiteY7" fmla="*/ 1612368 h 1624864"/>
              <a:gd name="connsiteX8" fmla="*/ 4296957 w 5009025"/>
              <a:gd name="connsiteY8" fmla="*/ 1612368 h 1624864"/>
              <a:gd name="connsiteX9" fmla="*/ 4664216 w 5009025"/>
              <a:gd name="connsiteY9" fmla="*/ 1439981 h 1624864"/>
              <a:gd name="connsiteX10" fmla="*/ 4884709 w 5009025"/>
              <a:gd name="connsiteY10" fmla="*/ 708110 h 1624864"/>
              <a:gd name="connsiteX11" fmla="*/ 5008990 w 5009025"/>
              <a:gd name="connsiteY11" fmla="*/ 195798 h 1624864"/>
              <a:gd name="connsiteX12" fmla="*/ 4873850 w 5009025"/>
              <a:gd name="connsiteY12" fmla="*/ 42356 h 1624864"/>
              <a:gd name="connsiteX13" fmla="*/ 4667352 w 5009025"/>
              <a:gd name="connsiteY13" fmla="*/ 3094 h 1624864"/>
              <a:gd name="connsiteX14" fmla="*/ 3476859 w 5009025"/>
              <a:gd name="connsiteY14" fmla="*/ 0 h 1624864"/>
              <a:gd name="connsiteX15" fmla="*/ 272098 w 5009025"/>
              <a:gd name="connsiteY15" fmla="*/ 5294 h 1624864"/>
              <a:gd name="connsiteX0" fmla="*/ 272098 w 4976161"/>
              <a:gd name="connsiteY0" fmla="*/ 5294 h 1624864"/>
              <a:gd name="connsiteX1" fmla="*/ 54741 w 4976161"/>
              <a:gd name="connsiteY1" fmla="*/ 128342 h 1624864"/>
              <a:gd name="connsiteX2" fmla="*/ 2275 w 4976161"/>
              <a:gd name="connsiteY2" fmla="*/ 323214 h 1624864"/>
              <a:gd name="connsiteX3" fmla="*/ 107206 w 4976161"/>
              <a:gd name="connsiteY3" fmla="*/ 712958 h 1624864"/>
              <a:gd name="connsiteX4" fmla="*/ 317069 w 4976161"/>
              <a:gd name="connsiteY4" fmla="*/ 1365030 h 1624864"/>
              <a:gd name="connsiteX5" fmla="*/ 541921 w 4976161"/>
              <a:gd name="connsiteY5" fmla="*/ 1597378 h 1624864"/>
              <a:gd name="connsiteX6" fmla="*/ 879200 w 4976161"/>
              <a:gd name="connsiteY6" fmla="*/ 1619863 h 1624864"/>
              <a:gd name="connsiteX7" fmla="*/ 2595574 w 4976161"/>
              <a:gd name="connsiteY7" fmla="*/ 1612368 h 1624864"/>
              <a:gd name="connsiteX8" fmla="*/ 4296957 w 4976161"/>
              <a:gd name="connsiteY8" fmla="*/ 1612368 h 1624864"/>
              <a:gd name="connsiteX9" fmla="*/ 4664216 w 4976161"/>
              <a:gd name="connsiteY9" fmla="*/ 1439981 h 1624864"/>
              <a:gd name="connsiteX10" fmla="*/ 4884709 w 4976161"/>
              <a:gd name="connsiteY10" fmla="*/ 708110 h 1624864"/>
              <a:gd name="connsiteX11" fmla="*/ 4976104 w 4976161"/>
              <a:gd name="connsiteY11" fmla="*/ 193151 h 1624864"/>
              <a:gd name="connsiteX12" fmla="*/ 4873850 w 4976161"/>
              <a:gd name="connsiteY12" fmla="*/ 42356 h 1624864"/>
              <a:gd name="connsiteX13" fmla="*/ 4667352 w 4976161"/>
              <a:gd name="connsiteY13" fmla="*/ 3094 h 1624864"/>
              <a:gd name="connsiteX14" fmla="*/ 3476859 w 4976161"/>
              <a:gd name="connsiteY14" fmla="*/ 0 h 1624864"/>
              <a:gd name="connsiteX15" fmla="*/ 272098 w 4976161"/>
              <a:gd name="connsiteY15" fmla="*/ 5294 h 1624864"/>
              <a:gd name="connsiteX0" fmla="*/ 233714 w 4937777"/>
              <a:gd name="connsiteY0" fmla="*/ 5294 h 1624864"/>
              <a:gd name="connsiteX1" fmla="*/ 16357 w 4937777"/>
              <a:gd name="connsiteY1" fmla="*/ 128342 h 1624864"/>
              <a:gd name="connsiteX2" fmla="*/ 21443 w 4937777"/>
              <a:gd name="connsiteY2" fmla="*/ 325861 h 1624864"/>
              <a:gd name="connsiteX3" fmla="*/ 68822 w 4937777"/>
              <a:gd name="connsiteY3" fmla="*/ 712958 h 1624864"/>
              <a:gd name="connsiteX4" fmla="*/ 278685 w 4937777"/>
              <a:gd name="connsiteY4" fmla="*/ 1365030 h 1624864"/>
              <a:gd name="connsiteX5" fmla="*/ 503537 w 4937777"/>
              <a:gd name="connsiteY5" fmla="*/ 1597378 h 1624864"/>
              <a:gd name="connsiteX6" fmla="*/ 840816 w 4937777"/>
              <a:gd name="connsiteY6" fmla="*/ 1619863 h 1624864"/>
              <a:gd name="connsiteX7" fmla="*/ 2557190 w 4937777"/>
              <a:gd name="connsiteY7" fmla="*/ 1612368 h 1624864"/>
              <a:gd name="connsiteX8" fmla="*/ 4258573 w 4937777"/>
              <a:gd name="connsiteY8" fmla="*/ 1612368 h 1624864"/>
              <a:gd name="connsiteX9" fmla="*/ 4625832 w 4937777"/>
              <a:gd name="connsiteY9" fmla="*/ 1439981 h 1624864"/>
              <a:gd name="connsiteX10" fmla="*/ 4846325 w 4937777"/>
              <a:gd name="connsiteY10" fmla="*/ 708110 h 1624864"/>
              <a:gd name="connsiteX11" fmla="*/ 4937720 w 4937777"/>
              <a:gd name="connsiteY11" fmla="*/ 193151 h 1624864"/>
              <a:gd name="connsiteX12" fmla="*/ 4835466 w 4937777"/>
              <a:gd name="connsiteY12" fmla="*/ 42356 h 1624864"/>
              <a:gd name="connsiteX13" fmla="*/ 4628968 w 4937777"/>
              <a:gd name="connsiteY13" fmla="*/ 3094 h 1624864"/>
              <a:gd name="connsiteX14" fmla="*/ 3438475 w 4937777"/>
              <a:gd name="connsiteY14" fmla="*/ 0 h 1624864"/>
              <a:gd name="connsiteX15" fmla="*/ 233714 w 4937777"/>
              <a:gd name="connsiteY15" fmla="*/ 5294 h 1624864"/>
              <a:gd name="connsiteX0" fmla="*/ 375001 w 4947517"/>
              <a:gd name="connsiteY0" fmla="*/ 2647 h 1624864"/>
              <a:gd name="connsiteX1" fmla="*/ 26097 w 4947517"/>
              <a:gd name="connsiteY1" fmla="*/ 128342 h 1624864"/>
              <a:gd name="connsiteX2" fmla="*/ 31183 w 4947517"/>
              <a:gd name="connsiteY2" fmla="*/ 325861 h 1624864"/>
              <a:gd name="connsiteX3" fmla="*/ 78562 w 4947517"/>
              <a:gd name="connsiteY3" fmla="*/ 712958 h 1624864"/>
              <a:gd name="connsiteX4" fmla="*/ 288425 w 4947517"/>
              <a:gd name="connsiteY4" fmla="*/ 1365030 h 1624864"/>
              <a:gd name="connsiteX5" fmla="*/ 513277 w 4947517"/>
              <a:gd name="connsiteY5" fmla="*/ 1597378 h 1624864"/>
              <a:gd name="connsiteX6" fmla="*/ 850556 w 4947517"/>
              <a:gd name="connsiteY6" fmla="*/ 1619863 h 1624864"/>
              <a:gd name="connsiteX7" fmla="*/ 2566930 w 4947517"/>
              <a:gd name="connsiteY7" fmla="*/ 1612368 h 1624864"/>
              <a:gd name="connsiteX8" fmla="*/ 4268313 w 4947517"/>
              <a:gd name="connsiteY8" fmla="*/ 1612368 h 1624864"/>
              <a:gd name="connsiteX9" fmla="*/ 4635572 w 4947517"/>
              <a:gd name="connsiteY9" fmla="*/ 1439981 h 1624864"/>
              <a:gd name="connsiteX10" fmla="*/ 4856065 w 4947517"/>
              <a:gd name="connsiteY10" fmla="*/ 708110 h 1624864"/>
              <a:gd name="connsiteX11" fmla="*/ 4947460 w 4947517"/>
              <a:gd name="connsiteY11" fmla="*/ 193151 h 1624864"/>
              <a:gd name="connsiteX12" fmla="*/ 4845206 w 4947517"/>
              <a:gd name="connsiteY12" fmla="*/ 42356 h 1624864"/>
              <a:gd name="connsiteX13" fmla="*/ 4638708 w 4947517"/>
              <a:gd name="connsiteY13" fmla="*/ 3094 h 1624864"/>
              <a:gd name="connsiteX14" fmla="*/ 3448215 w 4947517"/>
              <a:gd name="connsiteY14" fmla="*/ 0 h 1624864"/>
              <a:gd name="connsiteX15" fmla="*/ 375001 w 4947517"/>
              <a:gd name="connsiteY15" fmla="*/ 2647 h 1624864"/>
              <a:gd name="connsiteX0" fmla="*/ 375001 w 4947517"/>
              <a:gd name="connsiteY0" fmla="*/ 2647 h 1624864"/>
              <a:gd name="connsiteX1" fmla="*/ 26097 w 4947517"/>
              <a:gd name="connsiteY1" fmla="*/ 128342 h 1624864"/>
              <a:gd name="connsiteX2" fmla="*/ 31183 w 4947517"/>
              <a:gd name="connsiteY2" fmla="*/ 325861 h 1624864"/>
              <a:gd name="connsiteX3" fmla="*/ 78562 w 4947517"/>
              <a:gd name="connsiteY3" fmla="*/ 712958 h 1624864"/>
              <a:gd name="connsiteX4" fmla="*/ 337755 w 4947517"/>
              <a:gd name="connsiteY4" fmla="*/ 1370324 h 1624864"/>
              <a:gd name="connsiteX5" fmla="*/ 513277 w 4947517"/>
              <a:gd name="connsiteY5" fmla="*/ 1597378 h 1624864"/>
              <a:gd name="connsiteX6" fmla="*/ 850556 w 4947517"/>
              <a:gd name="connsiteY6" fmla="*/ 1619863 h 1624864"/>
              <a:gd name="connsiteX7" fmla="*/ 2566930 w 4947517"/>
              <a:gd name="connsiteY7" fmla="*/ 1612368 h 1624864"/>
              <a:gd name="connsiteX8" fmla="*/ 4268313 w 4947517"/>
              <a:gd name="connsiteY8" fmla="*/ 1612368 h 1624864"/>
              <a:gd name="connsiteX9" fmla="*/ 4635572 w 4947517"/>
              <a:gd name="connsiteY9" fmla="*/ 1439981 h 1624864"/>
              <a:gd name="connsiteX10" fmla="*/ 4856065 w 4947517"/>
              <a:gd name="connsiteY10" fmla="*/ 708110 h 1624864"/>
              <a:gd name="connsiteX11" fmla="*/ 4947460 w 4947517"/>
              <a:gd name="connsiteY11" fmla="*/ 193151 h 1624864"/>
              <a:gd name="connsiteX12" fmla="*/ 4845206 w 4947517"/>
              <a:gd name="connsiteY12" fmla="*/ 42356 h 1624864"/>
              <a:gd name="connsiteX13" fmla="*/ 4638708 w 4947517"/>
              <a:gd name="connsiteY13" fmla="*/ 3094 h 1624864"/>
              <a:gd name="connsiteX14" fmla="*/ 3448215 w 4947517"/>
              <a:gd name="connsiteY14" fmla="*/ 0 h 1624864"/>
              <a:gd name="connsiteX15" fmla="*/ 375001 w 4947517"/>
              <a:gd name="connsiteY15" fmla="*/ 2647 h 1624864"/>
              <a:gd name="connsiteX0" fmla="*/ 376630 w 4949146"/>
              <a:gd name="connsiteY0" fmla="*/ 2647 h 1624864"/>
              <a:gd name="connsiteX1" fmla="*/ 27726 w 4949146"/>
              <a:gd name="connsiteY1" fmla="*/ 128342 h 1624864"/>
              <a:gd name="connsiteX2" fmla="*/ 32812 w 4949146"/>
              <a:gd name="connsiteY2" fmla="*/ 325861 h 1624864"/>
              <a:gd name="connsiteX3" fmla="*/ 121299 w 4949146"/>
              <a:gd name="connsiteY3" fmla="*/ 710311 h 1624864"/>
              <a:gd name="connsiteX4" fmla="*/ 339384 w 4949146"/>
              <a:gd name="connsiteY4" fmla="*/ 1370324 h 1624864"/>
              <a:gd name="connsiteX5" fmla="*/ 514906 w 4949146"/>
              <a:gd name="connsiteY5" fmla="*/ 1597378 h 1624864"/>
              <a:gd name="connsiteX6" fmla="*/ 852185 w 4949146"/>
              <a:gd name="connsiteY6" fmla="*/ 1619863 h 1624864"/>
              <a:gd name="connsiteX7" fmla="*/ 2568559 w 4949146"/>
              <a:gd name="connsiteY7" fmla="*/ 1612368 h 1624864"/>
              <a:gd name="connsiteX8" fmla="*/ 4269942 w 4949146"/>
              <a:gd name="connsiteY8" fmla="*/ 1612368 h 1624864"/>
              <a:gd name="connsiteX9" fmla="*/ 4637201 w 4949146"/>
              <a:gd name="connsiteY9" fmla="*/ 1439981 h 1624864"/>
              <a:gd name="connsiteX10" fmla="*/ 4857694 w 4949146"/>
              <a:gd name="connsiteY10" fmla="*/ 708110 h 1624864"/>
              <a:gd name="connsiteX11" fmla="*/ 4949089 w 4949146"/>
              <a:gd name="connsiteY11" fmla="*/ 193151 h 1624864"/>
              <a:gd name="connsiteX12" fmla="*/ 4846835 w 4949146"/>
              <a:gd name="connsiteY12" fmla="*/ 42356 h 1624864"/>
              <a:gd name="connsiteX13" fmla="*/ 4640337 w 4949146"/>
              <a:gd name="connsiteY13" fmla="*/ 3094 h 1624864"/>
              <a:gd name="connsiteX14" fmla="*/ 3449844 w 4949146"/>
              <a:gd name="connsiteY14" fmla="*/ 0 h 1624864"/>
              <a:gd name="connsiteX15" fmla="*/ 376630 w 4949146"/>
              <a:gd name="connsiteY15" fmla="*/ 2647 h 1624864"/>
              <a:gd name="connsiteX0" fmla="*/ 376630 w 4949146"/>
              <a:gd name="connsiteY0" fmla="*/ 2647 h 1624864"/>
              <a:gd name="connsiteX1" fmla="*/ 27726 w 4949146"/>
              <a:gd name="connsiteY1" fmla="*/ 128342 h 1624864"/>
              <a:gd name="connsiteX2" fmla="*/ 32812 w 4949146"/>
              <a:gd name="connsiteY2" fmla="*/ 325861 h 1624864"/>
              <a:gd name="connsiteX3" fmla="*/ 121299 w 4949146"/>
              <a:gd name="connsiteY3" fmla="*/ 710311 h 1624864"/>
              <a:gd name="connsiteX4" fmla="*/ 339384 w 4949146"/>
              <a:gd name="connsiteY4" fmla="*/ 1370324 h 1624864"/>
              <a:gd name="connsiteX5" fmla="*/ 654675 w 4949146"/>
              <a:gd name="connsiteY5" fmla="*/ 1584142 h 1624864"/>
              <a:gd name="connsiteX6" fmla="*/ 852185 w 4949146"/>
              <a:gd name="connsiteY6" fmla="*/ 1619863 h 1624864"/>
              <a:gd name="connsiteX7" fmla="*/ 2568559 w 4949146"/>
              <a:gd name="connsiteY7" fmla="*/ 1612368 h 1624864"/>
              <a:gd name="connsiteX8" fmla="*/ 4269942 w 4949146"/>
              <a:gd name="connsiteY8" fmla="*/ 1612368 h 1624864"/>
              <a:gd name="connsiteX9" fmla="*/ 4637201 w 4949146"/>
              <a:gd name="connsiteY9" fmla="*/ 1439981 h 1624864"/>
              <a:gd name="connsiteX10" fmla="*/ 4857694 w 4949146"/>
              <a:gd name="connsiteY10" fmla="*/ 708110 h 1624864"/>
              <a:gd name="connsiteX11" fmla="*/ 4949089 w 4949146"/>
              <a:gd name="connsiteY11" fmla="*/ 193151 h 1624864"/>
              <a:gd name="connsiteX12" fmla="*/ 4846835 w 4949146"/>
              <a:gd name="connsiteY12" fmla="*/ 42356 h 1624864"/>
              <a:gd name="connsiteX13" fmla="*/ 4640337 w 4949146"/>
              <a:gd name="connsiteY13" fmla="*/ 3094 h 1624864"/>
              <a:gd name="connsiteX14" fmla="*/ 3449844 w 4949146"/>
              <a:gd name="connsiteY14" fmla="*/ 0 h 1624864"/>
              <a:gd name="connsiteX15" fmla="*/ 376630 w 4949146"/>
              <a:gd name="connsiteY15" fmla="*/ 2647 h 1624864"/>
              <a:gd name="connsiteX0" fmla="*/ 376630 w 4950995"/>
              <a:gd name="connsiteY0" fmla="*/ 2647 h 1624864"/>
              <a:gd name="connsiteX1" fmla="*/ 27726 w 4950995"/>
              <a:gd name="connsiteY1" fmla="*/ 128342 h 1624864"/>
              <a:gd name="connsiteX2" fmla="*/ 32812 w 4950995"/>
              <a:gd name="connsiteY2" fmla="*/ 325861 h 1624864"/>
              <a:gd name="connsiteX3" fmla="*/ 121299 w 4950995"/>
              <a:gd name="connsiteY3" fmla="*/ 710311 h 1624864"/>
              <a:gd name="connsiteX4" fmla="*/ 339384 w 4950995"/>
              <a:gd name="connsiteY4" fmla="*/ 1370324 h 1624864"/>
              <a:gd name="connsiteX5" fmla="*/ 654675 w 4950995"/>
              <a:gd name="connsiteY5" fmla="*/ 1584142 h 1624864"/>
              <a:gd name="connsiteX6" fmla="*/ 852185 w 4950995"/>
              <a:gd name="connsiteY6" fmla="*/ 1619863 h 1624864"/>
              <a:gd name="connsiteX7" fmla="*/ 2568559 w 4950995"/>
              <a:gd name="connsiteY7" fmla="*/ 1612368 h 1624864"/>
              <a:gd name="connsiteX8" fmla="*/ 4269942 w 4950995"/>
              <a:gd name="connsiteY8" fmla="*/ 1612368 h 1624864"/>
              <a:gd name="connsiteX9" fmla="*/ 4637201 w 4950995"/>
              <a:gd name="connsiteY9" fmla="*/ 1439981 h 1624864"/>
              <a:gd name="connsiteX10" fmla="*/ 4857694 w 4950995"/>
              <a:gd name="connsiteY10" fmla="*/ 708110 h 1624864"/>
              <a:gd name="connsiteX11" fmla="*/ 4949089 w 4950995"/>
              <a:gd name="connsiteY11" fmla="*/ 193151 h 1624864"/>
              <a:gd name="connsiteX12" fmla="*/ 4896165 w 4950995"/>
              <a:gd name="connsiteY12" fmla="*/ 52945 h 1624864"/>
              <a:gd name="connsiteX13" fmla="*/ 4640337 w 4950995"/>
              <a:gd name="connsiteY13" fmla="*/ 3094 h 1624864"/>
              <a:gd name="connsiteX14" fmla="*/ 3449844 w 4950995"/>
              <a:gd name="connsiteY14" fmla="*/ 0 h 1624864"/>
              <a:gd name="connsiteX15" fmla="*/ 376630 w 4950995"/>
              <a:gd name="connsiteY15" fmla="*/ 2647 h 1624864"/>
              <a:gd name="connsiteX0" fmla="*/ 358976 w 4949784"/>
              <a:gd name="connsiteY0" fmla="*/ 5294 h 1624864"/>
              <a:gd name="connsiteX1" fmla="*/ 26515 w 4949784"/>
              <a:gd name="connsiteY1" fmla="*/ 128342 h 1624864"/>
              <a:gd name="connsiteX2" fmla="*/ 31601 w 4949784"/>
              <a:gd name="connsiteY2" fmla="*/ 325861 h 1624864"/>
              <a:gd name="connsiteX3" fmla="*/ 120088 w 4949784"/>
              <a:gd name="connsiteY3" fmla="*/ 710311 h 1624864"/>
              <a:gd name="connsiteX4" fmla="*/ 338173 w 4949784"/>
              <a:gd name="connsiteY4" fmla="*/ 1370324 h 1624864"/>
              <a:gd name="connsiteX5" fmla="*/ 653464 w 4949784"/>
              <a:gd name="connsiteY5" fmla="*/ 1584142 h 1624864"/>
              <a:gd name="connsiteX6" fmla="*/ 850974 w 4949784"/>
              <a:gd name="connsiteY6" fmla="*/ 1619863 h 1624864"/>
              <a:gd name="connsiteX7" fmla="*/ 2567348 w 4949784"/>
              <a:gd name="connsiteY7" fmla="*/ 1612368 h 1624864"/>
              <a:gd name="connsiteX8" fmla="*/ 4268731 w 4949784"/>
              <a:gd name="connsiteY8" fmla="*/ 1612368 h 1624864"/>
              <a:gd name="connsiteX9" fmla="*/ 4635990 w 4949784"/>
              <a:gd name="connsiteY9" fmla="*/ 1439981 h 1624864"/>
              <a:gd name="connsiteX10" fmla="*/ 4856483 w 4949784"/>
              <a:gd name="connsiteY10" fmla="*/ 708110 h 1624864"/>
              <a:gd name="connsiteX11" fmla="*/ 4947878 w 4949784"/>
              <a:gd name="connsiteY11" fmla="*/ 193151 h 1624864"/>
              <a:gd name="connsiteX12" fmla="*/ 4894954 w 4949784"/>
              <a:gd name="connsiteY12" fmla="*/ 52945 h 1624864"/>
              <a:gd name="connsiteX13" fmla="*/ 4639126 w 4949784"/>
              <a:gd name="connsiteY13" fmla="*/ 3094 h 1624864"/>
              <a:gd name="connsiteX14" fmla="*/ 3448633 w 4949784"/>
              <a:gd name="connsiteY14" fmla="*/ 0 h 1624864"/>
              <a:gd name="connsiteX15" fmla="*/ 358976 w 4949784"/>
              <a:gd name="connsiteY15" fmla="*/ 5294 h 1624864"/>
              <a:gd name="connsiteX0" fmla="*/ 358976 w 4949784"/>
              <a:gd name="connsiteY0" fmla="*/ 5294 h 1624864"/>
              <a:gd name="connsiteX1" fmla="*/ 26515 w 4949784"/>
              <a:gd name="connsiteY1" fmla="*/ 128342 h 1624864"/>
              <a:gd name="connsiteX2" fmla="*/ 31601 w 4949784"/>
              <a:gd name="connsiteY2" fmla="*/ 325861 h 1624864"/>
              <a:gd name="connsiteX3" fmla="*/ 120088 w 4949784"/>
              <a:gd name="connsiteY3" fmla="*/ 710311 h 1624864"/>
              <a:gd name="connsiteX4" fmla="*/ 338173 w 4949784"/>
              <a:gd name="connsiteY4" fmla="*/ 1370324 h 1624864"/>
              <a:gd name="connsiteX5" fmla="*/ 653464 w 4949784"/>
              <a:gd name="connsiteY5" fmla="*/ 1584142 h 1624864"/>
              <a:gd name="connsiteX6" fmla="*/ 850974 w 4949784"/>
              <a:gd name="connsiteY6" fmla="*/ 1619863 h 1624864"/>
              <a:gd name="connsiteX7" fmla="*/ 2567348 w 4949784"/>
              <a:gd name="connsiteY7" fmla="*/ 1612368 h 1624864"/>
              <a:gd name="connsiteX8" fmla="*/ 4268731 w 4949784"/>
              <a:gd name="connsiteY8" fmla="*/ 1612368 h 1624864"/>
              <a:gd name="connsiteX9" fmla="*/ 4635990 w 4949784"/>
              <a:gd name="connsiteY9" fmla="*/ 1439981 h 1624864"/>
              <a:gd name="connsiteX10" fmla="*/ 4856483 w 4949784"/>
              <a:gd name="connsiteY10" fmla="*/ 708110 h 1624864"/>
              <a:gd name="connsiteX11" fmla="*/ 4947878 w 4949784"/>
              <a:gd name="connsiteY11" fmla="*/ 193151 h 1624864"/>
              <a:gd name="connsiteX12" fmla="*/ 4894955 w 4949784"/>
              <a:gd name="connsiteY12" fmla="*/ 50298 h 1624864"/>
              <a:gd name="connsiteX13" fmla="*/ 4639126 w 4949784"/>
              <a:gd name="connsiteY13" fmla="*/ 3094 h 1624864"/>
              <a:gd name="connsiteX14" fmla="*/ 3448633 w 4949784"/>
              <a:gd name="connsiteY14" fmla="*/ 0 h 1624864"/>
              <a:gd name="connsiteX15" fmla="*/ 358976 w 4949784"/>
              <a:gd name="connsiteY15" fmla="*/ 5294 h 1624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49784" h="1624864">
                <a:moveTo>
                  <a:pt x="358976" y="5294"/>
                </a:moveTo>
                <a:cubicBezTo>
                  <a:pt x="91905" y="33044"/>
                  <a:pt x="81077" y="74914"/>
                  <a:pt x="26515" y="128342"/>
                </a:cubicBezTo>
                <a:cubicBezTo>
                  <a:pt x="-28047" y="181770"/>
                  <a:pt x="16006" y="228866"/>
                  <a:pt x="31601" y="325861"/>
                </a:cubicBezTo>
                <a:cubicBezTo>
                  <a:pt x="47197" y="422856"/>
                  <a:pt x="68993" y="536234"/>
                  <a:pt x="120088" y="710311"/>
                </a:cubicBezTo>
                <a:cubicBezTo>
                  <a:pt x="171183" y="884388"/>
                  <a:pt x="249277" y="1224686"/>
                  <a:pt x="338173" y="1370324"/>
                </a:cubicBezTo>
                <a:cubicBezTo>
                  <a:pt x="427069" y="1515962"/>
                  <a:pt x="567997" y="1542552"/>
                  <a:pt x="653464" y="1584142"/>
                </a:cubicBezTo>
                <a:cubicBezTo>
                  <a:pt x="738931" y="1625732"/>
                  <a:pt x="850974" y="1619863"/>
                  <a:pt x="850974" y="1619863"/>
                </a:cubicBezTo>
                <a:lnTo>
                  <a:pt x="2567348" y="1612368"/>
                </a:lnTo>
                <a:cubicBezTo>
                  <a:pt x="3136974" y="1611119"/>
                  <a:pt x="3923957" y="1641099"/>
                  <a:pt x="4268731" y="1612368"/>
                </a:cubicBezTo>
                <a:cubicBezTo>
                  <a:pt x="4613505" y="1583637"/>
                  <a:pt x="4538031" y="1590691"/>
                  <a:pt x="4635990" y="1439981"/>
                </a:cubicBezTo>
                <a:cubicBezTo>
                  <a:pt x="4733949" y="1289271"/>
                  <a:pt x="4804502" y="915915"/>
                  <a:pt x="4856483" y="708110"/>
                </a:cubicBezTo>
                <a:cubicBezTo>
                  <a:pt x="4908464" y="500305"/>
                  <a:pt x="4941466" y="302786"/>
                  <a:pt x="4947878" y="193151"/>
                </a:cubicBezTo>
                <a:cubicBezTo>
                  <a:pt x="4954290" y="83516"/>
                  <a:pt x="4946414" y="81974"/>
                  <a:pt x="4894955" y="50298"/>
                </a:cubicBezTo>
                <a:cubicBezTo>
                  <a:pt x="4843496" y="18622"/>
                  <a:pt x="4639126" y="3094"/>
                  <a:pt x="4639126" y="3094"/>
                </a:cubicBezTo>
                <a:lnTo>
                  <a:pt x="3448633" y="0"/>
                </a:lnTo>
                <a:lnTo>
                  <a:pt x="358976" y="5294"/>
                </a:lnTo>
                <a:close/>
              </a:path>
            </a:pathLst>
          </a:custGeom>
          <a:solidFill>
            <a:srgbClr val="1D3F78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3854775" y="889008"/>
            <a:ext cx="4946118" cy="4754092"/>
          </a:xfrm>
          <a:custGeom>
            <a:avLst/>
            <a:gdLst>
              <a:gd name="connsiteX0" fmla="*/ 353011 w 4979205"/>
              <a:gd name="connsiteY0" fmla="*/ 14424 h 1525931"/>
              <a:gd name="connsiteX1" fmla="*/ 135653 w 4979205"/>
              <a:gd name="connsiteY1" fmla="*/ 14424 h 1525931"/>
              <a:gd name="connsiteX2" fmla="*/ 23227 w 4979205"/>
              <a:gd name="connsiteY2" fmla="*/ 164325 h 1525931"/>
              <a:gd name="connsiteX3" fmla="*/ 23227 w 4979205"/>
              <a:gd name="connsiteY3" fmla="*/ 434148 h 1525931"/>
              <a:gd name="connsiteX4" fmla="*/ 270565 w 4979205"/>
              <a:gd name="connsiteY4" fmla="*/ 1236122 h 1525931"/>
              <a:gd name="connsiteX5" fmla="*/ 555378 w 4979205"/>
              <a:gd name="connsiteY5" fmla="*/ 1505945 h 1525931"/>
              <a:gd name="connsiteX6" fmla="*/ 1147489 w 4979205"/>
              <a:gd name="connsiteY6" fmla="*/ 1505945 h 1525931"/>
              <a:gd name="connsiteX7" fmla="*/ 3665837 w 4979205"/>
              <a:gd name="connsiteY7" fmla="*/ 1505945 h 1525931"/>
              <a:gd name="connsiteX8" fmla="*/ 4265443 w 4979205"/>
              <a:gd name="connsiteY8" fmla="*/ 1505945 h 1525931"/>
              <a:gd name="connsiteX9" fmla="*/ 4580237 w 4979205"/>
              <a:gd name="connsiteY9" fmla="*/ 1423499 h 1525931"/>
              <a:gd name="connsiteX10" fmla="*/ 4767614 w 4979205"/>
              <a:gd name="connsiteY10" fmla="*/ 988784 h 1525931"/>
              <a:gd name="connsiteX11" fmla="*/ 4977476 w 4979205"/>
              <a:gd name="connsiteY11" fmla="*/ 299237 h 1525931"/>
              <a:gd name="connsiteX12" fmla="*/ 4842565 w 4979205"/>
              <a:gd name="connsiteY12" fmla="*/ 36909 h 1525931"/>
              <a:gd name="connsiteX13" fmla="*/ 4430335 w 4979205"/>
              <a:gd name="connsiteY13" fmla="*/ 6929 h 1525931"/>
              <a:gd name="connsiteX14" fmla="*/ 353011 w 4979205"/>
              <a:gd name="connsiteY14" fmla="*/ 14424 h 1525931"/>
              <a:gd name="connsiteX0" fmla="*/ 410562 w 4979205"/>
              <a:gd name="connsiteY0" fmla="*/ 6397 h 1539082"/>
              <a:gd name="connsiteX1" fmla="*/ 135653 w 4979205"/>
              <a:gd name="connsiteY1" fmla="*/ 27575 h 1539082"/>
              <a:gd name="connsiteX2" fmla="*/ 23227 w 4979205"/>
              <a:gd name="connsiteY2" fmla="*/ 177476 h 1539082"/>
              <a:gd name="connsiteX3" fmla="*/ 23227 w 4979205"/>
              <a:gd name="connsiteY3" fmla="*/ 447299 h 1539082"/>
              <a:gd name="connsiteX4" fmla="*/ 270565 w 4979205"/>
              <a:gd name="connsiteY4" fmla="*/ 1249273 h 1539082"/>
              <a:gd name="connsiteX5" fmla="*/ 555378 w 4979205"/>
              <a:gd name="connsiteY5" fmla="*/ 1519096 h 1539082"/>
              <a:gd name="connsiteX6" fmla="*/ 1147489 w 4979205"/>
              <a:gd name="connsiteY6" fmla="*/ 1519096 h 1539082"/>
              <a:gd name="connsiteX7" fmla="*/ 3665837 w 4979205"/>
              <a:gd name="connsiteY7" fmla="*/ 1519096 h 1539082"/>
              <a:gd name="connsiteX8" fmla="*/ 4265443 w 4979205"/>
              <a:gd name="connsiteY8" fmla="*/ 1519096 h 1539082"/>
              <a:gd name="connsiteX9" fmla="*/ 4580237 w 4979205"/>
              <a:gd name="connsiteY9" fmla="*/ 1436650 h 1539082"/>
              <a:gd name="connsiteX10" fmla="*/ 4767614 w 4979205"/>
              <a:gd name="connsiteY10" fmla="*/ 1001935 h 1539082"/>
              <a:gd name="connsiteX11" fmla="*/ 4977476 w 4979205"/>
              <a:gd name="connsiteY11" fmla="*/ 312388 h 1539082"/>
              <a:gd name="connsiteX12" fmla="*/ 4842565 w 4979205"/>
              <a:gd name="connsiteY12" fmla="*/ 50060 h 1539082"/>
              <a:gd name="connsiteX13" fmla="*/ 4430335 w 4979205"/>
              <a:gd name="connsiteY13" fmla="*/ 20080 h 1539082"/>
              <a:gd name="connsiteX14" fmla="*/ 410562 w 4979205"/>
              <a:gd name="connsiteY14" fmla="*/ 6397 h 1539082"/>
              <a:gd name="connsiteX0" fmla="*/ 501001 w 4979205"/>
              <a:gd name="connsiteY0" fmla="*/ 4934 h 1545560"/>
              <a:gd name="connsiteX1" fmla="*/ 135653 w 4979205"/>
              <a:gd name="connsiteY1" fmla="*/ 34053 h 1545560"/>
              <a:gd name="connsiteX2" fmla="*/ 23227 w 4979205"/>
              <a:gd name="connsiteY2" fmla="*/ 183954 h 1545560"/>
              <a:gd name="connsiteX3" fmla="*/ 23227 w 4979205"/>
              <a:gd name="connsiteY3" fmla="*/ 453777 h 1545560"/>
              <a:gd name="connsiteX4" fmla="*/ 270565 w 4979205"/>
              <a:gd name="connsiteY4" fmla="*/ 1255751 h 1545560"/>
              <a:gd name="connsiteX5" fmla="*/ 555378 w 4979205"/>
              <a:gd name="connsiteY5" fmla="*/ 1525574 h 1545560"/>
              <a:gd name="connsiteX6" fmla="*/ 1147489 w 4979205"/>
              <a:gd name="connsiteY6" fmla="*/ 1525574 h 1545560"/>
              <a:gd name="connsiteX7" fmla="*/ 3665837 w 4979205"/>
              <a:gd name="connsiteY7" fmla="*/ 1525574 h 1545560"/>
              <a:gd name="connsiteX8" fmla="*/ 4265443 w 4979205"/>
              <a:gd name="connsiteY8" fmla="*/ 1525574 h 1545560"/>
              <a:gd name="connsiteX9" fmla="*/ 4580237 w 4979205"/>
              <a:gd name="connsiteY9" fmla="*/ 1443128 h 1545560"/>
              <a:gd name="connsiteX10" fmla="*/ 4767614 w 4979205"/>
              <a:gd name="connsiteY10" fmla="*/ 1008413 h 1545560"/>
              <a:gd name="connsiteX11" fmla="*/ 4977476 w 4979205"/>
              <a:gd name="connsiteY11" fmla="*/ 318866 h 1545560"/>
              <a:gd name="connsiteX12" fmla="*/ 4842565 w 4979205"/>
              <a:gd name="connsiteY12" fmla="*/ 56538 h 1545560"/>
              <a:gd name="connsiteX13" fmla="*/ 4430335 w 4979205"/>
              <a:gd name="connsiteY13" fmla="*/ 26558 h 1545560"/>
              <a:gd name="connsiteX14" fmla="*/ 501001 w 4979205"/>
              <a:gd name="connsiteY14" fmla="*/ 4934 h 1545560"/>
              <a:gd name="connsiteX0" fmla="*/ 501001 w 4979205"/>
              <a:gd name="connsiteY0" fmla="*/ 4934 h 1545560"/>
              <a:gd name="connsiteX1" fmla="*/ 135653 w 4979205"/>
              <a:gd name="connsiteY1" fmla="*/ 34053 h 1545560"/>
              <a:gd name="connsiteX2" fmla="*/ 23227 w 4979205"/>
              <a:gd name="connsiteY2" fmla="*/ 183954 h 1545560"/>
              <a:gd name="connsiteX3" fmla="*/ 23227 w 4979205"/>
              <a:gd name="connsiteY3" fmla="*/ 453777 h 1545560"/>
              <a:gd name="connsiteX4" fmla="*/ 270565 w 4979205"/>
              <a:gd name="connsiteY4" fmla="*/ 1255751 h 1545560"/>
              <a:gd name="connsiteX5" fmla="*/ 555378 w 4979205"/>
              <a:gd name="connsiteY5" fmla="*/ 1525574 h 1545560"/>
              <a:gd name="connsiteX6" fmla="*/ 1147489 w 4979205"/>
              <a:gd name="connsiteY6" fmla="*/ 1525574 h 1545560"/>
              <a:gd name="connsiteX7" fmla="*/ 3665837 w 4979205"/>
              <a:gd name="connsiteY7" fmla="*/ 1525574 h 1545560"/>
              <a:gd name="connsiteX8" fmla="*/ 4265443 w 4979205"/>
              <a:gd name="connsiteY8" fmla="*/ 1525574 h 1545560"/>
              <a:gd name="connsiteX9" fmla="*/ 4580237 w 4979205"/>
              <a:gd name="connsiteY9" fmla="*/ 1443128 h 1545560"/>
              <a:gd name="connsiteX10" fmla="*/ 4767614 w 4979205"/>
              <a:gd name="connsiteY10" fmla="*/ 1008413 h 1545560"/>
              <a:gd name="connsiteX11" fmla="*/ 4977476 w 4979205"/>
              <a:gd name="connsiteY11" fmla="*/ 318866 h 1545560"/>
              <a:gd name="connsiteX12" fmla="*/ 4842565 w 4979205"/>
              <a:gd name="connsiteY12" fmla="*/ 56538 h 1545560"/>
              <a:gd name="connsiteX13" fmla="*/ 4422113 w 4979205"/>
              <a:gd name="connsiteY13" fmla="*/ 5380 h 1545560"/>
              <a:gd name="connsiteX14" fmla="*/ 501001 w 4979205"/>
              <a:gd name="connsiteY14" fmla="*/ 4934 h 1545560"/>
              <a:gd name="connsiteX0" fmla="*/ 509222 w 4979205"/>
              <a:gd name="connsiteY0" fmla="*/ 4564 h 1547837"/>
              <a:gd name="connsiteX1" fmla="*/ 135653 w 4979205"/>
              <a:gd name="connsiteY1" fmla="*/ 36330 h 1547837"/>
              <a:gd name="connsiteX2" fmla="*/ 23227 w 4979205"/>
              <a:gd name="connsiteY2" fmla="*/ 186231 h 1547837"/>
              <a:gd name="connsiteX3" fmla="*/ 23227 w 4979205"/>
              <a:gd name="connsiteY3" fmla="*/ 456054 h 1547837"/>
              <a:gd name="connsiteX4" fmla="*/ 270565 w 4979205"/>
              <a:gd name="connsiteY4" fmla="*/ 1258028 h 1547837"/>
              <a:gd name="connsiteX5" fmla="*/ 555378 w 4979205"/>
              <a:gd name="connsiteY5" fmla="*/ 1527851 h 1547837"/>
              <a:gd name="connsiteX6" fmla="*/ 1147489 w 4979205"/>
              <a:gd name="connsiteY6" fmla="*/ 1527851 h 1547837"/>
              <a:gd name="connsiteX7" fmla="*/ 3665837 w 4979205"/>
              <a:gd name="connsiteY7" fmla="*/ 1527851 h 1547837"/>
              <a:gd name="connsiteX8" fmla="*/ 4265443 w 4979205"/>
              <a:gd name="connsiteY8" fmla="*/ 1527851 h 1547837"/>
              <a:gd name="connsiteX9" fmla="*/ 4580237 w 4979205"/>
              <a:gd name="connsiteY9" fmla="*/ 1445405 h 1547837"/>
              <a:gd name="connsiteX10" fmla="*/ 4767614 w 4979205"/>
              <a:gd name="connsiteY10" fmla="*/ 1010690 h 1547837"/>
              <a:gd name="connsiteX11" fmla="*/ 4977476 w 4979205"/>
              <a:gd name="connsiteY11" fmla="*/ 321143 h 1547837"/>
              <a:gd name="connsiteX12" fmla="*/ 4842565 w 4979205"/>
              <a:gd name="connsiteY12" fmla="*/ 58815 h 1547837"/>
              <a:gd name="connsiteX13" fmla="*/ 4422113 w 4979205"/>
              <a:gd name="connsiteY13" fmla="*/ 7657 h 1547837"/>
              <a:gd name="connsiteX14" fmla="*/ 509222 w 4979205"/>
              <a:gd name="connsiteY14" fmla="*/ 4564 h 1547837"/>
              <a:gd name="connsiteX0" fmla="*/ 509222 w 4979205"/>
              <a:gd name="connsiteY0" fmla="*/ 1354 h 1544627"/>
              <a:gd name="connsiteX1" fmla="*/ 135653 w 4979205"/>
              <a:gd name="connsiteY1" fmla="*/ 33120 h 1544627"/>
              <a:gd name="connsiteX2" fmla="*/ 23227 w 4979205"/>
              <a:gd name="connsiteY2" fmla="*/ 183021 h 1544627"/>
              <a:gd name="connsiteX3" fmla="*/ 23227 w 4979205"/>
              <a:gd name="connsiteY3" fmla="*/ 452844 h 1544627"/>
              <a:gd name="connsiteX4" fmla="*/ 270565 w 4979205"/>
              <a:gd name="connsiteY4" fmla="*/ 1254818 h 1544627"/>
              <a:gd name="connsiteX5" fmla="*/ 555378 w 4979205"/>
              <a:gd name="connsiteY5" fmla="*/ 1524641 h 1544627"/>
              <a:gd name="connsiteX6" fmla="*/ 1147489 w 4979205"/>
              <a:gd name="connsiteY6" fmla="*/ 1524641 h 1544627"/>
              <a:gd name="connsiteX7" fmla="*/ 3665837 w 4979205"/>
              <a:gd name="connsiteY7" fmla="*/ 1524641 h 1544627"/>
              <a:gd name="connsiteX8" fmla="*/ 4265443 w 4979205"/>
              <a:gd name="connsiteY8" fmla="*/ 1524641 h 1544627"/>
              <a:gd name="connsiteX9" fmla="*/ 4580237 w 4979205"/>
              <a:gd name="connsiteY9" fmla="*/ 1442195 h 1544627"/>
              <a:gd name="connsiteX10" fmla="*/ 4767614 w 4979205"/>
              <a:gd name="connsiteY10" fmla="*/ 1007480 h 1544627"/>
              <a:gd name="connsiteX11" fmla="*/ 4977476 w 4979205"/>
              <a:gd name="connsiteY11" fmla="*/ 317933 h 1544627"/>
              <a:gd name="connsiteX12" fmla="*/ 4842565 w 4979205"/>
              <a:gd name="connsiteY12" fmla="*/ 55605 h 1544627"/>
              <a:gd name="connsiteX13" fmla="*/ 4422113 w 4979205"/>
              <a:gd name="connsiteY13" fmla="*/ 4447 h 1544627"/>
              <a:gd name="connsiteX14" fmla="*/ 509222 w 4979205"/>
              <a:gd name="connsiteY14" fmla="*/ 1354 h 1544627"/>
              <a:gd name="connsiteX0" fmla="*/ 517818 w 4987801"/>
              <a:gd name="connsiteY0" fmla="*/ 1620 h 1544893"/>
              <a:gd name="connsiteX1" fmla="*/ 144249 w 4987801"/>
              <a:gd name="connsiteY1" fmla="*/ 33386 h 1544893"/>
              <a:gd name="connsiteX2" fmla="*/ 15380 w 4987801"/>
              <a:gd name="connsiteY2" fmla="*/ 199170 h 1544893"/>
              <a:gd name="connsiteX3" fmla="*/ 31823 w 4987801"/>
              <a:gd name="connsiteY3" fmla="*/ 453110 h 1544893"/>
              <a:gd name="connsiteX4" fmla="*/ 279161 w 4987801"/>
              <a:gd name="connsiteY4" fmla="*/ 1255084 h 1544893"/>
              <a:gd name="connsiteX5" fmla="*/ 563974 w 4987801"/>
              <a:gd name="connsiteY5" fmla="*/ 1524907 h 1544893"/>
              <a:gd name="connsiteX6" fmla="*/ 1156085 w 4987801"/>
              <a:gd name="connsiteY6" fmla="*/ 1524907 h 1544893"/>
              <a:gd name="connsiteX7" fmla="*/ 3674433 w 4987801"/>
              <a:gd name="connsiteY7" fmla="*/ 1524907 h 1544893"/>
              <a:gd name="connsiteX8" fmla="*/ 4274039 w 4987801"/>
              <a:gd name="connsiteY8" fmla="*/ 1524907 h 1544893"/>
              <a:gd name="connsiteX9" fmla="*/ 4588833 w 4987801"/>
              <a:gd name="connsiteY9" fmla="*/ 1442461 h 1544893"/>
              <a:gd name="connsiteX10" fmla="*/ 4776210 w 4987801"/>
              <a:gd name="connsiteY10" fmla="*/ 1007746 h 1544893"/>
              <a:gd name="connsiteX11" fmla="*/ 4986072 w 4987801"/>
              <a:gd name="connsiteY11" fmla="*/ 318199 h 1544893"/>
              <a:gd name="connsiteX12" fmla="*/ 4851161 w 4987801"/>
              <a:gd name="connsiteY12" fmla="*/ 55871 h 1544893"/>
              <a:gd name="connsiteX13" fmla="*/ 4430709 w 4987801"/>
              <a:gd name="connsiteY13" fmla="*/ 4713 h 1544893"/>
              <a:gd name="connsiteX14" fmla="*/ 517818 w 4987801"/>
              <a:gd name="connsiteY14" fmla="*/ 1620 h 1544893"/>
              <a:gd name="connsiteX0" fmla="*/ 517818 w 4987801"/>
              <a:gd name="connsiteY0" fmla="*/ 661 h 1543934"/>
              <a:gd name="connsiteX1" fmla="*/ 144249 w 4987801"/>
              <a:gd name="connsiteY1" fmla="*/ 48310 h 1543934"/>
              <a:gd name="connsiteX2" fmla="*/ 15380 w 4987801"/>
              <a:gd name="connsiteY2" fmla="*/ 198211 h 1543934"/>
              <a:gd name="connsiteX3" fmla="*/ 31823 w 4987801"/>
              <a:gd name="connsiteY3" fmla="*/ 452151 h 1543934"/>
              <a:gd name="connsiteX4" fmla="*/ 279161 w 4987801"/>
              <a:gd name="connsiteY4" fmla="*/ 1254125 h 1543934"/>
              <a:gd name="connsiteX5" fmla="*/ 563974 w 4987801"/>
              <a:gd name="connsiteY5" fmla="*/ 1523948 h 1543934"/>
              <a:gd name="connsiteX6" fmla="*/ 1156085 w 4987801"/>
              <a:gd name="connsiteY6" fmla="*/ 1523948 h 1543934"/>
              <a:gd name="connsiteX7" fmla="*/ 3674433 w 4987801"/>
              <a:gd name="connsiteY7" fmla="*/ 1523948 h 1543934"/>
              <a:gd name="connsiteX8" fmla="*/ 4274039 w 4987801"/>
              <a:gd name="connsiteY8" fmla="*/ 1523948 h 1543934"/>
              <a:gd name="connsiteX9" fmla="*/ 4588833 w 4987801"/>
              <a:gd name="connsiteY9" fmla="*/ 1441502 h 1543934"/>
              <a:gd name="connsiteX10" fmla="*/ 4776210 w 4987801"/>
              <a:gd name="connsiteY10" fmla="*/ 1006787 h 1543934"/>
              <a:gd name="connsiteX11" fmla="*/ 4986072 w 4987801"/>
              <a:gd name="connsiteY11" fmla="*/ 317240 h 1543934"/>
              <a:gd name="connsiteX12" fmla="*/ 4851161 w 4987801"/>
              <a:gd name="connsiteY12" fmla="*/ 54912 h 1543934"/>
              <a:gd name="connsiteX13" fmla="*/ 4430709 w 4987801"/>
              <a:gd name="connsiteY13" fmla="*/ 3754 h 1543934"/>
              <a:gd name="connsiteX14" fmla="*/ 517818 w 4987801"/>
              <a:gd name="connsiteY14" fmla="*/ 661 h 1543934"/>
              <a:gd name="connsiteX0" fmla="*/ 511712 w 4981695"/>
              <a:gd name="connsiteY0" fmla="*/ 661 h 1543934"/>
              <a:gd name="connsiteX1" fmla="*/ 138143 w 4981695"/>
              <a:gd name="connsiteY1" fmla="*/ 48310 h 1543934"/>
              <a:gd name="connsiteX2" fmla="*/ 9274 w 4981695"/>
              <a:gd name="connsiteY2" fmla="*/ 198211 h 1543934"/>
              <a:gd name="connsiteX3" fmla="*/ 25717 w 4981695"/>
              <a:gd name="connsiteY3" fmla="*/ 452151 h 1543934"/>
              <a:gd name="connsiteX4" fmla="*/ 273055 w 4981695"/>
              <a:gd name="connsiteY4" fmla="*/ 1254125 h 1543934"/>
              <a:gd name="connsiteX5" fmla="*/ 557868 w 4981695"/>
              <a:gd name="connsiteY5" fmla="*/ 1523948 h 1543934"/>
              <a:gd name="connsiteX6" fmla="*/ 1149979 w 4981695"/>
              <a:gd name="connsiteY6" fmla="*/ 1523948 h 1543934"/>
              <a:gd name="connsiteX7" fmla="*/ 3668327 w 4981695"/>
              <a:gd name="connsiteY7" fmla="*/ 1523948 h 1543934"/>
              <a:gd name="connsiteX8" fmla="*/ 4267933 w 4981695"/>
              <a:gd name="connsiteY8" fmla="*/ 1523948 h 1543934"/>
              <a:gd name="connsiteX9" fmla="*/ 4582727 w 4981695"/>
              <a:gd name="connsiteY9" fmla="*/ 1441502 h 1543934"/>
              <a:gd name="connsiteX10" fmla="*/ 4770104 w 4981695"/>
              <a:gd name="connsiteY10" fmla="*/ 1006787 h 1543934"/>
              <a:gd name="connsiteX11" fmla="*/ 4979966 w 4981695"/>
              <a:gd name="connsiteY11" fmla="*/ 317240 h 1543934"/>
              <a:gd name="connsiteX12" fmla="*/ 4845055 w 4981695"/>
              <a:gd name="connsiteY12" fmla="*/ 54912 h 1543934"/>
              <a:gd name="connsiteX13" fmla="*/ 4424603 w 4981695"/>
              <a:gd name="connsiteY13" fmla="*/ 3754 h 1543934"/>
              <a:gd name="connsiteX14" fmla="*/ 511712 w 4981695"/>
              <a:gd name="connsiteY14" fmla="*/ 661 h 1543934"/>
              <a:gd name="connsiteX0" fmla="*/ 504436 w 4974419"/>
              <a:gd name="connsiteY0" fmla="*/ 661 h 1543934"/>
              <a:gd name="connsiteX1" fmla="*/ 130867 w 4974419"/>
              <a:gd name="connsiteY1" fmla="*/ 48310 h 1543934"/>
              <a:gd name="connsiteX2" fmla="*/ 1998 w 4974419"/>
              <a:gd name="connsiteY2" fmla="*/ 198211 h 1543934"/>
              <a:gd name="connsiteX3" fmla="*/ 67771 w 4974419"/>
              <a:gd name="connsiteY3" fmla="*/ 505095 h 1543934"/>
              <a:gd name="connsiteX4" fmla="*/ 265779 w 4974419"/>
              <a:gd name="connsiteY4" fmla="*/ 1254125 h 1543934"/>
              <a:gd name="connsiteX5" fmla="*/ 550592 w 4974419"/>
              <a:gd name="connsiteY5" fmla="*/ 1523948 h 1543934"/>
              <a:gd name="connsiteX6" fmla="*/ 1142703 w 4974419"/>
              <a:gd name="connsiteY6" fmla="*/ 1523948 h 1543934"/>
              <a:gd name="connsiteX7" fmla="*/ 3661051 w 4974419"/>
              <a:gd name="connsiteY7" fmla="*/ 1523948 h 1543934"/>
              <a:gd name="connsiteX8" fmla="*/ 4260657 w 4974419"/>
              <a:gd name="connsiteY8" fmla="*/ 1523948 h 1543934"/>
              <a:gd name="connsiteX9" fmla="*/ 4575451 w 4974419"/>
              <a:gd name="connsiteY9" fmla="*/ 1441502 h 1543934"/>
              <a:gd name="connsiteX10" fmla="*/ 4762828 w 4974419"/>
              <a:gd name="connsiteY10" fmla="*/ 1006787 h 1543934"/>
              <a:gd name="connsiteX11" fmla="*/ 4972690 w 4974419"/>
              <a:gd name="connsiteY11" fmla="*/ 317240 h 1543934"/>
              <a:gd name="connsiteX12" fmla="*/ 4837779 w 4974419"/>
              <a:gd name="connsiteY12" fmla="*/ 54912 h 1543934"/>
              <a:gd name="connsiteX13" fmla="*/ 4417327 w 4974419"/>
              <a:gd name="connsiteY13" fmla="*/ 3754 h 1543934"/>
              <a:gd name="connsiteX14" fmla="*/ 504436 w 4974419"/>
              <a:gd name="connsiteY14" fmla="*/ 661 h 1543934"/>
              <a:gd name="connsiteX0" fmla="*/ 504436 w 4935382"/>
              <a:gd name="connsiteY0" fmla="*/ 661 h 1543934"/>
              <a:gd name="connsiteX1" fmla="*/ 130867 w 4935382"/>
              <a:gd name="connsiteY1" fmla="*/ 48310 h 1543934"/>
              <a:gd name="connsiteX2" fmla="*/ 1998 w 4935382"/>
              <a:gd name="connsiteY2" fmla="*/ 198211 h 1543934"/>
              <a:gd name="connsiteX3" fmla="*/ 67771 w 4935382"/>
              <a:gd name="connsiteY3" fmla="*/ 505095 h 1543934"/>
              <a:gd name="connsiteX4" fmla="*/ 265779 w 4935382"/>
              <a:gd name="connsiteY4" fmla="*/ 1254125 h 1543934"/>
              <a:gd name="connsiteX5" fmla="*/ 550592 w 4935382"/>
              <a:gd name="connsiteY5" fmla="*/ 1523948 h 1543934"/>
              <a:gd name="connsiteX6" fmla="*/ 1142703 w 4935382"/>
              <a:gd name="connsiteY6" fmla="*/ 1523948 h 1543934"/>
              <a:gd name="connsiteX7" fmla="*/ 3661051 w 4935382"/>
              <a:gd name="connsiteY7" fmla="*/ 1523948 h 1543934"/>
              <a:gd name="connsiteX8" fmla="*/ 4260657 w 4935382"/>
              <a:gd name="connsiteY8" fmla="*/ 1523948 h 1543934"/>
              <a:gd name="connsiteX9" fmla="*/ 4575451 w 4935382"/>
              <a:gd name="connsiteY9" fmla="*/ 1441502 h 1543934"/>
              <a:gd name="connsiteX10" fmla="*/ 4762828 w 4935382"/>
              <a:gd name="connsiteY10" fmla="*/ 1006787 h 1543934"/>
              <a:gd name="connsiteX11" fmla="*/ 4931582 w 4935382"/>
              <a:gd name="connsiteY11" fmla="*/ 341065 h 1543934"/>
              <a:gd name="connsiteX12" fmla="*/ 4837779 w 4935382"/>
              <a:gd name="connsiteY12" fmla="*/ 54912 h 1543934"/>
              <a:gd name="connsiteX13" fmla="*/ 4417327 w 4935382"/>
              <a:gd name="connsiteY13" fmla="*/ 3754 h 1543934"/>
              <a:gd name="connsiteX14" fmla="*/ 504436 w 493538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661051 w 4936432"/>
              <a:gd name="connsiteY7" fmla="*/ 1523948 h 1543934"/>
              <a:gd name="connsiteX8" fmla="*/ 4260657 w 4936432"/>
              <a:gd name="connsiteY8" fmla="*/ 1523948 h 1543934"/>
              <a:gd name="connsiteX9" fmla="*/ 4575451 w 4936432"/>
              <a:gd name="connsiteY9" fmla="*/ 1441502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661051 w 4936432"/>
              <a:gd name="connsiteY7" fmla="*/ 1523948 h 1543934"/>
              <a:gd name="connsiteX8" fmla="*/ 4235992 w 4936432"/>
              <a:gd name="connsiteY8" fmla="*/ 1513359 h 1543934"/>
              <a:gd name="connsiteX9" fmla="*/ 4575451 w 4936432"/>
              <a:gd name="connsiteY9" fmla="*/ 1441502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661051 w 4936432"/>
              <a:gd name="connsiteY7" fmla="*/ 1523948 h 1543934"/>
              <a:gd name="connsiteX8" fmla="*/ 4235992 w 4936432"/>
              <a:gd name="connsiteY8" fmla="*/ 1513359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225301 w 4936432"/>
              <a:gd name="connsiteY7" fmla="*/ 1523948 h 1543934"/>
              <a:gd name="connsiteX8" fmla="*/ 4235992 w 4936432"/>
              <a:gd name="connsiteY8" fmla="*/ 1513359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225301 w 4936432"/>
              <a:gd name="connsiteY7" fmla="*/ 1523948 h 1543934"/>
              <a:gd name="connsiteX8" fmla="*/ 4260657 w 4936432"/>
              <a:gd name="connsiteY8" fmla="*/ 1516006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225301 w 4936432"/>
              <a:gd name="connsiteY7" fmla="*/ 1523948 h 1543934"/>
              <a:gd name="connsiteX8" fmla="*/ 4260657 w 4936432"/>
              <a:gd name="connsiteY8" fmla="*/ 1516006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27716"/>
              <a:gd name="connsiteX1" fmla="*/ 130867 w 4936432"/>
              <a:gd name="connsiteY1" fmla="*/ 48310 h 1527716"/>
              <a:gd name="connsiteX2" fmla="*/ 1998 w 4936432"/>
              <a:gd name="connsiteY2" fmla="*/ 198211 h 1527716"/>
              <a:gd name="connsiteX3" fmla="*/ 67771 w 4936432"/>
              <a:gd name="connsiteY3" fmla="*/ 505095 h 1527716"/>
              <a:gd name="connsiteX4" fmla="*/ 265779 w 4936432"/>
              <a:gd name="connsiteY4" fmla="*/ 1254125 h 1527716"/>
              <a:gd name="connsiteX5" fmla="*/ 534149 w 4936432"/>
              <a:gd name="connsiteY5" fmla="*/ 1497476 h 1527716"/>
              <a:gd name="connsiteX6" fmla="*/ 1142703 w 4936432"/>
              <a:gd name="connsiteY6" fmla="*/ 1523948 h 1527716"/>
              <a:gd name="connsiteX7" fmla="*/ 3225301 w 4936432"/>
              <a:gd name="connsiteY7" fmla="*/ 1523948 h 1527716"/>
              <a:gd name="connsiteX8" fmla="*/ 4260657 w 4936432"/>
              <a:gd name="connsiteY8" fmla="*/ 1516006 h 1527716"/>
              <a:gd name="connsiteX9" fmla="*/ 4600116 w 4936432"/>
              <a:gd name="connsiteY9" fmla="*/ 1407088 h 1527716"/>
              <a:gd name="connsiteX10" fmla="*/ 4746386 w 4936432"/>
              <a:gd name="connsiteY10" fmla="*/ 1012082 h 1527716"/>
              <a:gd name="connsiteX11" fmla="*/ 4931582 w 4936432"/>
              <a:gd name="connsiteY11" fmla="*/ 341065 h 1527716"/>
              <a:gd name="connsiteX12" fmla="*/ 4837779 w 4936432"/>
              <a:gd name="connsiteY12" fmla="*/ 54912 h 1527716"/>
              <a:gd name="connsiteX13" fmla="*/ 4417327 w 4936432"/>
              <a:gd name="connsiteY13" fmla="*/ 3754 h 1527716"/>
              <a:gd name="connsiteX14" fmla="*/ 504436 w 4936432"/>
              <a:gd name="connsiteY14" fmla="*/ 661 h 1527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936432" h="1527716">
                <a:moveTo>
                  <a:pt x="504436" y="661"/>
                </a:moveTo>
                <a:cubicBezTo>
                  <a:pt x="382131" y="-3889"/>
                  <a:pt x="214607" y="15385"/>
                  <a:pt x="130867" y="48310"/>
                </a:cubicBezTo>
                <a:cubicBezTo>
                  <a:pt x="47127" y="81235"/>
                  <a:pt x="12514" y="122080"/>
                  <a:pt x="1998" y="198211"/>
                </a:cubicBezTo>
                <a:cubicBezTo>
                  <a:pt x="-8518" y="274342"/>
                  <a:pt x="23808" y="329109"/>
                  <a:pt x="67771" y="505095"/>
                </a:cubicBezTo>
                <a:cubicBezTo>
                  <a:pt x="111734" y="681081"/>
                  <a:pt x="188049" y="1088728"/>
                  <a:pt x="265779" y="1254125"/>
                </a:cubicBezTo>
                <a:cubicBezTo>
                  <a:pt x="343509" y="1419522"/>
                  <a:pt x="387995" y="1452506"/>
                  <a:pt x="534149" y="1497476"/>
                </a:cubicBezTo>
                <a:cubicBezTo>
                  <a:pt x="680303" y="1542446"/>
                  <a:pt x="1142703" y="1523948"/>
                  <a:pt x="1142703" y="1523948"/>
                </a:cubicBezTo>
                <a:lnTo>
                  <a:pt x="3225301" y="1523948"/>
                </a:lnTo>
                <a:lnTo>
                  <a:pt x="4260657" y="1516006"/>
                </a:lnTo>
                <a:cubicBezTo>
                  <a:pt x="4448685" y="1496529"/>
                  <a:pt x="4519161" y="1491075"/>
                  <a:pt x="4600116" y="1407088"/>
                </a:cubicBezTo>
                <a:cubicBezTo>
                  <a:pt x="4681071" y="1323101"/>
                  <a:pt x="4691142" y="1189753"/>
                  <a:pt x="4746386" y="1012082"/>
                </a:cubicBezTo>
                <a:cubicBezTo>
                  <a:pt x="4801630" y="834412"/>
                  <a:pt x="4916350" y="500593"/>
                  <a:pt x="4931582" y="341065"/>
                </a:cubicBezTo>
                <a:cubicBezTo>
                  <a:pt x="4946814" y="181537"/>
                  <a:pt x="4928969" y="103630"/>
                  <a:pt x="4837779" y="54912"/>
                </a:cubicBezTo>
                <a:cubicBezTo>
                  <a:pt x="4746589" y="6194"/>
                  <a:pt x="4417327" y="3754"/>
                  <a:pt x="4417327" y="3754"/>
                </a:cubicBezTo>
                <a:lnTo>
                  <a:pt x="504436" y="661"/>
                </a:lnTo>
                <a:close/>
              </a:path>
            </a:pathLst>
          </a:custGeom>
          <a:solidFill>
            <a:srgbClr val="9ED1CB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3853044" y="853556"/>
            <a:ext cx="4945775" cy="2829151"/>
          </a:xfrm>
          <a:custGeom>
            <a:avLst/>
            <a:gdLst>
              <a:gd name="connsiteX0" fmla="*/ 138945 w 4968029"/>
              <a:gd name="connsiteY0" fmla="*/ 755060 h 895648"/>
              <a:gd name="connsiteX1" fmla="*/ 93975 w 4968029"/>
              <a:gd name="connsiteY1" fmla="*/ 350326 h 895648"/>
              <a:gd name="connsiteX2" fmla="*/ 236381 w 4968029"/>
              <a:gd name="connsiteY2" fmla="*/ 147958 h 895648"/>
              <a:gd name="connsiteX3" fmla="*/ 416263 w 4968029"/>
              <a:gd name="connsiteY3" fmla="*/ 95493 h 895648"/>
              <a:gd name="connsiteX4" fmla="*/ 731057 w 4968029"/>
              <a:gd name="connsiteY4" fmla="*/ 95493 h 895648"/>
              <a:gd name="connsiteX5" fmla="*/ 3024552 w 4968029"/>
              <a:gd name="connsiteY5" fmla="*/ 102988 h 895648"/>
              <a:gd name="connsiteX6" fmla="*/ 4411142 w 4968029"/>
              <a:gd name="connsiteY6" fmla="*/ 95493 h 895648"/>
              <a:gd name="connsiteX7" fmla="*/ 4733430 w 4968029"/>
              <a:gd name="connsiteY7" fmla="*/ 117978 h 895648"/>
              <a:gd name="connsiteX8" fmla="*/ 4845857 w 4968029"/>
              <a:gd name="connsiteY8" fmla="*/ 222909 h 895648"/>
              <a:gd name="connsiteX9" fmla="*/ 4845857 w 4968029"/>
              <a:gd name="connsiteY9" fmla="*/ 590168 h 895648"/>
              <a:gd name="connsiteX10" fmla="*/ 4785896 w 4968029"/>
              <a:gd name="connsiteY10" fmla="*/ 889972 h 895648"/>
              <a:gd name="connsiteX11" fmla="*/ 4965778 w 4968029"/>
              <a:gd name="connsiteY11" fmla="*/ 320345 h 895648"/>
              <a:gd name="connsiteX12" fmla="*/ 4868342 w 4968029"/>
              <a:gd name="connsiteY12" fmla="*/ 80503 h 895648"/>
              <a:gd name="connsiteX13" fmla="*/ 4606014 w 4968029"/>
              <a:gd name="connsiteY13" fmla="*/ 5552 h 895648"/>
              <a:gd name="connsiteX14" fmla="*/ 4148814 w 4968029"/>
              <a:gd name="connsiteY14" fmla="*/ 5552 h 895648"/>
              <a:gd name="connsiteX15" fmla="*/ 1802853 w 4968029"/>
              <a:gd name="connsiteY15" fmla="*/ 5552 h 895648"/>
              <a:gd name="connsiteX16" fmla="*/ 386283 w 4968029"/>
              <a:gd name="connsiteY16" fmla="*/ 5552 h 895648"/>
              <a:gd name="connsiteX17" fmla="*/ 131450 w 4968029"/>
              <a:gd name="connsiteY17" fmla="*/ 20542 h 895648"/>
              <a:gd name="connsiteX18" fmla="*/ 4034 w 4968029"/>
              <a:gd name="connsiteY18" fmla="*/ 200424 h 895648"/>
              <a:gd name="connsiteX19" fmla="*/ 41509 w 4968029"/>
              <a:gd name="connsiteY19" fmla="*/ 545198 h 895648"/>
              <a:gd name="connsiteX20" fmla="*/ 138945 w 4968029"/>
              <a:gd name="connsiteY20" fmla="*/ 815021 h 895648"/>
              <a:gd name="connsiteX21" fmla="*/ 138945 w 4968029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15762 w 4967528"/>
              <a:gd name="connsiteY3" fmla="*/ 95493 h 895648"/>
              <a:gd name="connsiteX4" fmla="*/ 730556 w 4967528"/>
              <a:gd name="connsiteY4" fmla="*/ 95493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385782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15762 w 4967528"/>
              <a:gd name="connsiteY3" fmla="*/ 95493 h 895648"/>
              <a:gd name="connsiteX4" fmla="*/ 730556 w 4967528"/>
              <a:gd name="connsiteY4" fmla="*/ 95493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730556 w 4967528"/>
              <a:gd name="connsiteY4" fmla="*/ 95493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1001872 w 4967528"/>
              <a:gd name="connsiteY4" fmla="*/ 92846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1001872 w 4967528"/>
              <a:gd name="connsiteY4" fmla="*/ 92846 h 895648"/>
              <a:gd name="connsiteX5" fmla="*/ 3040495 w 4967528"/>
              <a:gd name="connsiteY5" fmla="*/ 89752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1001872 w 4967528"/>
              <a:gd name="connsiteY4" fmla="*/ 92846 h 895648"/>
              <a:gd name="connsiteX5" fmla="*/ 3040495 w 4967528"/>
              <a:gd name="connsiteY5" fmla="*/ 89752 h 895648"/>
              <a:gd name="connsiteX6" fmla="*/ 4410641 w 4967528"/>
              <a:gd name="connsiteY6" fmla="*/ 95493 h 895648"/>
              <a:gd name="connsiteX7" fmla="*/ 4741151 w 4967528"/>
              <a:gd name="connsiteY7" fmla="*/ 139156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36204"/>
              <a:gd name="connsiteY0" fmla="*/ 755060 h 895648"/>
              <a:gd name="connsiteX1" fmla="*/ 93474 w 4936204"/>
              <a:gd name="connsiteY1" fmla="*/ 350326 h 895648"/>
              <a:gd name="connsiteX2" fmla="*/ 235880 w 4936204"/>
              <a:gd name="connsiteY2" fmla="*/ 147958 h 895648"/>
              <a:gd name="connsiteX3" fmla="*/ 423984 w 4936204"/>
              <a:gd name="connsiteY3" fmla="*/ 95493 h 895648"/>
              <a:gd name="connsiteX4" fmla="*/ 1001872 w 4936204"/>
              <a:gd name="connsiteY4" fmla="*/ 92846 h 895648"/>
              <a:gd name="connsiteX5" fmla="*/ 3040495 w 4936204"/>
              <a:gd name="connsiteY5" fmla="*/ 89752 h 895648"/>
              <a:gd name="connsiteX6" fmla="*/ 4410641 w 4936204"/>
              <a:gd name="connsiteY6" fmla="*/ 95493 h 895648"/>
              <a:gd name="connsiteX7" fmla="*/ 4741151 w 4936204"/>
              <a:gd name="connsiteY7" fmla="*/ 139156 h 895648"/>
              <a:gd name="connsiteX8" fmla="*/ 4845356 w 4936204"/>
              <a:gd name="connsiteY8" fmla="*/ 222909 h 895648"/>
              <a:gd name="connsiteX9" fmla="*/ 4845356 w 4936204"/>
              <a:gd name="connsiteY9" fmla="*/ 590168 h 895648"/>
              <a:gd name="connsiteX10" fmla="*/ 4785395 w 4936204"/>
              <a:gd name="connsiteY10" fmla="*/ 889972 h 895648"/>
              <a:gd name="connsiteX11" fmla="*/ 4932390 w 4936204"/>
              <a:gd name="connsiteY11" fmla="*/ 320345 h 895648"/>
              <a:gd name="connsiteX12" fmla="*/ 4867841 w 4936204"/>
              <a:gd name="connsiteY12" fmla="*/ 80503 h 895648"/>
              <a:gd name="connsiteX13" fmla="*/ 4605513 w 4936204"/>
              <a:gd name="connsiteY13" fmla="*/ 5552 h 895648"/>
              <a:gd name="connsiteX14" fmla="*/ 4148313 w 4936204"/>
              <a:gd name="connsiteY14" fmla="*/ 5552 h 895648"/>
              <a:gd name="connsiteX15" fmla="*/ 1802352 w 4936204"/>
              <a:gd name="connsiteY15" fmla="*/ 5552 h 895648"/>
              <a:gd name="connsiteX16" fmla="*/ 509107 w 4936204"/>
              <a:gd name="connsiteY16" fmla="*/ 5552 h 895648"/>
              <a:gd name="connsiteX17" fmla="*/ 122727 w 4936204"/>
              <a:gd name="connsiteY17" fmla="*/ 60250 h 895648"/>
              <a:gd name="connsiteX18" fmla="*/ 3533 w 4936204"/>
              <a:gd name="connsiteY18" fmla="*/ 200424 h 895648"/>
              <a:gd name="connsiteX19" fmla="*/ 41008 w 4936204"/>
              <a:gd name="connsiteY19" fmla="*/ 545198 h 895648"/>
              <a:gd name="connsiteX20" fmla="*/ 138444 w 4936204"/>
              <a:gd name="connsiteY20" fmla="*/ 815021 h 895648"/>
              <a:gd name="connsiteX21" fmla="*/ 138444 w 4936204"/>
              <a:gd name="connsiteY21" fmla="*/ 755060 h 895648"/>
              <a:gd name="connsiteX0" fmla="*/ 138444 w 4936204"/>
              <a:gd name="connsiteY0" fmla="*/ 750317 h 890905"/>
              <a:gd name="connsiteX1" fmla="*/ 93474 w 4936204"/>
              <a:gd name="connsiteY1" fmla="*/ 345583 h 890905"/>
              <a:gd name="connsiteX2" fmla="*/ 235880 w 4936204"/>
              <a:gd name="connsiteY2" fmla="*/ 143215 h 890905"/>
              <a:gd name="connsiteX3" fmla="*/ 423984 w 4936204"/>
              <a:gd name="connsiteY3" fmla="*/ 90750 h 890905"/>
              <a:gd name="connsiteX4" fmla="*/ 1001872 w 4936204"/>
              <a:gd name="connsiteY4" fmla="*/ 88103 h 890905"/>
              <a:gd name="connsiteX5" fmla="*/ 3040495 w 4936204"/>
              <a:gd name="connsiteY5" fmla="*/ 85009 h 890905"/>
              <a:gd name="connsiteX6" fmla="*/ 4410641 w 4936204"/>
              <a:gd name="connsiteY6" fmla="*/ 90750 h 890905"/>
              <a:gd name="connsiteX7" fmla="*/ 4741151 w 4936204"/>
              <a:gd name="connsiteY7" fmla="*/ 134413 h 890905"/>
              <a:gd name="connsiteX8" fmla="*/ 4845356 w 4936204"/>
              <a:gd name="connsiteY8" fmla="*/ 218166 h 890905"/>
              <a:gd name="connsiteX9" fmla="*/ 4845356 w 4936204"/>
              <a:gd name="connsiteY9" fmla="*/ 585425 h 890905"/>
              <a:gd name="connsiteX10" fmla="*/ 4785395 w 4936204"/>
              <a:gd name="connsiteY10" fmla="*/ 885229 h 890905"/>
              <a:gd name="connsiteX11" fmla="*/ 4932390 w 4936204"/>
              <a:gd name="connsiteY11" fmla="*/ 315602 h 890905"/>
              <a:gd name="connsiteX12" fmla="*/ 4867841 w 4936204"/>
              <a:gd name="connsiteY12" fmla="*/ 75760 h 890905"/>
              <a:gd name="connsiteX13" fmla="*/ 4605513 w 4936204"/>
              <a:gd name="connsiteY13" fmla="*/ 8751 h 890905"/>
              <a:gd name="connsiteX14" fmla="*/ 4148313 w 4936204"/>
              <a:gd name="connsiteY14" fmla="*/ 809 h 890905"/>
              <a:gd name="connsiteX15" fmla="*/ 1802352 w 4936204"/>
              <a:gd name="connsiteY15" fmla="*/ 809 h 890905"/>
              <a:gd name="connsiteX16" fmla="*/ 509107 w 4936204"/>
              <a:gd name="connsiteY16" fmla="*/ 809 h 890905"/>
              <a:gd name="connsiteX17" fmla="*/ 122727 w 4936204"/>
              <a:gd name="connsiteY17" fmla="*/ 55507 h 890905"/>
              <a:gd name="connsiteX18" fmla="*/ 3533 w 4936204"/>
              <a:gd name="connsiteY18" fmla="*/ 195681 h 890905"/>
              <a:gd name="connsiteX19" fmla="*/ 41008 w 4936204"/>
              <a:gd name="connsiteY19" fmla="*/ 540455 h 890905"/>
              <a:gd name="connsiteX20" fmla="*/ 138444 w 4936204"/>
              <a:gd name="connsiteY20" fmla="*/ 810278 h 890905"/>
              <a:gd name="connsiteX21" fmla="*/ 138444 w 4936204"/>
              <a:gd name="connsiteY21" fmla="*/ 750317 h 890905"/>
              <a:gd name="connsiteX0" fmla="*/ 138444 w 4936204"/>
              <a:gd name="connsiteY0" fmla="*/ 750317 h 890905"/>
              <a:gd name="connsiteX1" fmla="*/ 93474 w 4936204"/>
              <a:gd name="connsiteY1" fmla="*/ 345583 h 890905"/>
              <a:gd name="connsiteX2" fmla="*/ 235880 w 4936204"/>
              <a:gd name="connsiteY2" fmla="*/ 143215 h 890905"/>
              <a:gd name="connsiteX3" fmla="*/ 423984 w 4936204"/>
              <a:gd name="connsiteY3" fmla="*/ 90750 h 890905"/>
              <a:gd name="connsiteX4" fmla="*/ 1001872 w 4936204"/>
              <a:gd name="connsiteY4" fmla="*/ 88103 h 890905"/>
              <a:gd name="connsiteX5" fmla="*/ 3048946 w 4936204"/>
              <a:gd name="connsiteY5" fmla="*/ 55081 h 890905"/>
              <a:gd name="connsiteX6" fmla="*/ 4410641 w 4936204"/>
              <a:gd name="connsiteY6" fmla="*/ 90750 h 890905"/>
              <a:gd name="connsiteX7" fmla="*/ 4741151 w 4936204"/>
              <a:gd name="connsiteY7" fmla="*/ 134413 h 890905"/>
              <a:gd name="connsiteX8" fmla="*/ 4845356 w 4936204"/>
              <a:gd name="connsiteY8" fmla="*/ 218166 h 890905"/>
              <a:gd name="connsiteX9" fmla="*/ 4845356 w 4936204"/>
              <a:gd name="connsiteY9" fmla="*/ 585425 h 890905"/>
              <a:gd name="connsiteX10" fmla="*/ 4785395 w 4936204"/>
              <a:gd name="connsiteY10" fmla="*/ 885229 h 890905"/>
              <a:gd name="connsiteX11" fmla="*/ 4932390 w 4936204"/>
              <a:gd name="connsiteY11" fmla="*/ 315602 h 890905"/>
              <a:gd name="connsiteX12" fmla="*/ 4867841 w 4936204"/>
              <a:gd name="connsiteY12" fmla="*/ 75760 h 890905"/>
              <a:gd name="connsiteX13" fmla="*/ 4605513 w 4936204"/>
              <a:gd name="connsiteY13" fmla="*/ 8751 h 890905"/>
              <a:gd name="connsiteX14" fmla="*/ 4148313 w 4936204"/>
              <a:gd name="connsiteY14" fmla="*/ 809 h 890905"/>
              <a:gd name="connsiteX15" fmla="*/ 1802352 w 4936204"/>
              <a:gd name="connsiteY15" fmla="*/ 809 h 890905"/>
              <a:gd name="connsiteX16" fmla="*/ 509107 w 4936204"/>
              <a:gd name="connsiteY16" fmla="*/ 809 h 890905"/>
              <a:gd name="connsiteX17" fmla="*/ 122727 w 4936204"/>
              <a:gd name="connsiteY17" fmla="*/ 55507 h 890905"/>
              <a:gd name="connsiteX18" fmla="*/ 3533 w 4936204"/>
              <a:gd name="connsiteY18" fmla="*/ 195681 h 890905"/>
              <a:gd name="connsiteX19" fmla="*/ 41008 w 4936204"/>
              <a:gd name="connsiteY19" fmla="*/ 540455 h 890905"/>
              <a:gd name="connsiteX20" fmla="*/ 138444 w 4936204"/>
              <a:gd name="connsiteY20" fmla="*/ 810278 h 890905"/>
              <a:gd name="connsiteX21" fmla="*/ 138444 w 4936204"/>
              <a:gd name="connsiteY21" fmla="*/ 750317 h 890905"/>
              <a:gd name="connsiteX0" fmla="*/ 138444 w 4936204"/>
              <a:gd name="connsiteY0" fmla="*/ 768553 h 909141"/>
              <a:gd name="connsiteX1" fmla="*/ 93474 w 4936204"/>
              <a:gd name="connsiteY1" fmla="*/ 363819 h 909141"/>
              <a:gd name="connsiteX2" fmla="*/ 235880 w 4936204"/>
              <a:gd name="connsiteY2" fmla="*/ 161451 h 909141"/>
              <a:gd name="connsiteX3" fmla="*/ 423984 w 4936204"/>
              <a:gd name="connsiteY3" fmla="*/ 108986 h 909141"/>
              <a:gd name="connsiteX4" fmla="*/ 1001872 w 4936204"/>
              <a:gd name="connsiteY4" fmla="*/ 106339 h 909141"/>
              <a:gd name="connsiteX5" fmla="*/ 3048946 w 4936204"/>
              <a:gd name="connsiteY5" fmla="*/ 73317 h 909141"/>
              <a:gd name="connsiteX6" fmla="*/ 4410641 w 4936204"/>
              <a:gd name="connsiteY6" fmla="*/ 108986 h 909141"/>
              <a:gd name="connsiteX7" fmla="*/ 4741151 w 4936204"/>
              <a:gd name="connsiteY7" fmla="*/ 152649 h 909141"/>
              <a:gd name="connsiteX8" fmla="*/ 4845356 w 4936204"/>
              <a:gd name="connsiteY8" fmla="*/ 236402 h 909141"/>
              <a:gd name="connsiteX9" fmla="*/ 4845356 w 4936204"/>
              <a:gd name="connsiteY9" fmla="*/ 603661 h 909141"/>
              <a:gd name="connsiteX10" fmla="*/ 4785395 w 4936204"/>
              <a:gd name="connsiteY10" fmla="*/ 903465 h 909141"/>
              <a:gd name="connsiteX11" fmla="*/ 4932390 w 4936204"/>
              <a:gd name="connsiteY11" fmla="*/ 333838 h 909141"/>
              <a:gd name="connsiteX12" fmla="*/ 4867841 w 4936204"/>
              <a:gd name="connsiteY12" fmla="*/ 93996 h 909141"/>
              <a:gd name="connsiteX13" fmla="*/ 4605513 w 4936204"/>
              <a:gd name="connsiteY13" fmla="*/ 26987 h 909141"/>
              <a:gd name="connsiteX14" fmla="*/ 4148313 w 4936204"/>
              <a:gd name="connsiteY14" fmla="*/ 19045 h 909141"/>
              <a:gd name="connsiteX15" fmla="*/ 1802352 w 4936204"/>
              <a:gd name="connsiteY15" fmla="*/ 0 h 909141"/>
              <a:gd name="connsiteX16" fmla="*/ 509107 w 4936204"/>
              <a:gd name="connsiteY16" fmla="*/ 19045 h 909141"/>
              <a:gd name="connsiteX17" fmla="*/ 122727 w 4936204"/>
              <a:gd name="connsiteY17" fmla="*/ 73743 h 909141"/>
              <a:gd name="connsiteX18" fmla="*/ 3533 w 4936204"/>
              <a:gd name="connsiteY18" fmla="*/ 213917 h 909141"/>
              <a:gd name="connsiteX19" fmla="*/ 41008 w 4936204"/>
              <a:gd name="connsiteY19" fmla="*/ 558691 h 909141"/>
              <a:gd name="connsiteX20" fmla="*/ 138444 w 4936204"/>
              <a:gd name="connsiteY20" fmla="*/ 828514 h 909141"/>
              <a:gd name="connsiteX21" fmla="*/ 138444 w 4936204"/>
              <a:gd name="connsiteY21" fmla="*/ 768553 h 909141"/>
              <a:gd name="connsiteX0" fmla="*/ 138444 w 4936204"/>
              <a:gd name="connsiteY0" fmla="*/ 768553 h 909141"/>
              <a:gd name="connsiteX1" fmla="*/ 93474 w 4936204"/>
              <a:gd name="connsiteY1" fmla="*/ 363819 h 909141"/>
              <a:gd name="connsiteX2" fmla="*/ 235880 w 4936204"/>
              <a:gd name="connsiteY2" fmla="*/ 161451 h 909141"/>
              <a:gd name="connsiteX3" fmla="*/ 423984 w 4936204"/>
              <a:gd name="connsiteY3" fmla="*/ 108986 h 909141"/>
              <a:gd name="connsiteX4" fmla="*/ 1001872 w 4936204"/>
              <a:gd name="connsiteY4" fmla="*/ 106339 h 909141"/>
              <a:gd name="connsiteX5" fmla="*/ 3048946 w 4936204"/>
              <a:gd name="connsiteY5" fmla="*/ 73317 h 909141"/>
              <a:gd name="connsiteX6" fmla="*/ 4410641 w 4936204"/>
              <a:gd name="connsiteY6" fmla="*/ 108986 h 909141"/>
              <a:gd name="connsiteX7" fmla="*/ 4741151 w 4936204"/>
              <a:gd name="connsiteY7" fmla="*/ 152649 h 909141"/>
              <a:gd name="connsiteX8" fmla="*/ 4845356 w 4936204"/>
              <a:gd name="connsiteY8" fmla="*/ 236402 h 909141"/>
              <a:gd name="connsiteX9" fmla="*/ 4845356 w 4936204"/>
              <a:gd name="connsiteY9" fmla="*/ 603661 h 909141"/>
              <a:gd name="connsiteX10" fmla="*/ 4785395 w 4936204"/>
              <a:gd name="connsiteY10" fmla="*/ 903465 h 909141"/>
              <a:gd name="connsiteX11" fmla="*/ 4932390 w 4936204"/>
              <a:gd name="connsiteY11" fmla="*/ 333838 h 909141"/>
              <a:gd name="connsiteX12" fmla="*/ 4867841 w 4936204"/>
              <a:gd name="connsiteY12" fmla="*/ 93996 h 909141"/>
              <a:gd name="connsiteX13" fmla="*/ 4605513 w 4936204"/>
              <a:gd name="connsiteY13" fmla="*/ 26987 h 909141"/>
              <a:gd name="connsiteX14" fmla="*/ 4148313 w 4936204"/>
              <a:gd name="connsiteY14" fmla="*/ 19045 h 909141"/>
              <a:gd name="connsiteX15" fmla="*/ 1802352 w 4936204"/>
              <a:gd name="connsiteY15" fmla="*/ 0 h 909141"/>
              <a:gd name="connsiteX16" fmla="*/ 492206 w 4936204"/>
              <a:gd name="connsiteY16" fmla="*/ 2721 h 909141"/>
              <a:gd name="connsiteX17" fmla="*/ 122727 w 4936204"/>
              <a:gd name="connsiteY17" fmla="*/ 73743 h 909141"/>
              <a:gd name="connsiteX18" fmla="*/ 3533 w 4936204"/>
              <a:gd name="connsiteY18" fmla="*/ 213917 h 909141"/>
              <a:gd name="connsiteX19" fmla="*/ 41008 w 4936204"/>
              <a:gd name="connsiteY19" fmla="*/ 558691 h 909141"/>
              <a:gd name="connsiteX20" fmla="*/ 138444 w 4936204"/>
              <a:gd name="connsiteY20" fmla="*/ 828514 h 909141"/>
              <a:gd name="connsiteX21" fmla="*/ 138444 w 4936204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23984 w 4936088"/>
              <a:gd name="connsiteY3" fmla="*/ 108986 h 909141"/>
              <a:gd name="connsiteX4" fmla="*/ 1001872 w 4936088"/>
              <a:gd name="connsiteY4" fmla="*/ 106339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48313 w 4936088"/>
              <a:gd name="connsiteY14" fmla="*/ 19045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23984 w 4936088"/>
              <a:gd name="connsiteY3" fmla="*/ 108986 h 909141"/>
              <a:gd name="connsiteX4" fmla="*/ 1001872 w 4936088"/>
              <a:gd name="connsiteY4" fmla="*/ 106339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23984 w 4936088"/>
              <a:gd name="connsiteY3" fmla="*/ 108986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35991 w 4936088"/>
              <a:gd name="connsiteY6" fmla="*/ 81778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35991 w 4936088"/>
              <a:gd name="connsiteY6" fmla="*/ 81778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35991 w 4936088"/>
              <a:gd name="connsiteY6" fmla="*/ 81778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35991 w 4936088"/>
              <a:gd name="connsiteY6" fmla="*/ 81778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08922 w 4936088"/>
              <a:gd name="connsiteY4" fmla="*/ 57366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15535 w 4936088"/>
              <a:gd name="connsiteY3" fmla="*/ 76337 h 909141"/>
              <a:gd name="connsiteX4" fmla="*/ 908922 w 4936088"/>
              <a:gd name="connsiteY4" fmla="*/ 57366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936088" h="909141">
                <a:moveTo>
                  <a:pt x="138444" y="768553"/>
                </a:moveTo>
                <a:cubicBezTo>
                  <a:pt x="130949" y="691104"/>
                  <a:pt x="85685" y="465003"/>
                  <a:pt x="93474" y="363819"/>
                </a:cubicBezTo>
                <a:cubicBezTo>
                  <a:pt x="101263" y="262635"/>
                  <a:pt x="131503" y="209365"/>
                  <a:pt x="185180" y="161451"/>
                </a:cubicBezTo>
                <a:cubicBezTo>
                  <a:pt x="238857" y="113537"/>
                  <a:pt x="294911" y="93685"/>
                  <a:pt x="415535" y="76337"/>
                </a:cubicBezTo>
                <a:cubicBezTo>
                  <a:pt x="536159" y="58990"/>
                  <a:pt x="908922" y="57366"/>
                  <a:pt x="908922" y="57366"/>
                </a:cubicBezTo>
                <a:lnTo>
                  <a:pt x="3048946" y="59713"/>
                </a:lnTo>
                <a:lnTo>
                  <a:pt x="4452892" y="57291"/>
                </a:lnTo>
                <a:cubicBezTo>
                  <a:pt x="4737705" y="59789"/>
                  <a:pt x="4777142" y="106473"/>
                  <a:pt x="4817203" y="144487"/>
                </a:cubicBezTo>
                <a:cubicBezTo>
                  <a:pt x="4857264" y="182501"/>
                  <a:pt x="4840664" y="159873"/>
                  <a:pt x="4845356" y="236402"/>
                </a:cubicBezTo>
                <a:cubicBezTo>
                  <a:pt x="4850048" y="312931"/>
                  <a:pt x="4855349" y="492484"/>
                  <a:pt x="4845356" y="603661"/>
                </a:cubicBezTo>
                <a:cubicBezTo>
                  <a:pt x="4835363" y="714838"/>
                  <a:pt x="4770889" y="948435"/>
                  <a:pt x="4785395" y="903465"/>
                </a:cubicBezTo>
                <a:cubicBezTo>
                  <a:pt x="4799901" y="858495"/>
                  <a:pt x="4918649" y="468750"/>
                  <a:pt x="4932390" y="333838"/>
                </a:cubicBezTo>
                <a:cubicBezTo>
                  <a:pt x="4946131" y="198926"/>
                  <a:pt x="4920912" y="147405"/>
                  <a:pt x="4867841" y="93996"/>
                </a:cubicBezTo>
                <a:cubicBezTo>
                  <a:pt x="4814770" y="40587"/>
                  <a:pt x="4735293" y="28142"/>
                  <a:pt x="4613963" y="13383"/>
                </a:cubicBezTo>
                <a:cubicBezTo>
                  <a:pt x="4492633" y="-1376"/>
                  <a:pt x="4139863" y="5441"/>
                  <a:pt x="4139863" y="5441"/>
                </a:cubicBezTo>
                <a:lnTo>
                  <a:pt x="1802352" y="0"/>
                </a:lnTo>
                <a:lnTo>
                  <a:pt x="492206" y="2721"/>
                </a:lnTo>
                <a:cubicBezTo>
                  <a:pt x="213639" y="5219"/>
                  <a:pt x="204172" y="38544"/>
                  <a:pt x="122727" y="73743"/>
                </a:cubicBezTo>
                <a:cubicBezTo>
                  <a:pt x="41282" y="108942"/>
                  <a:pt x="17153" y="133092"/>
                  <a:pt x="3533" y="213917"/>
                </a:cubicBezTo>
                <a:cubicBezTo>
                  <a:pt x="-10087" y="294742"/>
                  <a:pt x="18523" y="456258"/>
                  <a:pt x="41008" y="558691"/>
                </a:cubicBezTo>
                <a:cubicBezTo>
                  <a:pt x="63493" y="661124"/>
                  <a:pt x="123454" y="797284"/>
                  <a:pt x="138444" y="828514"/>
                </a:cubicBezTo>
                <a:cubicBezTo>
                  <a:pt x="153434" y="859744"/>
                  <a:pt x="145939" y="846002"/>
                  <a:pt x="138444" y="768553"/>
                </a:cubicBezTo>
                <a:close/>
              </a:path>
            </a:pathLst>
          </a:custGeom>
          <a:solidFill>
            <a:srgbClr val="70949F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4211585" y="5854067"/>
            <a:ext cx="4184790" cy="598076"/>
            <a:chOff x="3249058" y="3907238"/>
            <a:chExt cx="4184790" cy="598076"/>
          </a:xfrm>
        </p:grpSpPr>
        <p:sp>
          <p:nvSpPr>
            <p:cNvPr id="3" name="Freeform 2"/>
            <p:cNvSpPr/>
            <p:nvPr/>
          </p:nvSpPr>
          <p:spPr>
            <a:xfrm>
              <a:off x="3294446" y="4153874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249058" y="3907238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18547" y="3966497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72483" y="3935081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</p:grpSp>
      <p:sp>
        <p:nvSpPr>
          <p:cNvPr id="19" name="Freeform 18"/>
          <p:cNvSpPr/>
          <p:nvPr/>
        </p:nvSpPr>
        <p:spPr>
          <a:xfrm>
            <a:off x="3442800" y="2945745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ored Data 19"/>
          <p:cNvSpPr/>
          <p:nvPr/>
        </p:nvSpPr>
        <p:spPr>
          <a:xfrm rot="5910551">
            <a:off x="9165470" y="3047984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663464">
            <a:off x="9187692" y="2936407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8588243" y="3455457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9251442" y="2834125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8847849" y="2743229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5446213" y="1544463"/>
            <a:ext cx="2475328" cy="342212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5690531" y="2385985"/>
            <a:ext cx="2231009" cy="328675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4940110" y="4991666"/>
            <a:ext cx="1321864" cy="425436"/>
            <a:chOff x="7451669" y="2531365"/>
            <a:chExt cx="823341" cy="533857"/>
          </a:xfrm>
        </p:grpSpPr>
        <p:sp>
          <p:nvSpPr>
            <p:cNvPr id="32" name="Oval 31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463569" y="2531365"/>
              <a:ext cx="811441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rgbClr val="95BFD9"/>
                  </a:solidFill>
                  <a:latin typeface="Matryoshka" charset="0"/>
                  <a:ea typeface="Matryoshka" charset="0"/>
                  <a:cs typeface="Matryoshka" charset="0"/>
                </a:rPr>
                <a:t>CANCEL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rgbClr val="95BFD9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4643966" y="972373"/>
            <a:ext cx="966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</a:t>
            </a:r>
            <a:r>
              <a:rPr lang="en-US" altLang="zh-CN" sz="2400" dirty="0" smtClean="0"/>
              <a:t>2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5533894" y="990779"/>
            <a:ext cx="256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FZMiaoWuS-GB" charset="0"/>
                <a:ea typeface="FZMiaoWuS-GB" charset="0"/>
                <a:cs typeface="FZMiaoWuS-GB" charset="0"/>
              </a:rPr>
              <a:t>Upload </a:t>
            </a:r>
            <a:r>
              <a:rPr lang="en-US" sz="2400" dirty="0" smtClean="0">
                <a:latin typeface="FZMiaoWuS-GB" charset="0"/>
                <a:ea typeface="FZMiaoWuS-GB" charset="0"/>
                <a:cs typeface="FZMiaoWuS-GB" charset="0"/>
              </a:rPr>
              <a:t>your file.</a:t>
            </a:r>
            <a:endParaRPr lang="en-US" sz="2400" dirty="0">
              <a:latin typeface="FZMiaoWuS-GB" charset="0"/>
              <a:ea typeface="FZMiaoWuS-GB" charset="0"/>
              <a:cs typeface="FZMiaoWuS-GB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690531" y="2900595"/>
            <a:ext cx="2225649" cy="1849083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4583881" y="2355335"/>
            <a:ext cx="10377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>
                <a:latin typeface="Nueva Std Bold Condensed" charset="0"/>
                <a:ea typeface="Nueva Std Bold Condensed" charset="0"/>
                <a:cs typeface="Nueva Std Bold Condensed" charset="0"/>
              </a:rPr>
              <a:t>Name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044471" y="1547006"/>
            <a:ext cx="1332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latin typeface="Nueva Std Bold Condensed" charset="0"/>
                <a:ea typeface="Nueva Std Bold Condensed" charset="0"/>
                <a:cs typeface="Nueva Std Bold Condensed" charset="0"/>
              </a:rPr>
              <a:t>                     File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7197430" y="1941017"/>
            <a:ext cx="697924" cy="338034"/>
            <a:chOff x="6373630" y="4307955"/>
            <a:chExt cx="779124" cy="292841"/>
          </a:xfrm>
        </p:grpSpPr>
        <p:sp>
          <p:nvSpPr>
            <p:cNvPr id="69" name="Rectangle 10"/>
            <p:cNvSpPr/>
            <p:nvPr/>
          </p:nvSpPr>
          <p:spPr>
            <a:xfrm>
              <a:off x="6375580" y="4307955"/>
              <a:ext cx="777174" cy="264958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  <a:gd name="connsiteX0" fmla="*/ 164241 w 1283912"/>
                <a:gd name="connsiteY0" fmla="*/ 16474 h 295211"/>
                <a:gd name="connsiteX1" fmla="*/ 1283912 w 1283912"/>
                <a:gd name="connsiteY1" fmla="*/ 0 h 295211"/>
                <a:gd name="connsiteX2" fmla="*/ 1218010 w 1283912"/>
                <a:gd name="connsiteY2" fmla="*/ 291565 h 295211"/>
                <a:gd name="connsiteX3" fmla="*/ 0 w 1283912"/>
                <a:gd name="connsiteY3" fmla="*/ 295211 h 295211"/>
                <a:gd name="connsiteX4" fmla="*/ 164241 w 1283912"/>
                <a:gd name="connsiteY4" fmla="*/ 16474 h 295211"/>
                <a:gd name="connsiteX0" fmla="*/ 0 w 1299570"/>
                <a:gd name="connsiteY0" fmla="*/ 16474 h 295211"/>
                <a:gd name="connsiteX1" fmla="*/ 1299570 w 1299570"/>
                <a:gd name="connsiteY1" fmla="*/ 0 h 295211"/>
                <a:gd name="connsiteX2" fmla="*/ 1233668 w 1299570"/>
                <a:gd name="connsiteY2" fmla="*/ 291565 h 295211"/>
                <a:gd name="connsiteX3" fmla="*/ 15658 w 1299570"/>
                <a:gd name="connsiteY3" fmla="*/ 295211 h 295211"/>
                <a:gd name="connsiteX4" fmla="*/ 0 w 1299570"/>
                <a:gd name="connsiteY4" fmla="*/ 16474 h 295211"/>
                <a:gd name="connsiteX0" fmla="*/ 0 w 1453545"/>
                <a:gd name="connsiteY0" fmla="*/ 16474 h 309936"/>
                <a:gd name="connsiteX1" fmla="*/ 1299570 w 1453545"/>
                <a:gd name="connsiteY1" fmla="*/ 0 h 309936"/>
                <a:gd name="connsiteX2" fmla="*/ 1453545 w 1453545"/>
                <a:gd name="connsiteY2" fmla="*/ 309936 h 309936"/>
                <a:gd name="connsiteX3" fmla="*/ 15658 w 1453545"/>
                <a:gd name="connsiteY3" fmla="*/ 295211 h 309936"/>
                <a:gd name="connsiteX4" fmla="*/ 0 w 1453545"/>
                <a:gd name="connsiteY4" fmla="*/ 16474 h 309936"/>
                <a:gd name="connsiteX0" fmla="*/ 0 w 1474473"/>
                <a:gd name="connsiteY0" fmla="*/ 0 h 293462"/>
                <a:gd name="connsiteX1" fmla="*/ 1474473 w 1474473"/>
                <a:gd name="connsiteY1" fmla="*/ 1897 h 293462"/>
                <a:gd name="connsiteX2" fmla="*/ 1453545 w 1474473"/>
                <a:gd name="connsiteY2" fmla="*/ 293462 h 293462"/>
                <a:gd name="connsiteX3" fmla="*/ 15658 w 1474473"/>
                <a:gd name="connsiteY3" fmla="*/ 278737 h 293462"/>
                <a:gd name="connsiteX4" fmla="*/ 0 w 1474473"/>
                <a:gd name="connsiteY4" fmla="*/ 0 h 293462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15658 w 1474473"/>
                <a:gd name="connsiteY3" fmla="*/ 278737 h 288869"/>
                <a:gd name="connsiteX4" fmla="*/ 0 w 1474473"/>
                <a:gd name="connsiteY4" fmla="*/ 0 h 288869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5664 w 1474473"/>
                <a:gd name="connsiteY3" fmla="*/ 264959 h 288869"/>
                <a:gd name="connsiteX4" fmla="*/ 0 w 1474473"/>
                <a:gd name="connsiteY4" fmla="*/ 0 h 288869"/>
                <a:gd name="connsiteX0" fmla="*/ 0 w 1478531"/>
                <a:gd name="connsiteY0" fmla="*/ 0 h 264959"/>
                <a:gd name="connsiteX1" fmla="*/ 1474473 w 1478531"/>
                <a:gd name="connsiteY1" fmla="*/ 1897 h 264959"/>
                <a:gd name="connsiteX2" fmla="*/ 1478531 w 1478531"/>
                <a:gd name="connsiteY2" fmla="*/ 252128 h 264959"/>
                <a:gd name="connsiteX3" fmla="*/ 5664 w 1478531"/>
                <a:gd name="connsiteY3" fmla="*/ 264959 h 264959"/>
                <a:gd name="connsiteX4" fmla="*/ 0 w 1478531"/>
                <a:gd name="connsiteY4" fmla="*/ 0 h 26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8531" h="264959">
                  <a:moveTo>
                    <a:pt x="0" y="0"/>
                  </a:moveTo>
                  <a:lnTo>
                    <a:pt x="1474473" y="1897"/>
                  </a:lnTo>
                  <a:cubicBezTo>
                    <a:pt x="1475826" y="85307"/>
                    <a:pt x="1477178" y="168718"/>
                    <a:pt x="1478531" y="252128"/>
                  </a:cubicBezTo>
                  <a:lnTo>
                    <a:pt x="5664" y="264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10"/>
            <p:cNvSpPr/>
            <p:nvPr/>
          </p:nvSpPr>
          <p:spPr>
            <a:xfrm>
              <a:off x="6373630" y="4554112"/>
              <a:ext cx="767746" cy="4668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671" h="299803">
                  <a:moveTo>
                    <a:pt x="0" y="16474"/>
                  </a:moveTo>
                  <a:lnTo>
                    <a:pt x="1119671" y="0"/>
                  </a:lnTo>
                  <a:lnTo>
                    <a:pt x="1053769" y="291565"/>
                  </a:lnTo>
                  <a:lnTo>
                    <a:pt x="90616" y="299803"/>
                  </a:lnTo>
                  <a:lnTo>
                    <a:pt x="0" y="16474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7176628" y="1918091"/>
            <a:ext cx="723999" cy="31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Browse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3813362" y="2901335"/>
            <a:ext cx="1845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>
                <a:latin typeface="Nueva Std Bold Condensed" charset="0"/>
                <a:ea typeface="Nueva Std Bold Condensed" charset="0"/>
                <a:cs typeface="Nueva Std Bold Condensed" charset="0"/>
              </a:rPr>
              <a:t>Description 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6385341" y="4959667"/>
            <a:ext cx="1302761" cy="456022"/>
            <a:chOff x="7439539" y="2492985"/>
            <a:chExt cx="811441" cy="572237"/>
          </a:xfrm>
        </p:grpSpPr>
        <p:sp>
          <p:nvSpPr>
            <p:cNvPr id="79" name="Oval 78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1C4C3B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7451890" y="2524899"/>
              <a:ext cx="620713" cy="457545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7439539" y="2492985"/>
              <a:ext cx="811441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    OK!</a:t>
              </a:r>
              <a:endParaRPr lang="en-US" sz="1900" dirty="0">
                <a:ln w="9525" cap="rnd">
                  <a:solidFill>
                    <a:srgbClr val="1C4C3B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5384730" y="1940313"/>
            <a:ext cx="10006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Jpg. </a:t>
            </a:r>
            <a:r>
              <a:rPr lang="en-US" sz="1200" dirty="0" err="1" smtClean="0"/>
              <a:t>Png</a:t>
            </a:r>
            <a:r>
              <a:rPr lang="en-US" sz="1200" dirty="0" smtClean="0"/>
              <a:t>. Gif.</a:t>
            </a:r>
            <a:endParaRPr lang="en-US" sz="1200" dirty="0"/>
          </a:p>
        </p:txBody>
      </p:sp>
      <p:grpSp>
        <p:nvGrpSpPr>
          <p:cNvPr id="65" name="Group 64"/>
          <p:cNvGrpSpPr/>
          <p:nvPr/>
        </p:nvGrpSpPr>
        <p:grpSpPr>
          <a:xfrm>
            <a:off x="6355840" y="1935595"/>
            <a:ext cx="688312" cy="331330"/>
            <a:chOff x="6373630" y="4307955"/>
            <a:chExt cx="779124" cy="292841"/>
          </a:xfrm>
        </p:grpSpPr>
        <p:sp>
          <p:nvSpPr>
            <p:cNvPr id="73" name="Rectangle 10"/>
            <p:cNvSpPr/>
            <p:nvPr/>
          </p:nvSpPr>
          <p:spPr>
            <a:xfrm>
              <a:off x="6375580" y="4307955"/>
              <a:ext cx="777174" cy="264958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  <a:gd name="connsiteX0" fmla="*/ 164241 w 1283912"/>
                <a:gd name="connsiteY0" fmla="*/ 16474 h 295211"/>
                <a:gd name="connsiteX1" fmla="*/ 1283912 w 1283912"/>
                <a:gd name="connsiteY1" fmla="*/ 0 h 295211"/>
                <a:gd name="connsiteX2" fmla="*/ 1218010 w 1283912"/>
                <a:gd name="connsiteY2" fmla="*/ 291565 h 295211"/>
                <a:gd name="connsiteX3" fmla="*/ 0 w 1283912"/>
                <a:gd name="connsiteY3" fmla="*/ 295211 h 295211"/>
                <a:gd name="connsiteX4" fmla="*/ 164241 w 1283912"/>
                <a:gd name="connsiteY4" fmla="*/ 16474 h 295211"/>
                <a:gd name="connsiteX0" fmla="*/ 0 w 1299570"/>
                <a:gd name="connsiteY0" fmla="*/ 16474 h 295211"/>
                <a:gd name="connsiteX1" fmla="*/ 1299570 w 1299570"/>
                <a:gd name="connsiteY1" fmla="*/ 0 h 295211"/>
                <a:gd name="connsiteX2" fmla="*/ 1233668 w 1299570"/>
                <a:gd name="connsiteY2" fmla="*/ 291565 h 295211"/>
                <a:gd name="connsiteX3" fmla="*/ 15658 w 1299570"/>
                <a:gd name="connsiteY3" fmla="*/ 295211 h 295211"/>
                <a:gd name="connsiteX4" fmla="*/ 0 w 1299570"/>
                <a:gd name="connsiteY4" fmla="*/ 16474 h 295211"/>
                <a:gd name="connsiteX0" fmla="*/ 0 w 1453545"/>
                <a:gd name="connsiteY0" fmla="*/ 16474 h 309936"/>
                <a:gd name="connsiteX1" fmla="*/ 1299570 w 1453545"/>
                <a:gd name="connsiteY1" fmla="*/ 0 h 309936"/>
                <a:gd name="connsiteX2" fmla="*/ 1453545 w 1453545"/>
                <a:gd name="connsiteY2" fmla="*/ 309936 h 309936"/>
                <a:gd name="connsiteX3" fmla="*/ 15658 w 1453545"/>
                <a:gd name="connsiteY3" fmla="*/ 295211 h 309936"/>
                <a:gd name="connsiteX4" fmla="*/ 0 w 1453545"/>
                <a:gd name="connsiteY4" fmla="*/ 16474 h 309936"/>
                <a:gd name="connsiteX0" fmla="*/ 0 w 1474473"/>
                <a:gd name="connsiteY0" fmla="*/ 0 h 293462"/>
                <a:gd name="connsiteX1" fmla="*/ 1474473 w 1474473"/>
                <a:gd name="connsiteY1" fmla="*/ 1897 h 293462"/>
                <a:gd name="connsiteX2" fmla="*/ 1453545 w 1474473"/>
                <a:gd name="connsiteY2" fmla="*/ 293462 h 293462"/>
                <a:gd name="connsiteX3" fmla="*/ 15658 w 1474473"/>
                <a:gd name="connsiteY3" fmla="*/ 278737 h 293462"/>
                <a:gd name="connsiteX4" fmla="*/ 0 w 1474473"/>
                <a:gd name="connsiteY4" fmla="*/ 0 h 293462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15658 w 1474473"/>
                <a:gd name="connsiteY3" fmla="*/ 278737 h 288869"/>
                <a:gd name="connsiteX4" fmla="*/ 0 w 1474473"/>
                <a:gd name="connsiteY4" fmla="*/ 0 h 288869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5664 w 1474473"/>
                <a:gd name="connsiteY3" fmla="*/ 264959 h 288869"/>
                <a:gd name="connsiteX4" fmla="*/ 0 w 1474473"/>
                <a:gd name="connsiteY4" fmla="*/ 0 h 288869"/>
                <a:gd name="connsiteX0" fmla="*/ 0 w 1478531"/>
                <a:gd name="connsiteY0" fmla="*/ 0 h 264959"/>
                <a:gd name="connsiteX1" fmla="*/ 1474473 w 1478531"/>
                <a:gd name="connsiteY1" fmla="*/ 1897 h 264959"/>
                <a:gd name="connsiteX2" fmla="*/ 1478531 w 1478531"/>
                <a:gd name="connsiteY2" fmla="*/ 252128 h 264959"/>
                <a:gd name="connsiteX3" fmla="*/ 5664 w 1478531"/>
                <a:gd name="connsiteY3" fmla="*/ 264959 h 264959"/>
                <a:gd name="connsiteX4" fmla="*/ 0 w 1478531"/>
                <a:gd name="connsiteY4" fmla="*/ 0 h 26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8531" h="264959">
                  <a:moveTo>
                    <a:pt x="0" y="0"/>
                  </a:moveTo>
                  <a:lnTo>
                    <a:pt x="1474473" y="1897"/>
                  </a:lnTo>
                  <a:cubicBezTo>
                    <a:pt x="1475826" y="85307"/>
                    <a:pt x="1477178" y="168718"/>
                    <a:pt x="1478531" y="252128"/>
                  </a:cubicBezTo>
                  <a:lnTo>
                    <a:pt x="5664" y="264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10"/>
            <p:cNvSpPr/>
            <p:nvPr/>
          </p:nvSpPr>
          <p:spPr>
            <a:xfrm>
              <a:off x="6373630" y="4554112"/>
              <a:ext cx="767746" cy="4668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671" h="299803">
                  <a:moveTo>
                    <a:pt x="0" y="16474"/>
                  </a:moveTo>
                  <a:lnTo>
                    <a:pt x="1119671" y="0"/>
                  </a:lnTo>
                  <a:lnTo>
                    <a:pt x="1053769" y="291565"/>
                  </a:lnTo>
                  <a:lnTo>
                    <a:pt x="90616" y="299803"/>
                  </a:lnTo>
                  <a:lnTo>
                    <a:pt x="0" y="16474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6347392" y="1909126"/>
            <a:ext cx="723999" cy="31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Sample</a:t>
            </a:r>
            <a:endParaRPr lang="en-US" sz="1400" dirty="0"/>
          </a:p>
        </p:txBody>
      </p:sp>
      <p:sp>
        <p:nvSpPr>
          <p:cNvPr id="2" name="Rectangle 1"/>
          <p:cNvSpPr/>
          <p:nvPr/>
        </p:nvSpPr>
        <p:spPr>
          <a:xfrm>
            <a:off x="3021464" y="1517403"/>
            <a:ext cx="6834768" cy="2529996"/>
          </a:xfrm>
          <a:prstGeom prst="rect">
            <a:avLst/>
          </a:prstGeom>
          <a:solidFill>
            <a:schemeClr val="dk1">
              <a:alpha val="8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/>
          <p:cNvSpPr/>
          <p:nvPr/>
        </p:nvSpPr>
        <p:spPr>
          <a:xfrm rot="16200000">
            <a:off x="3074717" y="2709371"/>
            <a:ext cx="339686" cy="157808"/>
          </a:xfrm>
          <a:prstGeom prst="triangle">
            <a:avLst/>
          </a:prstGeom>
          <a:solidFill>
            <a:srgbClr val="92D050"/>
          </a:solidFill>
          <a:ln>
            <a:solidFill>
              <a:srgbClr val="1C4C3B"/>
            </a:solidFill>
          </a:ln>
          <a:effectLst>
            <a:outerShdw dist="50800" dir="4080000" algn="ctr" rotWithShape="0">
              <a:srgbClr val="528674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riangle 75"/>
          <p:cNvSpPr/>
          <p:nvPr/>
        </p:nvSpPr>
        <p:spPr>
          <a:xfrm rot="16200000" flipV="1">
            <a:off x="9150946" y="2837649"/>
            <a:ext cx="339686" cy="152263"/>
          </a:xfrm>
          <a:prstGeom prst="triangle">
            <a:avLst/>
          </a:prstGeom>
          <a:solidFill>
            <a:srgbClr val="92D050"/>
          </a:solidFill>
          <a:ln>
            <a:solidFill>
              <a:srgbClr val="1C4C3B"/>
            </a:solidFill>
          </a:ln>
          <a:effectLst>
            <a:outerShdw dist="50800" dir="4080000" algn="ctr" rotWithShape="0">
              <a:srgbClr val="528674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204"/>
          <p:cNvGrpSpPr>
            <a:grpSpLocks/>
          </p:cNvGrpSpPr>
          <p:nvPr/>
        </p:nvGrpSpPr>
        <p:grpSpPr bwMode="auto">
          <a:xfrm rot="3044486">
            <a:off x="4383826" y="1616184"/>
            <a:ext cx="1453209" cy="2084845"/>
            <a:chOff x="4224" y="336"/>
            <a:chExt cx="850" cy="1671"/>
          </a:xfrm>
        </p:grpSpPr>
        <p:sp>
          <p:nvSpPr>
            <p:cNvPr id="103" name="Freeform 205"/>
            <p:cNvSpPr>
              <a:spLocks/>
            </p:cNvSpPr>
            <p:nvPr/>
          </p:nvSpPr>
          <p:spPr bwMode="auto">
            <a:xfrm>
              <a:off x="4224" y="857"/>
              <a:ext cx="850" cy="918"/>
            </a:xfrm>
            <a:custGeom>
              <a:avLst/>
              <a:gdLst>
                <a:gd name="T0" fmla="*/ 768 w 1574"/>
                <a:gd name="T1" fmla="*/ 65 h 1661"/>
                <a:gd name="T2" fmla="*/ 816 w 1574"/>
                <a:gd name="T3" fmla="*/ 65 h 1661"/>
                <a:gd name="T4" fmla="*/ 336 w 1574"/>
                <a:gd name="T5" fmla="*/ 449 h 1661"/>
                <a:gd name="T6" fmla="*/ 48 w 1574"/>
                <a:gd name="T7" fmla="*/ 881 h 1661"/>
                <a:gd name="T8" fmla="*/ 48 w 1574"/>
                <a:gd name="T9" fmla="*/ 1553 h 1661"/>
                <a:gd name="T10" fmla="*/ 144 w 1574"/>
                <a:gd name="T11" fmla="*/ 1505 h 1661"/>
                <a:gd name="T12" fmla="*/ 792 w 1574"/>
                <a:gd name="T13" fmla="*/ 1212 h 1661"/>
                <a:gd name="T14" fmla="*/ 1430 w 1574"/>
                <a:gd name="T15" fmla="*/ 1532 h 1661"/>
                <a:gd name="T16" fmla="*/ 1536 w 1574"/>
                <a:gd name="T17" fmla="*/ 1553 h 1661"/>
                <a:gd name="T18" fmla="*/ 1520 w 1574"/>
                <a:gd name="T19" fmla="*/ 886 h 1661"/>
                <a:gd name="T20" fmla="*/ 1215 w 1574"/>
                <a:gd name="T21" fmla="*/ 428 h 1661"/>
                <a:gd name="T22" fmla="*/ 768 w 1574"/>
                <a:gd name="T23" fmla="*/ 65 h 1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74" h="1661">
                  <a:moveTo>
                    <a:pt x="768" y="65"/>
                  </a:moveTo>
                  <a:cubicBezTo>
                    <a:pt x="708" y="0"/>
                    <a:pt x="888" y="1"/>
                    <a:pt x="816" y="65"/>
                  </a:cubicBezTo>
                  <a:cubicBezTo>
                    <a:pt x="744" y="129"/>
                    <a:pt x="464" y="313"/>
                    <a:pt x="336" y="449"/>
                  </a:cubicBezTo>
                  <a:cubicBezTo>
                    <a:pt x="208" y="585"/>
                    <a:pt x="96" y="697"/>
                    <a:pt x="48" y="881"/>
                  </a:cubicBezTo>
                  <a:cubicBezTo>
                    <a:pt x="0" y="1065"/>
                    <a:pt x="32" y="1449"/>
                    <a:pt x="48" y="1553"/>
                  </a:cubicBezTo>
                  <a:cubicBezTo>
                    <a:pt x="64" y="1657"/>
                    <a:pt x="20" y="1562"/>
                    <a:pt x="144" y="1505"/>
                  </a:cubicBezTo>
                  <a:cubicBezTo>
                    <a:pt x="268" y="1448"/>
                    <a:pt x="578" y="1207"/>
                    <a:pt x="792" y="1212"/>
                  </a:cubicBezTo>
                  <a:cubicBezTo>
                    <a:pt x="1006" y="1217"/>
                    <a:pt x="1306" y="1475"/>
                    <a:pt x="1430" y="1532"/>
                  </a:cubicBezTo>
                  <a:cubicBezTo>
                    <a:pt x="1554" y="1589"/>
                    <a:pt x="1521" y="1661"/>
                    <a:pt x="1536" y="1553"/>
                  </a:cubicBezTo>
                  <a:cubicBezTo>
                    <a:pt x="1551" y="1445"/>
                    <a:pt x="1574" y="1074"/>
                    <a:pt x="1520" y="886"/>
                  </a:cubicBezTo>
                  <a:cubicBezTo>
                    <a:pt x="1466" y="698"/>
                    <a:pt x="1340" y="565"/>
                    <a:pt x="1215" y="428"/>
                  </a:cubicBezTo>
                  <a:cubicBezTo>
                    <a:pt x="1090" y="291"/>
                    <a:pt x="861" y="141"/>
                    <a:pt x="768" y="6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accent1"/>
                </a:gs>
                <a:gs pos="100000">
                  <a:schemeClr val="accent1">
                    <a:gamma/>
                    <a:shade val="46275"/>
                    <a:invGamma/>
                  </a:schemeClr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206"/>
            <p:cNvSpPr>
              <a:spLocks/>
            </p:cNvSpPr>
            <p:nvPr/>
          </p:nvSpPr>
          <p:spPr bwMode="auto">
            <a:xfrm>
              <a:off x="4535" y="1653"/>
              <a:ext cx="285" cy="354"/>
            </a:xfrm>
            <a:custGeom>
              <a:avLst/>
              <a:gdLst>
                <a:gd name="T0" fmla="*/ 296 w 840"/>
                <a:gd name="T1" fmla="*/ 16 h 880"/>
                <a:gd name="T2" fmla="*/ 152 w 840"/>
                <a:gd name="T3" fmla="*/ 112 h 880"/>
                <a:gd name="T4" fmla="*/ 56 w 840"/>
                <a:gd name="T5" fmla="*/ 208 h 880"/>
                <a:gd name="T6" fmla="*/ 104 w 840"/>
                <a:gd name="T7" fmla="*/ 400 h 880"/>
                <a:gd name="T8" fmla="*/ 200 w 840"/>
                <a:gd name="T9" fmla="*/ 448 h 880"/>
                <a:gd name="T10" fmla="*/ 200 w 840"/>
                <a:gd name="T11" fmla="*/ 544 h 880"/>
                <a:gd name="T12" fmla="*/ 56 w 840"/>
                <a:gd name="T13" fmla="*/ 640 h 880"/>
                <a:gd name="T14" fmla="*/ 8 w 840"/>
                <a:gd name="T15" fmla="*/ 544 h 880"/>
                <a:gd name="T16" fmla="*/ 8 w 840"/>
                <a:gd name="T17" fmla="*/ 640 h 880"/>
                <a:gd name="T18" fmla="*/ 56 w 840"/>
                <a:gd name="T19" fmla="*/ 736 h 880"/>
                <a:gd name="T20" fmla="*/ 248 w 840"/>
                <a:gd name="T21" fmla="*/ 736 h 880"/>
                <a:gd name="T22" fmla="*/ 248 w 840"/>
                <a:gd name="T23" fmla="*/ 592 h 880"/>
                <a:gd name="T24" fmla="*/ 344 w 840"/>
                <a:gd name="T25" fmla="*/ 640 h 880"/>
                <a:gd name="T26" fmla="*/ 344 w 840"/>
                <a:gd name="T27" fmla="*/ 736 h 880"/>
                <a:gd name="T28" fmla="*/ 296 w 840"/>
                <a:gd name="T29" fmla="*/ 832 h 880"/>
                <a:gd name="T30" fmla="*/ 344 w 840"/>
                <a:gd name="T31" fmla="*/ 784 h 880"/>
                <a:gd name="T32" fmla="*/ 440 w 840"/>
                <a:gd name="T33" fmla="*/ 688 h 880"/>
                <a:gd name="T34" fmla="*/ 584 w 840"/>
                <a:gd name="T35" fmla="*/ 832 h 880"/>
                <a:gd name="T36" fmla="*/ 680 w 840"/>
                <a:gd name="T37" fmla="*/ 880 h 880"/>
                <a:gd name="T38" fmla="*/ 824 w 840"/>
                <a:gd name="T39" fmla="*/ 832 h 880"/>
                <a:gd name="T40" fmla="*/ 776 w 840"/>
                <a:gd name="T41" fmla="*/ 736 h 880"/>
                <a:gd name="T42" fmla="*/ 776 w 840"/>
                <a:gd name="T43" fmla="*/ 832 h 880"/>
                <a:gd name="T44" fmla="*/ 632 w 840"/>
                <a:gd name="T45" fmla="*/ 736 h 880"/>
                <a:gd name="T46" fmla="*/ 584 w 840"/>
                <a:gd name="T47" fmla="*/ 640 h 880"/>
                <a:gd name="T48" fmla="*/ 536 w 840"/>
                <a:gd name="T49" fmla="*/ 448 h 880"/>
                <a:gd name="T50" fmla="*/ 632 w 840"/>
                <a:gd name="T51" fmla="*/ 496 h 880"/>
                <a:gd name="T52" fmla="*/ 680 w 840"/>
                <a:gd name="T53" fmla="*/ 544 h 880"/>
                <a:gd name="T54" fmla="*/ 824 w 840"/>
                <a:gd name="T55" fmla="*/ 400 h 880"/>
                <a:gd name="T56" fmla="*/ 728 w 840"/>
                <a:gd name="T57" fmla="*/ 304 h 880"/>
                <a:gd name="T58" fmla="*/ 728 w 840"/>
                <a:gd name="T59" fmla="*/ 400 h 880"/>
                <a:gd name="T60" fmla="*/ 632 w 840"/>
                <a:gd name="T61" fmla="*/ 352 h 880"/>
                <a:gd name="T62" fmla="*/ 632 w 840"/>
                <a:gd name="T63" fmla="*/ 256 h 880"/>
                <a:gd name="T64" fmla="*/ 536 w 840"/>
                <a:gd name="T65" fmla="*/ 112 h 880"/>
                <a:gd name="T66" fmla="*/ 392 w 840"/>
                <a:gd name="T67" fmla="*/ 16 h 880"/>
                <a:gd name="T68" fmla="*/ 296 w 840"/>
                <a:gd name="T69" fmla="*/ 16 h 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40" h="880">
                  <a:moveTo>
                    <a:pt x="296" y="16"/>
                  </a:moveTo>
                  <a:cubicBezTo>
                    <a:pt x="256" y="32"/>
                    <a:pt x="192" y="80"/>
                    <a:pt x="152" y="112"/>
                  </a:cubicBezTo>
                  <a:cubicBezTo>
                    <a:pt x="112" y="144"/>
                    <a:pt x="64" y="160"/>
                    <a:pt x="56" y="208"/>
                  </a:cubicBezTo>
                  <a:cubicBezTo>
                    <a:pt x="48" y="256"/>
                    <a:pt x="80" y="360"/>
                    <a:pt x="104" y="400"/>
                  </a:cubicBezTo>
                  <a:cubicBezTo>
                    <a:pt x="128" y="440"/>
                    <a:pt x="184" y="424"/>
                    <a:pt x="200" y="448"/>
                  </a:cubicBezTo>
                  <a:cubicBezTo>
                    <a:pt x="216" y="472"/>
                    <a:pt x="224" y="512"/>
                    <a:pt x="200" y="544"/>
                  </a:cubicBezTo>
                  <a:cubicBezTo>
                    <a:pt x="176" y="576"/>
                    <a:pt x="88" y="640"/>
                    <a:pt x="56" y="640"/>
                  </a:cubicBezTo>
                  <a:cubicBezTo>
                    <a:pt x="24" y="640"/>
                    <a:pt x="16" y="544"/>
                    <a:pt x="8" y="544"/>
                  </a:cubicBezTo>
                  <a:cubicBezTo>
                    <a:pt x="0" y="544"/>
                    <a:pt x="0" y="608"/>
                    <a:pt x="8" y="640"/>
                  </a:cubicBezTo>
                  <a:cubicBezTo>
                    <a:pt x="16" y="672"/>
                    <a:pt x="16" y="720"/>
                    <a:pt x="56" y="736"/>
                  </a:cubicBezTo>
                  <a:cubicBezTo>
                    <a:pt x="96" y="752"/>
                    <a:pt x="216" y="760"/>
                    <a:pt x="248" y="736"/>
                  </a:cubicBezTo>
                  <a:cubicBezTo>
                    <a:pt x="280" y="712"/>
                    <a:pt x="232" y="608"/>
                    <a:pt x="248" y="592"/>
                  </a:cubicBezTo>
                  <a:cubicBezTo>
                    <a:pt x="264" y="576"/>
                    <a:pt x="328" y="616"/>
                    <a:pt x="344" y="640"/>
                  </a:cubicBezTo>
                  <a:cubicBezTo>
                    <a:pt x="360" y="664"/>
                    <a:pt x="352" y="704"/>
                    <a:pt x="344" y="736"/>
                  </a:cubicBezTo>
                  <a:cubicBezTo>
                    <a:pt x="336" y="768"/>
                    <a:pt x="296" y="824"/>
                    <a:pt x="296" y="832"/>
                  </a:cubicBezTo>
                  <a:cubicBezTo>
                    <a:pt x="296" y="840"/>
                    <a:pt x="320" y="808"/>
                    <a:pt x="344" y="784"/>
                  </a:cubicBezTo>
                  <a:cubicBezTo>
                    <a:pt x="368" y="760"/>
                    <a:pt x="400" y="680"/>
                    <a:pt x="440" y="688"/>
                  </a:cubicBezTo>
                  <a:cubicBezTo>
                    <a:pt x="480" y="696"/>
                    <a:pt x="544" y="800"/>
                    <a:pt x="584" y="832"/>
                  </a:cubicBezTo>
                  <a:cubicBezTo>
                    <a:pt x="624" y="864"/>
                    <a:pt x="640" y="880"/>
                    <a:pt x="680" y="880"/>
                  </a:cubicBezTo>
                  <a:cubicBezTo>
                    <a:pt x="720" y="880"/>
                    <a:pt x="808" y="856"/>
                    <a:pt x="824" y="832"/>
                  </a:cubicBezTo>
                  <a:cubicBezTo>
                    <a:pt x="840" y="808"/>
                    <a:pt x="784" y="736"/>
                    <a:pt x="776" y="736"/>
                  </a:cubicBezTo>
                  <a:cubicBezTo>
                    <a:pt x="768" y="736"/>
                    <a:pt x="800" y="832"/>
                    <a:pt x="776" y="832"/>
                  </a:cubicBezTo>
                  <a:cubicBezTo>
                    <a:pt x="752" y="832"/>
                    <a:pt x="664" y="768"/>
                    <a:pt x="632" y="736"/>
                  </a:cubicBezTo>
                  <a:cubicBezTo>
                    <a:pt x="600" y="704"/>
                    <a:pt x="600" y="688"/>
                    <a:pt x="584" y="640"/>
                  </a:cubicBezTo>
                  <a:cubicBezTo>
                    <a:pt x="568" y="592"/>
                    <a:pt x="528" y="472"/>
                    <a:pt x="536" y="448"/>
                  </a:cubicBezTo>
                  <a:cubicBezTo>
                    <a:pt x="544" y="424"/>
                    <a:pt x="608" y="480"/>
                    <a:pt x="632" y="496"/>
                  </a:cubicBezTo>
                  <a:cubicBezTo>
                    <a:pt x="656" y="512"/>
                    <a:pt x="648" y="560"/>
                    <a:pt x="680" y="544"/>
                  </a:cubicBezTo>
                  <a:cubicBezTo>
                    <a:pt x="712" y="528"/>
                    <a:pt x="816" y="440"/>
                    <a:pt x="824" y="400"/>
                  </a:cubicBezTo>
                  <a:cubicBezTo>
                    <a:pt x="832" y="360"/>
                    <a:pt x="744" y="304"/>
                    <a:pt x="728" y="304"/>
                  </a:cubicBezTo>
                  <a:cubicBezTo>
                    <a:pt x="712" y="304"/>
                    <a:pt x="744" y="392"/>
                    <a:pt x="728" y="400"/>
                  </a:cubicBezTo>
                  <a:cubicBezTo>
                    <a:pt x="712" y="408"/>
                    <a:pt x="648" y="376"/>
                    <a:pt x="632" y="352"/>
                  </a:cubicBezTo>
                  <a:cubicBezTo>
                    <a:pt x="616" y="328"/>
                    <a:pt x="648" y="296"/>
                    <a:pt x="632" y="256"/>
                  </a:cubicBezTo>
                  <a:cubicBezTo>
                    <a:pt x="616" y="216"/>
                    <a:pt x="576" y="152"/>
                    <a:pt x="536" y="112"/>
                  </a:cubicBezTo>
                  <a:cubicBezTo>
                    <a:pt x="496" y="72"/>
                    <a:pt x="432" y="32"/>
                    <a:pt x="392" y="16"/>
                  </a:cubicBezTo>
                  <a:cubicBezTo>
                    <a:pt x="352" y="0"/>
                    <a:pt x="336" y="0"/>
                    <a:pt x="296" y="16"/>
                  </a:cubicBezTo>
                  <a:close/>
                </a:path>
              </a:pathLst>
            </a:custGeom>
            <a:gradFill rotWithShape="0">
              <a:gsLst>
                <a:gs pos="0">
                  <a:srgbClr val="FF0000"/>
                </a:gs>
                <a:gs pos="50000">
                  <a:srgbClr val="FFCC00"/>
                </a:gs>
                <a:gs pos="100000">
                  <a:srgbClr val="FF0000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07"/>
            <p:cNvSpPr>
              <a:spLocks/>
            </p:cNvSpPr>
            <p:nvPr/>
          </p:nvSpPr>
          <p:spPr bwMode="auto">
            <a:xfrm>
              <a:off x="4405" y="392"/>
              <a:ext cx="493" cy="1219"/>
            </a:xfrm>
            <a:custGeom>
              <a:avLst/>
              <a:gdLst>
                <a:gd name="T0" fmla="*/ 368 w 819"/>
                <a:gd name="T1" fmla="*/ 131 h 2205"/>
                <a:gd name="T2" fmla="*/ 285 w 819"/>
                <a:gd name="T3" fmla="*/ 874 h 2205"/>
                <a:gd name="T4" fmla="*/ 84 w 819"/>
                <a:gd name="T5" fmla="*/ 1380 h 2205"/>
                <a:gd name="T6" fmla="*/ 7 w 819"/>
                <a:gd name="T7" fmla="*/ 1748 h 2205"/>
                <a:gd name="T8" fmla="*/ 125 w 819"/>
                <a:gd name="T9" fmla="*/ 2046 h 2205"/>
                <a:gd name="T10" fmla="*/ 444 w 819"/>
                <a:gd name="T11" fmla="*/ 2199 h 2205"/>
                <a:gd name="T12" fmla="*/ 722 w 819"/>
                <a:gd name="T13" fmla="*/ 2010 h 2205"/>
                <a:gd name="T14" fmla="*/ 818 w 819"/>
                <a:gd name="T15" fmla="*/ 1674 h 2205"/>
                <a:gd name="T16" fmla="*/ 715 w 819"/>
                <a:gd name="T17" fmla="*/ 1352 h 2205"/>
                <a:gd name="T18" fmla="*/ 528 w 819"/>
                <a:gd name="T19" fmla="*/ 874 h 2205"/>
                <a:gd name="T20" fmla="*/ 403 w 819"/>
                <a:gd name="T21" fmla="*/ 124 h 2205"/>
                <a:gd name="T22" fmla="*/ 368 w 819"/>
                <a:gd name="T23" fmla="*/ 131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2205">
                  <a:moveTo>
                    <a:pt x="368" y="131"/>
                  </a:moveTo>
                  <a:cubicBezTo>
                    <a:pt x="348" y="256"/>
                    <a:pt x="332" y="666"/>
                    <a:pt x="285" y="874"/>
                  </a:cubicBezTo>
                  <a:cubicBezTo>
                    <a:pt x="238" y="1082"/>
                    <a:pt x="130" y="1234"/>
                    <a:pt x="84" y="1380"/>
                  </a:cubicBezTo>
                  <a:cubicBezTo>
                    <a:pt x="38" y="1526"/>
                    <a:pt x="0" y="1637"/>
                    <a:pt x="7" y="1748"/>
                  </a:cubicBezTo>
                  <a:cubicBezTo>
                    <a:pt x="14" y="1859"/>
                    <a:pt x="52" y="1971"/>
                    <a:pt x="125" y="2046"/>
                  </a:cubicBezTo>
                  <a:cubicBezTo>
                    <a:pt x="198" y="2121"/>
                    <a:pt x="345" y="2205"/>
                    <a:pt x="444" y="2199"/>
                  </a:cubicBezTo>
                  <a:cubicBezTo>
                    <a:pt x="543" y="2193"/>
                    <a:pt x="660" y="2097"/>
                    <a:pt x="722" y="2010"/>
                  </a:cubicBezTo>
                  <a:cubicBezTo>
                    <a:pt x="784" y="1923"/>
                    <a:pt x="819" y="1784"/>
                    <a:pt x="818" y="1674"/>
                  </a:cubicBezTo>
                  <a:cubicBezTo>
                    <a:pt x="817" y="1564"/>
                    <a:pt x="763" y="1485"/>
                    <a:pt x="715" y="1352"/>
                  </a:cubicBezTo>
                  <a:cubicBezTo>
                    <a:pt x="667" y="1219"/>
                    <a:pt x="580" y="1079"/>
                    <a:pt x="528" y="874"/>
                  </a:cubicBezTo>
                  <a:cubicBezTo>
                    <a:pt x="476" y="669"/>
                    <a:pt x="430" y="248"/>
                    <a:pt x="403" y="124"/>
                  </a:cubicBezTo>
                  <a:cubicBezTo>
                    <a:pt x="376" y="0"/>
                    <a:pt x="388" y="6"/>
                    <a:pt x="368" y="131"/>
                  </a:cubicBezTo>
                  <a:close/>
                </a:path>
              </a:pathLst>
            </a:custGeom>
            <a:gradFill rotWithShape="0">
              <a:gsLst>
                <a:gs pos="0">
                  <a:schemeClr val="accent1"/>
                </a:gs>
                <a:gs pos="50000">
                  <a:srgbClr val="99FF66"/>
                </a:gs>
                <a:gs pos="100000">
                  <a:schemeClr val="accent1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06" name="Group 208"/>
            <p:cNvGrpSpPr>
              <a:grpSpLocks/>
            </p:cNvGrpSpPr>
            <p:nvPr/>
          </p:nvGrpSpPr>
          <p:grpSpPr bwMode="auto">
            <a:xfrm>
              <a:off x="4483" y="1052"/>
              <a:ext cx="337" cy="478"/>
              <a:chOff x="2784" y="720"/>
              <a:chExt cx="768" cy="816"/>
            </a:xfrm>
          </p:grpSpPr>
          <p:sp>
            <p:nvSpPr>
              <p:cNvPr id="114" name="Oval 209"/>
              <p:cNvSpPr>
                <a:spLocks noChangeArrowheads="1"/>
              </p:cNvSpPr>
              <p:nvPr/>
            </p:nvSpPr>
            <p:spPr bwMode="auto">
              <a:xfrm>
                <a:off x="2784" y="720"/>
                <a:ext cx="768" cy="816"/>
              </a:xfrm>
              <a:prstGeom prst="ellipse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5" name="Oval 210"/>
              <p:cNvSpPr>
                <a:spLocks noChangeArrowheads="1"/>
              </p:cNvSpPr>
              <p:nvPr/>
            </p:nvSpPr>
            <p:spPr bwMode="auto">
              <a:xfrm>
                <a:off x="2880" y="816"/>
                <a:ext cx="576" cy="624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rgbClr val="FFFF66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07" name="Rectangle 211"/>
            <p:cNvSpPr>
              <a:spLocks noChangeArrowheads="1"/>
            </p:cNvSpPr>
            <p:nvPr/>
          </p:nvSpPr>
          <p:spPr bwMode="auto">
            <a:xfrm>
              <a:off x="4561" y="1583"/>
              <a:ext cx="181" cy="132"/>
            </a:xfrm>
            <a:prstGeom prst="rect">
              <a:avLst/>
            </a:prstGeom>
            <a:gradFill rotWithShape="0">
              <a:gsLst>
                <a:gs pos="0">
                  <a:schemeClr val="tx2"/>
                </a:gs>
                <a:gs pos="50000">
                  <a:schemeClr val="folHlink"/>
                </a:gs>
                <a:gs pos="100000">
                  <a:schemeClr val="tx2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08" name="Group 212"/>
            <p:cNvGrpSpPr>
              <a:grpSpLocks/>
            </p:cNvGrpSpPr>
            <p:nvPr/>
          </p:nvGrpSpPr>
          <p:grpSpPr bwMode="auto">
            <a:xfrm>
              <a:off x="4509" y="628"/>
              <a:ext cx="259" cy="132"/>
              <a:chOff x="3840" y="1152"/>
              <a:chExt cx="624" cy="240"/>
            </a:xfrm>
          </p:grpSpPr>
          <p:sp>
            <p:nvSpPr>
              <p:cNvPr id="111" name="Oval 213"/>
              <p:cNvSpPr>
                <a:spLocks noChangeArrowheads="1"/>
              </p:cNvSpPr>
              <p:nvPr/>
            </p:nvSpPr>
            <p:spPr bwMode="auto">
              <a:xfrm>
                <a:off x="3840" y="1344"/>
                <a:ext cx="624" cy="48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2" name="Oval 214"/>
              <p:cNvSpPr>
                <a:spLocks noChangeArrowheads="1"/>
              </p:cNvSpPr>
              <p:nvPr/>
            </p:nvSpPr>
            <p:spPr bwMode="auto">
              <a:xfrm>
                <a:off x="3840" y="1248"/>
                <a:ext cx="624" cy="48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3" name="Oval 215"/>
              <p:cNvSpPr>
                <a:spLocks noChangeArrowheads="1"/>
              </p:cNvSpPr>
              <p:nvPr/>
            </p:nvSpPr>
            <p:spPr bwMode="auto">
              <a:xfrm>
                <a:off x="3840" y="1152"/>
                <a:ext cx="624" cy="48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09" name="Oval 216"/>
            <p:cNvSpPr>
              <a:spLocks noChangeArrowheads="1"/>
            </p:cNvSpPr>
            <p:nvPr/>
          </p:nvSpPr>
          <p:spPr bwMode="auto">
            <a:xfrm>
              <a:off x="4587" y="336"/>
              <a:ext cx="104" cy="133"/>
            </a:xfrm>
            <a:prstGeom prst="ellipse">
              <a:avLst/>
            </a:prstGeom>
            <a:solidFill>
              <a:srgbClr val="CC3399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" name="Freeform 217"/>
            <p:cNvSpPr>
              <a:spLocks/>
            </p:cNvSpPr>
            <p:nvPr/>
          </p:nvSpPr>
          <p:spPr bwMode="auto">
            <a:xfrm rot="20119347" flipH="1">
              <a:off x="4587" y="1715"/>
              <a:ext cx="155" cy="186"/>
            </a:xfrm>
            <a:custGeom>
              <a:avLst/>
              <a:gdLst>
                <a:gd name="T0" fmla="*/ 296 w 840"/>
                <a:gd name="T1" fmla="*/ 16 h 880"/>
                <a:gd name="T2" fmla="*/ 152 w 840"/>
                <a:gd name="T3" fmla="*/ 112 h 880"/>
                <a:gd name="T4" fmla="*/ 56 w 840"/>
                <a:gd name="T5" fmla="*/ 208 h 880"/>
                <a:gd name="T6" fmla="*/ 104 w 840"/>
                <a:gd name="T7" fmla="*/ 400 h 880"/>
                <a:gd name="T8" fmla="*/ 200 w 840"/>
                <a:gd name="T9" fmla="*/ 448 h 880"/>
                <a:gd name="T10" fmla="*/ 200 w 840"/>
                <a:gd name="T11" fmla="*/ 544 h 880"/>
                <a:gd name="T12" fmla="*/ 56 w 840"/>
                <a:gd name="T13" fmla="*/ 640 h 880"/>
                <a:gd name="T14" fmla="*/ 8 w 840"/>
                <a:gd name="T15" fmla="*/ 544 h 880"/>
                <a:gd name="T16" fmla="*/ 8 w 840"/>
                <a:gd name="T17" fmla="*/ 640 h 880"/>
                <a:gd name="T18" fmla="*/ 56 w 840"/>
                <a:gd name="T19" fmla="*/ 736 h 880"/>
                <a:gd name="T20" fmla="*/ 248 w 840"/>
                <a:gd name="T21" fmla="*/ 736 h 880"/>
                <a:gd name="T22" fmla="*/ 248 w 840"/>
                <a:gd name="T23" fmla="*/ 592 h 880"/>
                <a:gd name="T24" fmla="*/ 344 w 840"/>
                <a:gd name="T25" fmla="*/ 640 h 880"/>
                <a:gd name="T26" fmla="*/ 344 w 840"/>
                <a:gd name="T27" fmla="*/ 736 h 880"/>
                <a:gd name="T28" fmla="*/ 296 w 840"/>
                <a:gd name="T29" fmla="*/ 832 h 880"/>
                <a:gd name="T30" fmla="*/ 344 w 840"/>
                <a:gd name="T31" fmla="*/ 784 h 880"/>
                <a:gd name="T32" fmla="*/ 440 w 840"/>
                <a:gd name="T33" fmla="*/ 688 h 880"/>
                <a:gd name="T34" fmla="*/ 584 w 840"/>
                <a:gd name="T35" fmla="*/ 832 h 880"/>
                <a:gd name="T36" fmla="*/ 680 w 840"/>
                <a:gd name="T37" fmla="*/ 880 h 880"/>
                <a:gd name="T38" fmla="*/ 824 w 840"/>
                <a:gd name="T39" fmla="*/ 832 h 880"/>
                <a:gd name="T40" fmla="*/ 776 w 840"/>
                <a:gd name="T41" fmla="*/ 736 h 880"/>
                <a:gd name="T42" fmla="*/ 776 w 840"/>
                <a:gd name="T43" fmla="*/ 832 h 880"/>
                <a:gd name="T44" fmla="*/ 632 w 840"/>
                <a:gd name="T45" fmla="*/ 736 h 880"/>
                <a:gd name="T46" fmla="*/ 584 w 840"/>
                <a:gd name="T47" fmla="*/ 640 h 880"/>
                <a:gd name="T48" fmla="*/ 536 w 840"/>
                <a:gd name="T49" fmla="*/ 448 h 880"/>
                <a:gd name="T50" fmla="*/ 632 w 840"/>
                <a:gd name="T51" fmla="*/ 496 h 880"/>
                <a:gd name="T52" fmla="*/ 680 w 840"/>
                <a:gd name="T53" fmla="*/ 544 h 880"/>
                <a:gd name="T54" fmla="*/ 824 w 840"/>
                <a:gd name="T55" fmla="*/ 400 h 880"/>
                <a:gd name="T56" fmla="*/ 728 w 840"/>
                <a:gd name="T57" fmla="*/ 304 h 880"/>
                <a:gd name="T58" fmla="*/ 728 w 840"/>
                <a:gd name="T59" fmla="*/ 400 h 880"/>
                <a:gd name="T60" fmla="*/ 632 w 840"/>
                <a:gd name="T61" fmla="*/ 352 h 880"/>
                <a:gd name="T62" fmla="*/ 632 w 840"/>
                <a:gd name="T63" fmla="*/ 256 h 880"/>
                <a:gd name="T64" fmla="*/ 536 w 840"/>
                <a:gd name="T65" fmla="*/ 112 h 880"/>
                <a:gd name="T66" fmla="*/ 392 w 840"/>
                <a:gd name="T67" fmla="*/ 16 h 880"/>
                <a:gd name="T68" fmla="*/ 296 w 840"/>
                <a:gd name="T69" fmla="*/ 16 h 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40" h="880">
                  <a:moveTo>
                    <a:pt x="296" y="16"/>
                  </a:moveTo>
                  <a:cubicBezTo>
                    <a:pt x="256" y="32"/>
                    <a:pt x="192" y="80"/>
                    <a:pt x="152" y="112"/>
                  </a:cubicBezTo>
                  <a:cubicBezTo>
                    <a:pt x="112" y="144"/>
                    <a:pt x="64" y="160"/>
                    <a:pt x="56" y="208"/>
                  </a:cubicBezTo>
                  <a:cubicBezTo>
                    <a:pt x="48" y="256"/>
                    <a:pt x="80" y="360"/>
                    <a:pt x="104" y="400"/>
                  </a:cubicBezTo>
                  <a:cubicBezTo>
                    <a:pt x="128" y="440"/>
                    <a:pt x="184" y="424"/>
                    <a:pt x="200" y="448"/>
                  </a:cubicBezTo>
                  <a:cubicBezTo>
                    <a:pt x="216" y="472"/>
                    <a:pt x="224" y="512"/>
                    <a:pt x="200" y="544"/>
                  </a:cubicBezTo>
                  <a:cubicBezTo>
                    <a:pt x="176" y="576"/>
                    <a:pt x="88" y="640"/>
                    <a:pt x="56" y="640"/>
                  </a:cubicBezTo>
                  <a:cubicBezTo>
                    <a:pt x="24" y="640"/>
                    <a:pt x="16" y="544"/>
                    <a:pt x="8" y="544"/>
                  </a:cubicBezTo>
                  <a:cubicBezTo>
                    <a:pt x="0" y="544"/>
                    <a:pt x="0" y="608"/>
                    <a:pt x="8" y="640"/>
                  </a:cubicBezTo>
                  <a:cubicBezTo>
                    <a:pt x="16" y="672"/>
                    <a:pt x="16" y="720"/>
                    <a:pt x="56" y="736"/>
                  </a:cubicBezTo>
                  <a:cubicBezTo>
                    <a:pt x="96" y="752"/>
                    <a:pt x="216" y="760"/>
                    <a:pt x="248" y="736"/>
                  </a:cubicBezTo>
                  <a:cubicBezTo>
                    <a:pt x="280" y="712"/>
                    <a:pt x="232" y="608"/>
                    <a:pt x="248" y="592"/>
                  </a:cubicBezTo>
                  <a:cubicBezTo>
                    <a:pt x="264" y="576"/>
                    <a:pt x="328" y="616"/>
                    <a:pt x="344" y="640"/>
                  </a:cubicBezTo>
                  <a:cubicBezTo>
                    <a:pt x="360" y="664"/>
                    <a:pt x="352" y="704"/>
                    <a:pt x="344" y="736"/>
                  </a:cubicBezTo>
                  <a:cubicBezTo>
                    <a:pt x="336" y="768"/>
                    <a:pt x="296" y="824"/>
                    <a:pt x="296" y="832"/>
                  </a:cubicBezTo>
                  <a:cubicBezTo>
                    <a:pt x="296" y="840"/>
                    <a:pt x="320" y="808"/>
                    <a:pt x="344" y="784"/>
                  </a:cubicBezTo>
                  <a:cubicBezTo>
                    <a:pt x="368" y="760"/>
                    <a:pt x="400" y="680"/>
                    <a:pt x="440" y="688"/>
                  </a:cubicBezTo>
                  <a:cubicBezTo>
                    <a:pt x="480" y="696"/>
                    <a:pt x="544" y="800"/>
                    <a:pt x="584" y="832"/>
                  </a:cubicBezTo>
                  <a:cubicBezTo>
                    <a:pt x="624" y="864"/>
                    <a:pt x="640" y="880"/>
                    <a:pt x="680" y="880"/>
                  </a:cubicBezTo>
                  <a:cubicBezTo>
                    <a:pt x="720" y="880"/>
                    <a:pt x="808" y="856"/>
                    <a:pt x="824" y="832"/>
                  </a:cubicBezTo>
                  <a:cubicBezTo>
                    <a:pt x="840" y="808"/>
                    <a:pt x="784" y="736"/>
                    <a:pt x="776" y="736"/>
                  </a:cubicBezTo>
                  <a:cubicBezTo>
                    <a:pt x="768" y="736"/>
                    <a:pt x="800" y="832"/>
                    <a:pt x="776" y="832"/>
                  </a:cubicBezTo>
                  <a:cubicBezTo>
                    <a:pt x="752" y="832"/>
                    <a:pt x="664" y="768"/>
                    <a:pt x="632" y="736"/>
                  </a:cubicBezTo>
                  <a:cubicBezTo>
                    <a:pt x="600" y="704"/>
                    <a:pt x="600" y="688"/>
                    <a:pt x="584" y="640"/>
                  </a:cubicBezTo>
                  <a:cubicBezTo>
                    <a:pt x="568" y="592"/>
                    <a:pt x="528" y="472"/>
                    <a:pt x="536" y="448"/>
                  </a:cubicBezTo>
                  <a:cubicBezTo>
                    <a:pt x="544" y="424"/>
                    <a:pt x="608" y="480"/>
                    <a:pt x="632" y="496"/>
                  </a:cubicBezTo>
                  <a:cubicBezTo>
                    <a:pt x="656" y="512"/>
                    <a:pt x="648" y="560"/>
                    <a:pt x="680" y="544"/>
                  </a:cubicBezTo>
                  <a:cubicBezTo>
                    <a:pt x="712" y="528"/>
                    <a:pt x="816" y="440"/>
                    <a:pt x="824" y="400"/>
                  </a:cubicBezTo>
                  <a:cubicBezTo>
                    <a:pt x="832" y="360"/>
                    <a:pt x="744" y="304"/>
                    <a:pt x="728" y="304"/>
                  </a:cubicBezTo>
                  <a:cubicBezTo>
                    <a:pt x="712" y="304"/>
                    <a:pt x="744" y="392"/>
                    <a:pt x="728" y="400"/>
                  </a:cubicBezTo>
                  <a:cubicBezTo>
                    <a:pt x="712" y="408"/>
                    <a:pt x="648" y="376"/>
                    <a:pt x="632" y="352"/>
                  </a:cubicBezTo>
                  <a:cubicBezTo>
                    <a:pt x="616" y="328"/>
                    <a:pt x="648" y="296"/>
                    <a:pt x="632" y="256"/>
                  </a:cubicBezTo>
                  <a:cubicBezTo>
                    <a:pt x="616" y="216"/>
                    <a:pt x="576" y="152"/>
                    <a:pt x="536" y="112"/>
                  </a:cubicBezTo>
                  <a:cubicBezTo>
                    <a:pt x="496" y="72"/>
                    <a:pt x="432" y="32"/>
                    <a:pt x="392" y="16"/>
                  </a:cubicBezTo>
                  <a:cubicBezTo>
                    <a:pt x="352" y="0"/>
                    <a:pt x="336" y="0"/>
                    <a:pt x="296" y="16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5" name="Group 218"/>
          <p:cNvGrpSpPr>
            <a:grpSpLocks/>
          </p:cNvGrpSpPr>
          <p:nvPr/>
        </p:nvGrpSpPr>
        <p:grpSpPr bwMode="auto">
          <a:xfrm rot="2549435">
            <a:off x="6959413" y="1759469"/>
            <a:ext cx="1412259" cy="2029103"/>
            <a:chOff x="2544" y="1536"/>
            <a:chExt cx="768" cy="1200"/>
          </a:xfrm>
        </p:grpSpPr>
        <p:sp>
          <p:nvSpPr>
            <p:cNvPr id="86" name="Freeform 219"/>
            <p:cNvSpPr>
              <a:spLocks/>
            </p:cNvSpPr>
            <p:nvPr/>
          </p:nvSpPr>
          <p:spPr bwMode="auto">
            <a:xfrm>
              <a:off x="2544" y="1935"/>
              <a:ext cx="768" cy="458"/>
            </a:xfrm>
            <a:custGeom>
              <a:avLst/>
              <a:gdLst>
                <a:gd name="T0" fmla="*/ 966 w 1961"/>
                <a:gd name="T1" fmla="*/ 8 h 1155"/>
                <a:gd name="T2" fmla="*/ 352 w 1961"/>
                <a:gd name="T3" fmla="*/ 295 h 1155"/>
                <a:gd name="T4" fmla="*/ 16 w 1961"/>
                <a:gd name="T5" fmla="*/ 919 h 1155"/>
                <a:gd name="T6" fmla="*/ 256 w 1961"/>
                <a:gd name="T7" fmla="*/ 1063 h 1155"/>
                <a:gd name="T8" fmla="*/ 959 w 1961"/>
                <a:gd name="T9" fmla="*/ 1153 h 1155"/>
                <a:gd name="T10" fmla="*/ 1701 w 1961"/>
                <a:gd name="T11" fmla="*/ 1077 h 1155"/>
                <a:gd name="T12" fmla="*/ 1936 w 1961"/>
                <a:gd name="T13" fmla="*/ 919 h 1155"/>
                <a:gd name="T14" fmla="*/ 1552 w 1961"/>
                <a:gd name="T15" fmla="*/ 247 h 1155"/>
                <a:gd name="T16" fmla="*/ 966 w 1961"/>
                <a:gd name="T17" fmla="*/ 8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1" h="1155">
                  <a:moveTo>
                    <a:pt x="966" y="8"/>
                  </a:moveTo>
                  <a:cubicBezTo>
                    <a:pt x="766" y="16"/>
                    <a:pt x="510" y="143"/>
                    <a:pt x="352" y="295"/>
                  </a:cubicBezTo>
                  <a:cubicBezTo>
                    <a:pt x="194" y="447"/>
                    <a:pt x="32" y="791"/>
                    <a:pt x="16" y="919"/>
                  </a:cubicBezTo>
                  <a:cubicBezTo>
                    <a:pt x="0" y="1047"/>
                    <a:pt x="99" y="1024"/>
                    <a:pt x="256" y="1063"/>
                  </a:cubicBezTo>
                  <a:cubicBezTo>
                    <a:pt x="413" y="1102"/>
                    <a:pt x="718" y="1151"/>
                    <a:pt x="959" y="1153"/>
                  </a:cubicBezTo>
                  <a:cubicBezTo>
                    <a:pt x="1200" y="1155"/>
                    <a:pt x="1538" y="1116"/>
                    <a:pt x="1701" y="1077"/>
                  </a:cubicBezTo>
                  <a:cubicBezTo>
                    <a:pt x="1864" y="1038"/>
                    <a:pt x="1961" y="1057"/>
                    <a:pt x="1936" y="919"/>
                  </a:cubicBezTo>
                  <a:cubicBezTo>
                    <a:pt x="1911" y="781"/>
                    <a:pt x="1714" y="399"/>
                    <a:pt x="1552" y="247"/>
                  </a:cubicBezTo>
                  <a:cubicBezTo>
                    <a:pt x="1390" y="95"/>
                    <a:pt x="1166" y="0"/>
                    <a:pt x="966" y="8"/>
                  </a:cubicBezTo>
                  <a:close/>
                </a:path>
              </a:pathLst>
            </a:custGeom>
            <a:gradFill rotWithShape="0">
              <a:gsLst>
                <a:gs pos="0">
                  <a:srgbClr val="99CCFF"/>
                </a:gs>
                <a:gs pos="100000">
                  <a:srgbClr val="0066FF"/>
                </a:gs>
              </a:gsLst>
              <a:lin ang="54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220"/>
            <p:cNvSpPr>
              <a:spLocks/>
            </p:cNvSpPr>
            <p:nvPr/>
          </p:nvSpPr>
          <p:spPr bwMode="auto">
            <a:xfrm>
              <a:off x="2703" y="1594"/>
              <a:ext cx="437" cy="877"/>
            </a:xfrm>
            <a:custGeom>
              <a:avLst/>
              <a:gdLst>
                <a:gd name="T0" fmla="*/ 433 w 874"/>
                <a:gd name="T1" fmla="*/ 0 h 2208"/>
                <a:gd name="T2" fmla="*/ 405 w 874"/>
                <a:gd name="T3" fmla="*/ 292 h 2208"/>
                <a:gd name="T4" fmla="*/ 322 w 874"/>
                <a:gd name="T5" fmla="*/ 701 h 2208"/>
                <a:gd name="T6" fmla="*/ 58 w 874"/>
                <a:gd name="T7" fmla="*/ 1180 h 2208"/>
                <a:gd name="T8" fmla="*/ 9 w 874"/>
                <a:gd name="T9" fmla="*/ 1853 h 2208"/>
                <a:gd name="T10" fmla="*/ 114 w 874"/>
                <a:gd name="T11" fmla="*/ 2061 h 2208"/>
                <a:gd name="T12" fmla="*/ 460 w 874"/>
                <a:gd name="T13" fmla="*/ 2207 h 2208"/>
                <a:gd name="T14" fmla="*/ 745 w 874"/>
                <a:gd name="T15" fmla="*/ 2055 h 2208"/>
                <a:gd name="T16" fmla="*/ 863 w 874"/>
                <a:gd name="T17" fmla="*/ 1846 h 2208"/>
                <a:gd name="T18" fmla="*/ 814 w 874"/>
                <a:gd name="T19" fmla="*/ 1146 h 2208"/>
                <a:gd name="T20" fmla="*/ 599 w 874"/>
                <a:gd name="T21" fmla="*/ 688 h 2208"/>
                <a:gd name="T22" fmla="*/ 530 w 874"/>
                <a:gd name="T23" fmla="*/ 285 h 2208"/>
                <a:gd name="T24" fmla="*/ 474 w 874"/>
                <a:gd name="T25" fmla="*/ 7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4" h="2208">
                  <a:moveTo>
                    <a:pt x="433" y="0"/>
                  </a:moveTo>
                  <a:cubicBezTo>
                    <a:pt x="427" y="49"/>
                    <a:pt x="423" y="175"/>
                    <a:pt x="405" y="292"/>
                  </a:cubicBezTo>
                  <a:cubicBezTo>
                    <a:pt x="387" y="409"/>
                    <a:pt x="380" y="553"/>
                    <a:pt x="322" y="701"/>
                  </a:cubicBezTo>
                  <a:cubicBezTo>
                    <a:pt x="264" y="849"/>
                    <a:pt x="110" y="988"/>
                    <a:pt x="58" y="1180"/>
                  </a:cubicBezTo>
                  <a:cubicBezTo>
                    <a:pt x="6" y="1372"/>
                    <a:pt x="0" y="1706"/>
                    <a:pt x="9" y="1853"/>
                  </a:cubicBezTo>
                  <a:cubicBezTo>
                    <a:pt x="18" y="2000"/>
                    <a:pt x="39" y="2002"/>
                    <a:pt x="114" y="2061"/>
                  </a:cubicBezTo>
                  <a:cubicBezTo>
                    <a:pt x="189" y="2120"/>
                    <a:pt x="355" y="2208"/>
                    <a:pt x="460" y="2207"/>
                  </a:cubicBezTo>
                  <a:cubicBezTo>
                    <a:pt x="565" y="2206"/>
                    <a:pt x="678" y="2115"/>
                    <a:pt x="745" y="2055"/>
                  </a:cubicBezTo>
                  <a:cubicBezTo>
                    <a:pt x="812" y="1995"/>
                    <a:pt x="852" y="1997"/>
                    <a:pt x="863" y="1846"/>
                  </a:cubicBezTo>
                  <a:cubicBezTo>
                    <a:pt x="874" y="1695"/>
                    <a:pt x="858" y="1339"/>
                    <a:pt x="814" y="1146"/>
                  </a:cubicBezTo>
                  <a:cubicBezTo>
                    <a:pt x="770" y="953"/>
                    <a:pt x="646" y="831"/>
                    <a:pt x="599" y="688"/>
                  </a:cubicBezTo>
                  <a:cubicBezTo>
                    <a:pt x="552" y="545"/>
                    <a:pt x="551" y="398"/>
                    <a:pt x="530" y="285"/>
                  </a:cubicBezTo>
                  <a:cubicBezTo>
                    <a:pt x="509" y="172"/>
                    <a:pt x="486" y="65"/>
                    <a:pt x="474" y="7"/>
                  </a:cubicBezTo>
                </a:path>
              </a:pathLst>
            </a:custGeom>
            <a:gradFill rotWithShape="0">
              <a:gsLst>
                <a:gs pos="0">
                  <a:srgbClr val="990000"/>
                </a:gs>
                <a:gs pos="50000">
                  <a:srgbClr val="FF00FF"/>
                </a:gs>
                <a:gs pos="100000">
                  <a:srgbClr val="990000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88" name="Group 221"/>
            <p:cNvGrpSpPr>
              <a:grpSpLocks/>
            </p:cNvGrpSpPr>
            <p:nvPr/>
          </p:nvGrpSpPr>
          <p:grpSpPr bwMode="auto">
            <a:xfrm>
              <a:off x="2832" y="2222"/>
              <a:ext cx="192" cy="133"/>
              <a:chOff x="528" y="1152"/>
              <a:chExt cx="672" cy="720"/>
            </a:xfrm>
          </p:grpSpPr>
          <p:sp>
            <p:nvSpPr>
              <p:cNvPr id="101" name="Oval 222"/>
              <p:cNvSpPr>
                <a:spLocks noChangeArrowheads="1"/>
              </p:cNvSpPr>
              <p:nvPr/>
            </p:nvSpPr>
            <p:spPr bwMode="auto">
              <a:xfrm>
                <a:off x="528" y="1152"/>
                <a:ext cx="672" cy="720"/>
              </a:xfrm>
              <a:prstGeom prst="ellipse">
                <a:avLst/>
              </a:prstGeom>
              <a:solidFill>
                <a:srgbClr val="FF993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2" name="Oval 223"/>
              <p:cNvSpPr>
                <a:spLocks noChangeArrowheads="1"/>
              </p:cNvSpPr>
              <p:nvPr/>
            </p:nvSpPr>
            <p:spPr bwMode="auto">
              <a:xfrm>
                <a:off x="624" y="1248"/>
                <a:ext cx="480" cy="528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hlink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89" name="Rectangle 224"/>
            <p:cNvSpPr>
              <a:spLocks noChangeArrowheads="1"/>
            </p:cNvSpPr>
            <p:nvPr/>
          </p:nvSpPr>
          <p:spPr bwMode="auto">
            <a:xfrm>
              <a:off x="2784" y="2431"/>
              <a:ext cx="264" cy="76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50000">
                  <a:srgbClr val="CCCCFF"/>
                </a:gs>
                <a:gs pos="100000">
                  <a:schemeClr val="accent2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90" name="Group 225"/>
            <p:cNvGrpSpPr>
              <a:grpSpLocks/>
            </p:cNvGrpSpPr>
            <p:nvPr/>
          </p:nvGrpSpPr>
          <p:grpSpPr bwMode="auto">
            <a:xfrm>
              <a:off x="2808" y="2526"/>
              <a:ext cx="216" cy="210"/>
              <a:chOff x="1776" y="3216"/>
              <a:chExt cx="432" cy="528"/>
            </a:xfrm>
          </p:grpSpPr>
          <p:grpSp>
            <p:nvGrpSpPr>
              <p:cNvPr id="95" name="Group 226"/>
              <p:cNvGrpSpPr>
                <a:grpSpLocks/>
              </p:cNvGrpSpPr>
              <p:nvPr/>
            </p:nvGrpSpPr>
            <p:grpSpPr bwMode="auto">
              <a:xfrm>
                <a:off x="1776" y="3408"/>
                <a:ext cx="432" cy="336"/>
                <a:chOff x="1680" y="3456"/>
                <a:chExt cx="432" cy="336"/>
              </a:xfrm>
            </p:grpSpPr>
            <p:sp>
              <p:nvSpPr>
                <p:cNvPr id="98" name="Oval 227"/>
                <p:cNvSpPr>
                  <a:spLocks noChangeArrowheads="1"/>
                </p:cNvSpPr>
                <p:nvPr/>
              </p:nvSpPr>
              <p:spPr bwMode="auto">
                <a:xfrm>
                  <a:off x="1680" y="3456"/>
                  <a:ext cx="192" cy="24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hlink"/>
                    </a:gs>
                  </a:gsLst>
                  <a:path path="shape">
                    <a:fillToRect l="50000" t="50000" r="50000" b="50000"/>
                  </a:path>
                </a:gradFill>
                <a:ln w="9525">
                  <a:solidFill>
                    <a:srgbClr val="00CCFF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9" name="Oval 228"/>
                <p:cNvSpPr>
                  <a:spLocks noChangeArrowheads="1"/>
                </p:cNvSpPr>
                <p:nvPr/>
              </p:nvSpPr>
              <p:spPr bwMode="auto">
                <a:xfrm>
                  <a:off x="1824" y="3552"/>
                  <a:ext cx="192" cy="24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hlink"/>
                    </a:gs>
                  </a:gsLst>
                  <a:path path="shape">
                    <a:fillToRect l="50000" t="50000" r="50000" b="50000"/>
                  </a:path>
                </a:gradFill>
                <a:ln w="9525">
                  <a:solidFill>
                    <a:srgbClr val="00CCFF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0" name="Oval 229"/>
                <p:cNvSpPr>
                  <a:spLocks noChangeArrowheads="1"/>
                </p:cNvSpPr>
                <p:nvPr/>
              </p:nvSpPr>
              <p:spPr bwMode="auto">
                <a:xfrm>
                  <a:off x="1920" y="3456"/>
                  <a:ext cx="192" cy="24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hlink"/>
                    </a:gs>
                  </a:gsLst>
                  <a:path path="shape">
                    <a:fillToRect l="50000" t="50000" r="50000" b="50000"/>
                  </a:path>
                </a:gradFill>
                <a:ln w="9525">
                  <a:solidFill>
                    <a:srgbClr val="00CCFF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96" name="Line 230"/>
              <p:cNvSpPr>
                <a:spLocks noChangeShapeType="1"/>
              </p:cNvSpPr>
              <p:nvPr/>
            </p:nvSpPr>
            <p:spPr bwMode="auto">
              <a:xfrm>
                <a:off x="1920" y="3216"/>
                <a:ext cx="0" cy="96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Line 231"/>
              <p:cNvSpPr>
                <a:spLocks noChangeShapeType="1"/>
              </p:cNvSpPr>
              <p:nvPr/>
            </p:nvSpPr>
            <p:spPr bwMode="auto">
              <a:xfrm>
                <a:off x="1968" y="3264"/>
                <a:ext cx="0" cy="144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91" name="Group 232"/>
            <p:cNvGrpSpPr>
              <a:grpSpLocks/>
            </p:cNvGrpSpPr>
            <p:nvPr/>
          </p:nvGrpSpPr>
          <p:grpSpPr bwMode="auto">
            <a:xfrm>
              <a:off x="2784" y="2012"/>
              <a:ext cx="144" cy="153"/>
              <a:chOff x="528" y="1152"/>
              <a:chExt cx="672" cy="720"/>
            </a:xfrm>
          </p:grpSpPr>
          <p:sp>
            <p:nvSpPr>
              <p:cNvPr id="93" name="Oval 233"/>
              <p:cNvSpPr>
                <a:spLocks noChangeArrowheads="1"/>
              </p:cNvSpPr>
              <p:nvPr/>
            </p:nvSpPr>
            <p:spPr bwMode="auto">
              <a:xfrm>
                <a:off x="528" y="1152"/>
                <a:ext cx="672" cy="720"/>
              </a:xfrm>
              <a:prstGeom prst="ellipse">
                <a:avLst/>
              </a:prstGeom>
              <a:solidFill>
                <a:srgbClr val="FF993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4" name="Oval 234"/>
              <p:cNvSpPr>
                <a:spLocks noChangeArrowheads="1"/>
              </p:cNvSpPr>
              <p:nvPr/>
            </p:nvSpPr>
            <p:spPr bwMode="auto">
              <a:xfrm>
                <a:off x="624" y="1248"/>
                <a:ext cx="480" cy="528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chemeClr val="hlink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92" name="Freeform 235"/>
            <p:cNvSpPr>
              <a:spLocks/>
            </p:cNvSpPr>
            <p:nvPr/>
          </p:nvSpPr>
          <p:spPr bwMode="auto">
            <a:xfrm>
              <a:off x="2847" y="1536"/>
              <a:ext cx="177" cy="229"/>
            </a:xfrm>
            <a:custGeom>
              <a:avLst/>
              <a:gdLst>
                <a:gd name="T0" fmla="*/ 163 w 355"/>
                <a:gd name="T1" fmla="*/ 0 h 576"/>
                <a:gd name="T2" fmla="*/ 115 w 355"/>
                <a:gd name="T3" fmla="*/ 288 h 576"/>
                <a:gd name="T4" fmla="*/ 0 w 355"/>
                <a:gd name="T5" fmla="*/ 571 h 576"/>
                <a:gd name="T6" fmla="*/ 163 w 355"/>
                <a:gd name="T7" fmla="*/ 480 h 576"/>
                <a:gd name="T8" fmla="*/ 355 w 355"/>
                <a:gd name="T9" fmla="*/ 576 h 576"/>
                <a:gd name="T10" fmla="*/ 222 w 355"/>
                <a:gd name="T11" fmla="*/ 286 h 576"/>
                <a:gd name="T12" fmla="*/ 163 w 355"/>
                <a:gd name="T1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5" h="576">
                  <a:moveTo>
                    <a:pt x="163" y="0"/>
                  </a:moveTo>
                  <a:lnTo>
                    <a:pt x="115" y="288"/>
                  </a:lnTo>
                  <a:lnTo>
                    <a:pt x="0" y="571"/>
                  </a:lnTo>
                  <a:lnTo>
                    <a:pt x="163" y="480"/>
                  </a:lnTo>
                  <a:lnTo>
                    <a:pt x="355" y="576"/>
                  </a:lnTo>
                  <a:lnTo>
                    <a:pt x="222" y="286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01" name="Group 300"/>
          <p:cNvGrpSpPr/>
          <p:nvPr/>
        </p:nvGrpSpPr>
        <p:grpSpPr>
          <a:xfrm>
            <a:off x="3298032" y="1593467"/>
            <a:ext cx="438711" cy="454070"/>
            <a:chOff x="3298032" y="1593467"/>
            <a:chExt cx="438711" cy="454070"/>
          </a:xfrm>
        </p:grpSpPr>
        <p:sp>
          <p:nvSpPr>
            <p:cNvPr id="302" name="Oval 301"/>
            <p:cNvSpPr/>
            <p:nvPr/>
          </p:nvSpPr>
          <p:spPr>
            <a:xfrm>
              <a:off x="3298032" y="1593467"/>
              <a:ext cx="438711" cy="454070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29474D"/>
              </a:solidFill>
            </a:ln>
            <a:effectLst>
              <a:outerShdw dist="25400" dir="2340000" algn="ctr" rotWithShape="0">
                <a:srgbClr val="528674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Cross 302"/>
            <p:cNvSpPr/>
            <p:nvPr/>
          </p:nvSpPr>
          <p:spPr>
            <a:xfrm rot="2883934">
              <a:off x="3355305" y="1653094"/>
              <a:ext cx="324167" cy="325148"/>
            </a:xfrm>
            <a:prstGeom prst="plus">
              <a:avLst>
                <a:gd name="adj" fmla="val 41185"/>
              </a:avLst>
            </a:prstGeom>
            <a:solidFill>
              <a:srgbClr val="92D050"/>
            </a:solidFill>
            <a:ln>
              <a:solidFill>
                <a:srgbClr val="29474D"/>
              </a:solidFill>
            </a:ln>
            <a:effectLst>
              <a:outerShdw dist="254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358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128604" y="4947387"/>
            <a:ext cx="4401320" cy="122323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  <a:gd name="connsiteX0" fmla="*/ 0 w 4424184"/>
              <a:gd name="connsiteY0" fmla="*/ 94895 h 909381"/>
              <a:gd name="connsiteX1" fmla="*/ 243613 w 4424184"/>
              <a:gd name="connsiteY1" fmla="*/ 612945 h 909381"/>
              <a:gd name="connsiteX2" fmla="*/ 535844 w 4424184"/>
              <a:gd name="connsiteY2" fmla="*/ 782628 h 909381"/>
              <a:gd name="connsiteX3" fmla="*/ 733807 w 4424184"/>
              <a:gd name="connsiteY3" fmla="*/ 839188 h 909381"/>
              <a:gd name="connsiteX4" fmla="*/ 1648207 w 4424184"/>
              <a:gd name="connsiteY4" fmla="*/ 905176 h 909381"/>
              <a:gd name="connsiteX5" fmla="*/ 3797518 w 4424184"/>
              <a:gd name="connsiteY5" fmla="*/ 895749 h 909381"/>
              <a:gd name="connsiteX6" fmla="*/ 3561848 w 4424184"/>
              <a:gd name="connsiteY6" fmla="*/ 839188 h 909381"/>
              <a:gd name="connsiteX7" fmla="*/ 4108603 w 4424184"/>
              <a:gd name="connsiteY7" fmla="*/ 801481 h 909381"/>
              <a:gd name="connsiteX8" fmla="*/ 4391407 w 4424184"/>
              <a:gd name="connsiteY8" fmla="*/ 396129 h 909381"/>
              <a:gd name="connsiteX9" fmla="*/ 4212298 w 4424184"/>
              <a:gd name="connsiteY9" fmla="*/ 203 h 909381"/>
              <a:gd name="connsiteX10" fmla="*/ 2562607 w 4424184"/>
              <a:gd name="connsiteY10" fmla="*/ 339568 h 909381"/>
              <a:gd name="connsiteX11" fmla="*/ 1016611 w 4424184"/>
              <a:gd name="connsiteY11" fmla="*/ 169885 h 909381"/>
              <a:gd name="connsiteX12" fmla="*/ 243613 w 4424184"/>
              <a:gd name="connsiteY12" fmla="*/ 292434 h 909381"/>
              <a:gd name="connsiteX13" fmla="*/ 0 w 4424184"/>
              <a:gd name="connsiteY13" fmla="*/ 94895 h 909381"/>
              <a:gd name="connsiteX0" fmla="*/ 72 w 4424256"/>
              <a:gd name="connsiteY0" fmla="*/ 94895 h 909381"/>
              <a:gd name="connsiteX1" fmla="*/ 260357 w 4424256"/>
              <a:gd name="connsiteY1" fmla="*/ 637658 h 909381"/>
              <a:gd name="connsiteX2" fmla="*/ 535916 w 4424256"/>
              <a:gd name="connsiteY2" fmla="*/ 782628 h 909381"/>
              <a:gd name="connsiteX3" fmla="*/ 733879 w 4424256"/>
              <a:gd name="connsiteY3" fmla="*/ 839188 h 909381"/>
              <a:gd name="connsiteX4" fmla="*/ 1648279 w 4424256"/>
              <a:gd name="connsiteY4" fmla="*/ 905176 h 909381"/>
              <a:gd name="connsiteX5" fmla="*/ 3797590 w 4424256"/>
              <a:gd name="connsiteY5" fmla="*/ 895749 h 909381"/>
              <a:gd name="connsiteX6" fmla="*/ 3561920 w 4424256"/>
              <a:gd name="connsiteY6" fmla="*/ 839188 h 909381"/>
              <a:gd name="connsiteX7" fmla="*/ 4108675 w 4424256"/>
              <a:gd name="connsiteY7" fmla="*/ 801481 h 909381"/>
              <a:gd name="connsiteX8" fmla="*/ 4391479 w 4424256"/>
              <a:gd name="connsiteY8" fmla="*/ 396129 h 909381"/>
              <a:gd name="connsiteX9" fmla="*/ 4212370 w 4424256"/>
              <a:gd name="connsiteY9" fmla="*/ 203 h 909381"/>
              <a:gd name="connsiteX10" fmla="*/ 2562679 w 4424256"/>
              <a:gd name="connsiteY10" fmla="*/ 339568 h 909381"/>
              <a:gd name="connsiteX11" fmla="*/ 1016683 w 4424256"/>
              <a:gd name="connsiteY11" fmla="*/ 169885 h 909381"/>
              <a:gd name="connsiteX12" fmla="*/ 243685 w 4424256"/>
              <a:gd name="connsiteY12" fmla="*/ 292434 h 909381"/>
              <a:gd name="connsiteX13" fmla="*/ 72 w 4424256"/>
              <a:gd name="connsiteY13" fmla="*/ 94895 h 909381"/>
              <a:gd name="connsiteX0" fmla="*/ 607 w 4424791"/>
              <a:gd name="connsiteY0" fmla="*/ 256348 h 1070834"/>
              <a:gd name="connsiteX1" fmla="*/ 260892 w 4424791"/>
              <a:gd name="connsiteY1" fmla="*/ 799111 h 1070834"/>
              <a:gd name="connsiteX2" fmla="*/ 536451 w 4424791"/>
              <a:gd name="connsiteY2" fmla="*/ 944081 h 1070834"/>
              <a:gd name="connsiteX3" fmla="*/ 734414 w 4424791"/>
              <a:gd name="connsiteY3" fmla="*/ 1000641 h 1070834"/>
              <a:gd name="connsiteX4" fmla="*/ 1648814 w 4424791"/>
              <a:gd name="connsiteY4" fmla="*/ 1066629 h 1070834"/>
              <a:gd name="connsiteX5" fmla="*/ 3798125 w 4424791"/>
              <a:gd name="connsiteY5" fmla="*/ 1057202 h 1070834"/>
              <a:gd name="connsiteX6" fmla="*/ 3562455 w 4424791"/>
              <a:gd name="connsiteY6" fmla="*/ 1000641 h 1070834"/>
              <a:gd name="connsiteX7" fmla="*/ 4109210 w 4424791"/>
              <a:gd name="connsiteY7" fmla="*/ 962934 h 1070834"/>
              <a:gd name="connsiteX8" fmla="*/ 4392014 w 4424791"/>
              <a:gd name="connsiteY8" fmla="*/ 557582 h 1070834"/>
              <a:gd name="connsiteX9" fmla="*/ 4212905 w 4424791"/>
              <a:gd name="connsiteY9" fmla="*/ 161656 h 1070834"/>
              <a:gd name="connsiteX10" fmla="*/ 2563214 w 4424791"/>
              <a:gd name="connsiteY10" fmla="*/ 501021 h 1070834"/>
              <a:gd name="connsiteX11" fmla="*/ 1017218 w 4424791"/>
              <a:gd name="connsiteY11" fmla="*/ 331338 h 1070834"/>
              <a:gd name="connsiteX12" fmla="*/ 335912 w 4424791"/>
              <a:gd name="connsiteY12" fmla="*/ 806 h 1070834"/>
              <a:gd name="connsiteX13" fmla="*/ 607 w 4424791"/>
              <a:gd name="connsiteY13" fmla="*/ 256348 h 1070834"/>
              <a:gd name="connsiteX0" fmla="*/ 607 w 4424791"/>
              <a:gd name="connsiteY0" fmla="*/ 346126 h 1160612"/>
              <a:gd name="connsiteX1" fmla="*/ 260892 w 4424791"/>
              <a:gd name="connsiteY1" fmla="*/ 888889 h 1160612"/>
              <a:gd name="connsiteX2" fmla="*/ 536451 w 4424791"/>
              <a:gd name="connsiteY2" fmla="*/ 1033859 h 1160612"/>
              <a:gd name="connsiteX3" fmla="*/ 734414 w 4424791"/>
              <a:gd name="connsiteY3" fmla="*/ 1090419 h 1160612"/>
              <a:gd name="connsiteX4" fmla="*/ 1648814 w 4424791"/>
              <a:gd name="connsiteY4" fmla="*/ 1156407 h 1160612"/>
              <a:gd name="connsiteX5" fmla="*/ 3798125 w 4424791"/>
              <a:gd name="connsiteY5" fmla="*/ 1146980 h 1160612"/>
              <a:gd name="connsiteX6" fmla="*/ 3562455 w 4424791"/>
              <a:gd name="connsiteY6" fmla="*/ 1090419 h 1160612"/>
              <a:gd name="connsiteX7" fmla="*/ 4109210 w 4424791"/>
              <a:gd name="connsiteY7" fmla="*/ 1052712 h 1160612"/>
              <a:gd name="connsiteX8" fmla="*/ 4392014 w 4424791"/>
              <a:gd name="connsiteY8" fmla="*/ 647360 h 1160612"/>
              <a:gd name="connsiteX9" fmla="*/ 4212905 w 4424791"/>
              <a:gd name="connsiteY9" fmla="*/ 251434 h 1160612"/>
              <a:gd name="connsiteX10" fmla="*/ 2563214 w 4424791"/>
              <a:gd name="connsiteY10" fmla="*/ 590799 h 1160612"/>
              <a:gd name="connsiteX11" fmla="*/ 1083902 w 4424791"/>
              <a:gd name="connsiteY11" fmla="*/ 986 h 1160612"/>
              <a:gd name="connsiteX12" fmla="*/ 335912 w 4424791"/>
              <a:gd name="connsiteY12" fmla="*/ 90584 h 1160612"/>
              <a:gd name="connsiteX13" fmla="*/ 607 w 4424791"/>
              <a:gd name="connsiteY13" fmla="*/ 346126 h 1160612"/>
              <a:gd name="connsiteX0" fmla="*/ 607 w 4417853"/>
              <a:gd name="connsiteY0" fmla="*/ 400366 h 1214852"/>
              <a:gd name="connsiteX1" fmla="*/ 260892 w 4417853"/>
              <a:gd name="connsiteY1" fmla="*/ 943129 h 1214852"/>
              <a:gd name="connsiteX2" fmla="*/ 536451 w 4417853"/>
              <a:gd name="connsiteY2" fmla="*/ 1088099 h 1214852"/>
              <a:gd name="connsiteX3" fmla="*/ 734414 w 4417853"/>
              <a:gd name="connsiteY3" fmla="*/ 1144659 h 1214852"/>
              <a:gd name="connsiteX4" fmla="*/ 1648814 w 4417853"/>
              <a:gd name="connsiteY4" fmla="*/ 1210647 h 1214852"/>
              <a:gd name="connsiteX5" fmla="*/ 3798125 w 4417853"/>
              <a:gd name="connsiteY5" fmla="*/ 1201220 h 1214852"/>
              <a:gd name="connsiteX6" fmla="*/ 3562455 w 4417853"/>
              <a:gd name="connsiteY6" fmla="*/ 1144659 h 1214852"/>
              <a:gd name="connsiteX7" fmla="*/ 4109210 w 4417853"/>
              <a:gd name="connsiteY7" fmla="*/ 1106952 h 1214852"/>
              <a:gd name="connsiteX8" fmla="*/ 4392014 w 4417853"/>
              <a:gd name="connsiteY8" fmla="*/ 701600 h 1214852"/>
              <a:gd name="connsiteX9" fmla="*/ 4212905 w 4417853"/>
              <a:gd name="connsiteY9" fmla="*/ 305674 h 1214852"/>
              <a:gd name="connsiteX10" fmla="*/ 2696584 w 4417853"/>
              <a:gd name="connsiteY10" fmla="*/ 10725 h 1214852"/>
              <a:gd name="connsiteX11" fmla="*/ 1083902 w 4417853"/>
              <a:gd name="connsiteY11" fmla="*/ 55226 h 1214852"/>
              <a:gd name="connsiteX12" fmla="*/ 335912 w 4417853"/>
              <a:gd name="connsiteY12" fmla="*/ 144824 h 1214852"/>
              <a:gd name="connsiteX13" fmla="*/ 607 w 4417853"/>
              <a:gd name="connsiteY13" fmla="*/ 400366 h 1214852"/>
              <a:gd name="connsiteX0" fmla="*/ 607 w 4461975"/>
              <a:gd name="connsiteY0" fmla="*/ 400366 h 1214852"/>
              <a:gd name="connsiteX1" fmla="*/ 260892 w 4461975"/>
              <a:gd name="connsiteY1" fmla="*/ 943129 h 1214852"/>
              <a:gd name="connsiteX2" fmla="*/ 536451 w 4461975"/>
              <a:gd name="connsiteY2" fmla="*/ 1088099 h 1214852"/>
              <a:gd name="connsiteX3" fmla="*/ 734414 w 4461975"/>
              <a:gd name="connsiteY3" fmla="*/ 1144659 h 1214852"/>
              <a:gd name="connsiteX4" fmla="*/ 1648814 w 4461975"/>
              <a:gd name="connsiteY4" fmla="*/ 1210647 h 1214852"/>
              <a:gd name="connsiteX5" fmla="*/ 3798125 w 4461975"/>
              <a:gd name="connsiteY5" fmla="*/ 1201220 h 1214852"/>
              <a:gd name="connsiteX6" fmla="*/ 3562455 w 4461975"/>
              <a:gd name="connsiteY6" fmla="*/ 1144659 h 1214852"/>
              <a:gd name="connsiteX7" fmla="*/ 4109210 w 4461975"/>
              <a:gd name="connsiteY7" fmla="*/ 1106952 h 1214852"/>
              <a:gd name="connsiteX8" fmla="*/ 4450363 w 4461975"/>
              <a:gd name="connsiteY8" fmla="*/ 545081 h 1214852"/>
              <a:gd name="connsiteX9" fmla="*/ 4212905 w 4461975"/>
              <a:gd name="connsiteY9" fmla="*/ 305674 h 1214852"/>
              <a:gd name="connsiteX10" fmla="*/ 2696584 w 4461975"/>
              <a:gd name="connsiteY10" fmla="*/ 10725 h 1214852"/>
              <a:gd name="connsiteX11" fmla="*/ 1083902 w 4461975"/>
              <a:gd name="connsiteY11" fmla="*/ 55226 h 1214852"/>
              <a:gd name="connsiteX12" fmla="*/ 335912 w 4461975"/>
              <a:gd name="connsiteY12" fmla="*/ 144824 h 1214852"/>
              <a:gd name="connsiteX13" fmla="*/ 607 w 4461975"/>
              <a:gd name="connsiteY13" fmla="*/ 400366 h 1214852"/>
              <a:gd name="connsiteX0" fmla="*/ 607 w 4469295"/>
              <a:gd name="connsiteY0" fmla="*/ 400366 h 1214852"/>
              <a:gd name="connsiteX1" fmla="*/ 260892 w 4469295"/>
              <a:gd name="connsiteY1" fmla="*/ 943129 h 1214852"/>
              <a:gd name="connsiteX2" fmla="*/ 536451 w 4469295"/>
              <a:gd name="connsiteY2" fmla="*/ 1088099 h 1214852"/>
              <a:gd name="connsiteX3" fmla="*/ 734414 w 4469295"/>
              <a:gd name="connsiteY3" fmla="*/ 1144659 h 1214852"/>
              <a:gd name="connsiteX4" fmla="*/ 1648814 w 4469295"/>
              <a:gd name="connsiteY4" fmla="*/ 1210647 h 1214852"/>
              <a:gd name="connsiteX5" fmla="*/ 3798125 w 4469295"/>
              <a:gd name="connsiteY5" fmla="*/ 1201220 h 1214852"/>
              <a:gd name="connsiteX6" fmla="*/ 3562455 w 4469295"/>
              <a:gd name="connsiteY6" fmla="*/ 1144659 h 1214852"/>
              <a:gd name="connsiteX7" fmla="*/ 4109210 w 4469295"/>
              <a:gd name="connsiteY7" fmla="*/ 1106952 h 1214852"/>
              <a:gd name="connsiteX8" fmla="*/ 4450363 w 4469295"/>
              <a:gd name="connsiteY8" fmla="*/ 545081 h 1214852"/>
              <a:gd name="connsiteX9" fmla="*/ 4212905 w 4469295"/>
              <a:gd name="connsiteY9" fmla="*/ 305674 h 1214852"/>
              <a:gd name="connsiteX10" fmla="*/ 2696584 w 4469295"/>
              <a:gd name="connsiteY10" fmla="*/ 10725 h 1214852"/>
              <a:gd name="connsiteX11" fmla="*/ 1083902 w 4469295"/>
              <a:gd name="connsiteY11" fmla="*/ 55226 h 1214852"/>
              <a:gd name="connsiteX12" fmla="*/ 335912 w 4469295"/>
              <a:gd name="connsiteY12" fmla="*/ 144824 h 1214852"/>
              <a:gd name="connsiteX13" fmla="*/ 607 w 4469295"/>
              <a:gd name="connsiteY13" fmla="*/ 400366 h 1214852"/>
              <a:gd name="connsiteX0" fmla="*/ 607 w 4453573"/>
              <a:gd name="connsiteY0" fmla="*/ 408745 h 1223231"/>
              <a:gd name="connsiteX1" fmla="*/ 260892 w 4453573"/>
              <a:gd name="connsiteY1" fmla="*/ 951508 h 1223231"/>
              <a:gd name="connsiteX2" fmla="*/ 536451 w 4453573"/>
              <a:gd name="connsiteY2" fmla="*/ 1096478 h 1223231"/>
              <a:gd name="connsiteX3" fmla="*/ 734414 w 4453573"/>
              <a:gd name="connsiteY3" fmla="*/ 1153038 h 1223231"/>
              <a:gd name="connsiteX4" fmla="*/ 1648814 w 4453573"/>
              <a:gd name="connsiteY4" fmla="*/ 1219026 h 1223231"/>
              <a:gd name="connsiteX5" fmla="*/ 3798125 w 4453573"/>
              <a:gd name="connsiteY5" fmla="*/ 1209599 h 1223231"/>
              <a:gd name="connsiteX6" fmla="*/ 3562455 w 4453573"/>
              <a:gd name="connsiteY6" fmla="*/ 1153038 h 1223231"/>
              <a:gd name="connsiteX7" fmla="*/ 4109210 w 4453573"/>
              <a:gd name="connsiteY7" fmla="*/ 1115331 h 1223231"/>
              <a:gd name="connsiteX8" fmla="*/ 4450363 w 4453573"/>
              <a:gd name="connsiteY8" fmla="*/ 553460 h 1223231"/>
              <a:gd name="connsiteX9" fmla="*/ 4171227 w 4453573"/>
              <a:gd name="connsiteY9" fmla="*/ 50442 h 1223231"/>
              <a:gd name="connsiteX10" fmla="*/ 2696584 w 4453573"/>
              <a:gd name="connsiteY10" fmla="*/ 19104 h 1223231"/>
              <a:gd name="connsiteX11" fmla="*/ 1083902 w 4453573"/>
              <a:gd name="connsiteY11" fmla="*/ 63605 h 1223231"/>
              <a:gd name="connsiteX12" fmla="*/ 335912 w 4453573"/>
              <a:gd name="connsiteY12" fmla="*/ 153203 h 1223231"/>
              <a:gd name="connsiteX13" fmla="*/ 607 w 4453573"/>
              <a:gd name="connsiteY13" fmla="*/ 408745 h 122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53573" h="1223231">
                <a:moveTo>
                  <a:pt x="607" y="408745"/>
                </a:moveTo>
                <a:cubicBezTo>
                  <a:pt x="-11896" y="541796"/>
                  <a:pt x="171585" y="836886"/>
                  <a:pt x="260892" y="951508"/>
                </a:cubicBezTo>
                <a:cubicBezTo>
                  <a:pt x="350199" y="1066130"/>
                  <a:pt x="457531" y="1062890"/>
                  <a:pt x="536451" y="1096478"/>
                </a:cubicBezTo>
                <a:cubicBezTo>
                  <a:pt x="615371" y="1130066"/>
                  <a:pt x="549020" y="1132613"/>
                  <a:pt x="734414" y="1153038"/>
                </a:cubicBezTo>
                <a:cubicBezTo>
                  <a:pt x="919808" y="1173463"/>
                  <a:pt x="1138196" y="1209599"/>
                  <a:pt x="1648814" y="1219026"/>
                </a:cubicBezTo>
                <a:cubicBezTo>
                  <a:pt x="2159432" y="1228453"/>
                  <a:pt x="3479185" y="1220597"/>
                  <a:pt x="3798125" y="1209599"/>
                </a:cubicBezTo>
                <a:cubicBezTo>
                  <a:pt x="4117065" y="1198601"/>
                  <a:pt x="3510608" y="1168749"/>
                  <a:pt x="3562455" y="1153038"/>
                </a:cubicBezTo>
                <a:cubicBezTo>
                  <a:pt x="3614302" y="1137327"/>
                  <a:pt x="3961225" y="1215261"/>
                  <a:pt x="4109210" y="1115331"/>
                </a:cubicBezTo>
                <a:cubicBezTo>
                  <a:pt x="4257195" y="1015401"/>
                  <a:pt x="4440027" y="730942"/>
                  <a:pt x="4450363" y="553460"/>
                </a:cubicBezTo>
                <a:cubicBezTo>
                  <a:pt x="4460699" y="375978"/>
                  <a:pt x="4463523" y="139501"/>
                  <a:pt x="4171227" y="50442"/>
                </a:cubicBezTo>
                <a:cubicBezTo>
                  <a:pt x="3878931" y="-38617"/>
                  <a:pt x="3211138" y="16910"/>
                  <a:pt x="2696584" y="19104"/>
                </a:cubicBezTo>
                <a:cubicBezTo>
                  <a:pt x="2182030" y="21298"/>
                  <a:pt x="1470401" y="71461"/>
                  <a:pt x="1083902" y="63605"/>
                </a:cubicBezTo>
                <a:cubicBezTo>
                  <a:pt x="697403" y="55749"/>
                  <a:pt x="516461" y="95680"/>
                  <a:pt x="335912" y="153203"/>
                </a:cubicBezTo>
                <a:cubicBezTo>
                  <a:pt x="155363" y="210726"/>
                  <a:pt x="13110" y="275694"/>
                  <a:pt x="607" y="408745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-1093976" y="3145503"/>
            <a:ext cx="5403309" cy="282366"/>
            <a:chOff x="-1029457" y="4912929"/>
            <a:chExt cx="5403309" cy="282366"/>
          </a:xfrm>
        </p:grpSpPr>
        <p:grpSp>
          <p:nvGrpSpPr>
            <p:cNvPr id="50" name="Group 4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52" name="Can 51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3" name="Can 52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4" name="Can 53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5" name="Can 54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47292" y="2965644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47" name="Can 46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an 47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n 48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 rot="247517">
            <a:off x="8924696" y="2699417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11239780">
            <a:off x="9156453" y="2825975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11197606">
            <a:off x="9099019" y="2888660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617459" y="3506980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 rot="17058193">
            <a:off x="8535128" y="3437415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 rot="17087545">
            <a:off x="8458979" y="3423076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 rot="16415523">
            <a:off x="8749933" y="2590179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 rot="16444875">
            <a:off x="8673784" y="2575840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3692778" y="405857"/>
            <a:ext cx="5289117" cy="5353609"/>
          </a:xfrm>
          <a:custGeom>
            <a:avLst/>
            <a:gdLst>
              <a:gd name="connsiteX0" fmla="*/ 504185 w 5195064"/>
              <a:gd name="connsiteY0" fmla="*/ 9160 h 1730530"/>
              <a:gd name="connsiteX1" fmla="*/ 46985 w 5195064"/>
              <a:gd name="connsiteY1" fmla="*/ 84111 h 1730530"/>
              <a:gd name="connsiteX2" fmla="*/ 46985 w 5195064"/>
              <a:gd name="connsiteY2" fmla="*/ 488846 h 1730530"/>
              <a:gd name="connsiteX3" fmla="*/ 331798 w 5195064"/>
              <a:gd name="connsiteY3" fmla="*/ 1440721 h 1730530"/>
              <a:gd name="connsiteX4" fmla="*/ 639096 w 5195064"/>
              <a:gd name="connsiteY4" fmla="*/ 1710544 h 1730530"/>
              <a:gd name="connsiteX5" fmla="*/ 1201227 w 5195064"/>
              <a:gd name="connsiteY5" fmla="*/ 1710544 h 1730530"/>
              <a:gd name="connsiteX6" fmla="*/ 2790185 w 5195064"/>
              <a:gd name="connsiteY6" fmla="*/ 1703049 h 1730530"/>
              <a:gd name="connsiteX7" fmla="*/ 4229241 w 5195064"/>
              <a:gd name="connsiteY7" fmla="*/ 1703049 h 1730530"/>
              <a:gd name="connsiteX8" fmla="*/ 4656460 w 5195064"/>
              <a:gd name="connsiteY8" fmla="*/ 1695554 h 1730530"/>
              <a:gd name="connsiteX9" fmla="*/ 4866323 w 5195064"/>
              <a:gd name="connsiteY9" fmla="*/ 1448216 h 1730530"/>
              <a:gd name="connsiteX10" fmla="*/ 5181116 w 5195064"/>
              <a:gd name="connsiteY10" fmla="*/ 361429 h 1730530"/>
              <a:gd name="connsiteX11" fmla="*/ 5083680 w 5195064"/>
              <a:gd name="connsiteY11" fmla="*/ 46636 h 1730530"/>
              <a:gd name="connsiteX12" fmla="*/ 4589005 w 5195064"/>
              <a:gd name="connsiteY12" fmla="*/ 1665 h 1730530"/>
              <a:gd name="connsiteX13" fmla="*/ 504185 w 5195064"/>
              <a:gd name="connsiteY13" fmla="*/ 9160 h 1730530"/>
              <a:gd name="connsiteX0" fmla="*/ 504185 w 5195064"/>
              <a:gd name="connsiteY0" fmla="*/ 9160 h 1716261"/>
              <a:gd name="connsiteX1" fmla="*/ 46985 w 5195064"/>
              <a:gd name="connsiteY1" fmla="*/ 84111 h 1716261"/>
              <a:gd name="connsiteX2" fmla="*/ 46985 w 5195064"/>
              <a:gd name="connsiteY2" fmla="*/ 488846 h 1716261"/>
              <a:gd name="connsiteX3" fmla="*/ 331798 w 5195064"/>
              <a:gd name="connsiteY3" fmla="*/ 1440721 h 1716261"/>
              <a:gd name="connsiteX4" fmla="*/ 598542 w 5195064"/>
              <a:gd name="connsiteY4" fmla="*/ 1684072 h 1716261"/>
              <a:gd name="connsiteX5" fmla="*/ 1201227 w 5195064"/>
              <a:gd name="connsiteY5" fmla="*/ 1710544 h 1716261"/>
              <a:gd name="connsiteX6" fmla="*/ 2790185 w 5195064"/>
              <a:gd name="connsiteY6" fmla="*/ 1703049 h 1716261"/>
              <a:gd name="connsiteX7" fmla="*/ 4229241 w 5195064"/>
              <a:gd name="connsiteY7" fmla="*/ 1703049 h 1716261"/>
              <a:gd name="connsiteX8" fmla="*/ 4656460 w 5195064"/>
              <a:gd name="connsiteY8" fmla="*/ 1695554 h 1716261"/>
              <a:gd name="connsiteX9" fmla="*/ 4866323 w 5195064"/>
              <a:gd name="connsiteY9" fmla="*/ 1448216 h 1716261"/>
              <a:gd name="connsiteX10" fmla="*/ 5181116 w 5195064"/>
              <a:gd name="connsiteY10" fmla="*/ 361429 h 1716261"/>
              <a:gd name="connsiteX11" fmla="*/ 5083680 w 5195064"/>
              <a:gd name="connsiteY11" fmla="*/ 46636 h 1716261"/>
              <a:gd name="connsiteX12" fmla="*/ 4589005 w 5195064"/>
              <a:gd name="connsiteY12" fmla="*/ 1665 h 1716261"/>
              <a:gd name="connsiteX13" fmla="*/ 504185 w 5195064"/>
              <a:gd name="connsiteY13" fmla="*/ 9160 h 1716261"/>
              <a:gd name="connsiteX0" fmla="*/ 504185 w 5195064"/>
              <a:gd name="connsiteY0" fmla="*/ 9160 h 1716285"/>
              <a:gd name="connsiteX1" fmla="*/ 46985 w 5195064"/>
              <a:gd name="connsiteY1" fmla="*/ 84111 h 1716285"/>
              <a:gd name="connsiteX2" fmla="*/ 46985 w 5195064"/>
              <a:gd name="connsiteY2" fmla="*/ 488846 h 1716285"/>
              <a:gd name="connsiteX3" fmla="*/ 331798 w 5195064"/>
              <a:gd name="connsiteY3" fmla="*/ 1440721 h 1716285"/>
              <a:gd name="connsiteX4" fmla="*/ 598542 w 5195064"/>
              <a:gd name="connsiteY4" fmla="*/ 1684072 h 1716285"/>
              <a:gd name="connsiteX5" fmla="*/ 1201227 w 5195064"/>
              <a:gd name="connsiteY5" fmla="*/ 1710544 h 1716285"/>
              <a:gd name="connsiteX6" fmla="*/ 2814518 w 5195064"/>
              <a:gd name="connsiteY6" fmla="*/ 1716285 h 1716285"/>
              <a:gd name="connsiteX7" fmla="*/ 4229241 w 5195064"/>
              <a:gd name="connsiteY7" fmla="*/ 1703049 h 1716285"/>
              <a:gd name="connsiteX8" fmla="*/ 4656460 w 5195064"/>
              <a:gd name="connsiteY8" fmla="*/ 1695554 h 1716285"/>
              <a:gd name="connsiteX9" fmla="*/ 4866323 w 5195064"/>
              <a:gd name="connsiteY9" fmla="*/ 1448216 h 1716285"/>
              <a:gd name="connsiteX10" fmla="*/ 5181116 w 5195064"/>
              <a:gd name="connsiteY10" fmla="*/ 361429 h 1716285"/>
              <a:gd name="connsiteX11" fmla="*/ 5083680 w 5195064"/>
              <a:gd name="connsiteY11" fmla="*/ 46636 h 1716285"/>
              <a:gd name="connsiteX12" fmla="*/ 4589005 w 5195064"/>
              <a:gd name="connsiteY12" fmla="*/ 1665 h 1716285"/>
              <a:gd name="connsiteX13" fmla="*/ 504185 w 5195064"/>
              <a:gd name="connsiteY13" fmla="*/ 9160 h 1716285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29241 w 5195064"/>
              <a:gd name="connsiteY7" fmla="*/ 1703049 h 1721962"/>
              <a:gd name="connsiteX8" fmla="*/ 4656460 w 5195064"/>
              <a:gd name="connsiteY8" fmla="*/ 1695554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29241 w 5195064"/>
              <a:gd name="connsiteY7" fmla="*/ 1703049 h 1721962"/>
              <a:gd name="connsiteX8" fmla="*/ 4721345 w 5195064"/>
              <a:gd name="connsiteY8" fmla="*/ 1637315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77904 w 5195064"/>
              <a:gd name="connsiteY7" fmla="*/ 1713638 h 1721962"/>
              <a:gd name="connsiteX8" fmla="*/ 4721345 w 5195064"/>
              <a:gd name="connsiteY8" fmla="*/ 1637315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5064"/>
              <a:gd name="connsiteY0" fmla="*/ 9160 h 1721962"/>
              <a:gd name="connsiteX1" fmla="*/ 46985 w 5195064"/>
              <a:gd name="connsiteY1" fmla="*/ 84111 h 1721962"/>
              <a:gd name="connsiteX2" fmla="*/ 46985 w 5195064"/>
              <a:gd name="connsiteY2" fmla="*/ 488846 h 1721962"/>
              <a:gd name="connsiteX3" fmla="*/ 331798 w 5195064"/>
              <a:gd name="connsiteY3" fmla="*/ 1440721 h 1721962"/>
              <a:gd name="connsiteX4" fmla="*/ 598542 w 5195064"/>
              <a:gd name="connsiteY4" fmla="*/ 1684072 h 1721962"/>
              <a:gd name="connsiteX5" fmla="*/ 1193116 w 5195064"/>
              <a:gd name="connsiteY5" fmla="*/ 1721133 h 1721962"/>
              <a:gd name="connsiteX6" fmla="*/ 2814518 w 5195064"/>
              <a:gd name="connsiteY6" fmla="*/ 1716285 h 1721962"/>
              <a:gd name="connsiteX7" fmla="*/ 4277904 w 5195064"/>
              <a:gd name="connsiteY7" fmla="*/ 1713638 h 1721962"/>
              <a:gd name="connsiteX8" fmla="*/ 4721345 w 5195064"/>
              <a:gd name="connsiteY8" fmla="*/ 1637315 h 1721962"/>
              <a:gd name="connsiteX9" fmla="*/ 4866323 w 5195064"/>
              <a:gd name="connsiteY9" fmla="*/ 1448216 h 1721962"/>
              <a:gd name="connsiteX10" fmla="*/ 5181116 w 5195064"/>
              <a:gd name="connsiteY10" fmla="*/ 361429 h 1721962"/>
              <a:gd name="connsiteX11" fmla="*/ 5083680 w 5195064"/>
              <a:gd name="connsiteY11" fmla="*/ 46636 h 1721962"/>
              <a:gd name="connsiteX12" fmla="*/ 4589005 w 5195064"/>
              <a:gd name="connsiteY12" fmla="*/ 1665 h 1721962"/>
              <a:gd name="connsiteX13" fmla="*/ 504185 w 5195064"/>
              <a:gd name="connsiteY13" fmla="*/ 9160 h 1721962"/>
              <a:gd name="connsiteX0" fmla="*/ 504185 w 5194489"/>
              <a:gd name="connsiteY0" fmla="*/ 9160 h 1721962"/>
              <a:gd name="connsiteX1" fmla="*/ 46985 w 5194489"/>
              <a:gd name="connsiteY1" fmla="*/ 84111 h 1721962"/>
              <a:gd name="connsiteX2" fmla="*/ 46985 w 5194489"/>
              <a:gd name="connsiteY2" fmla="*/ 488846 h 1721962"/>
              <a:gd name="connsiteX3" fmla="*/ 331798 w 5194489"/>
              <a:gd name="connsiteY3" fmla="*/ 1440721 h 1721962"/>
              <a:gd name="connsiteX4" fmla="*/ 598542 w 5194489"/>
              <a:gd name="connsiteY4" fmla="*/ 1684072 h 1721962"/>
              <a:gd name="connsiteX5" fmla="*/ 1193116 w 5194489"/>
              <a:gd name="connsiteY5" fmla="*/ 1721133 h 1721962"/>
              <a:gd name="connsiteX6" fmla="*/ 2814518 w 5194489"/>
              <a:gd name="connsiteY6" fmla="*/ 1716285 h 1721962"/>
              <a:gd name="connsiteX7" fmla="*/ 4277904 w 5194489"/>
              <a:gd name="connsiteY7" fmla="*/ 1713638 h 1721962"/>
              <a:gd name="connsiteX8" fmla="*/ 4721345 w 5194489"/>
              <a:gd name="connsiteY8" fmla="*/ 1637315 h 1721962"/>
              <a:gd name="connsiteX9" fmla="*/ 4874434 w 5194489"/>
              <a:gd name="connsiteY9" fmla="*/ 1434980 h 1721962"/>
              <a:gd name="connsiteX10" fmla="*/ 5181116 w 5194489"/>
              <a:gd name="connsiteY10" fmla="*/ 361429 h 1721962"/>
              <a:gd name="connsiteX11" fmla="*/ 5083680 w 5194489"/>
              <a:gd name="connsiteY11" fmla="*/ 46636 h 1721962"/>
              <a:gd name="connsiteX12" fmla="*/ 4589005 w 5194489"/>
              <a:gd name="connsiteY12" fmla="*/ 1665 h 1721962"/>
              <a:gd name="connsiteX13" fmla="*/ 504185 w 5194489"/>
              <a:gd name="connsiteY13" fmla="*/ 9160 h 1721962"/>
              <a:gd name="connsiteX0" fmla="*/ 504185 w 5196515"/>
              <a:gd name="connsiteY0" fmla="*/ 7568 h 1720370"/>
              <a:gd name="connsiteX1" fmla="*/ 46985 w 5196515"/>
              <a:gd name="connsiteY1" fmla="*/ 82519 h 1720370"/>
              <a:gd name="connsiteX2" fmla="*/ 46985 w 5196515"/>
              <a:gd name="connsiteY2" fmla="*/ 487254 h 1720370"/>
              <a:gd name="connsiteX3" fmla="*/ 331798 w 5196515"/>
              <a:gd name="connsiteY3" fmla="*/ 1439129 h 1720370"/>
              <a:gd name="connsiteX4" fmla="*/ 598542 w 5196515"/>
              <a:gd name="connsiteY4" fmla="*/ 1682480 h 1720370"/>
              <a:gd name="connsiteX5" fmla="*/ 1193116 w 5196515"/>
              <a:gd name="connsiteY5" fmla="*/ 1719541 h 1720370"/>
              <a:gd name="connsiteX6" fmla="*/ 2814518 w 5196515"/>
              <a:gd name="connsiteY6" fmla="*/ 1714693 h 1720370"/>
              <a:gd name="connsiteX7" fmla="*/ 4277904 w 5196515"/>
              <a:gd name="connsiteY7" fmla="*/ 1712046 h 1720370"/>
              <a:gd name="connsiteX8" fmla="*/ 4721345 w 5196515"/>
              <a:gd name="connsiteY8" fmla="*/ 1635723 h 1720370"/>
              <a:gd name="connsiteX9" fmla="*/ 4874434 w 5196515"/>
              <a:gd name="connsiteY9" fmla="*/ 1433388 h 1720370"/>
              <a:gd name="connsiteX10" fmla="*/ 5181116 w 5196515"/>
              <a:gd name="connsiteY10" fmla="*/ 359837 h 1720370"/>
              <a:gd name="connsiteX11" fmla="*/ 5091791 w 5196515"/>
              <a:gd name="connsiteY11" fmla="*/ 55633 h 1720370"/>
              <a:gd name="connsiteX12" fmla="*/ 4589005 w 5196515"/>
              <a:gd name="connsiteY12" fmla="*/ 73 h 1720370"/>
              <a:gd name="connsiteX13" fmla="*/ 504185 w 5196515"/>
              <a:gd name="connsiteY13" fmla="*/ 7568 h 1720370"/>
              <a:gd name="connsiteX0" fmla="*/ 515087 w 5207417"/>
              <a:gd name="connsiteY0" fmla="*/ 7568 h 1720370"/>
              <a:gd name="connsiteX1" fmla="*/ 41665 w 5207417"/>
              <a:gd name="connsiteY1" fmla="*/ 114285 h 1720370"/>
              <a:gd name="connsiteX2" fmla="*/ 57887 w 5207417"/>
              <a:gd name="connsiteY2" fmla="*/ 487254 h 1720370"/>
              <a:gd name="connsiteX3" fmla="*/ 342700 w 5207417"/>
              <a:gd name="connsiteY3" fmla="*/ 1439129 h 1720370"/>
              <a:gd name="connsiteX4" fmla="*/ 609444 w 5207417"/>
              <a:gd name="connsiteY4" fmla="*/ 1682480 h 1720370"/>
              <a:gd name="connsiteX5" fmla="*/ 1204018 w 5207417"/>
              <a:gd name="connsiteY5" fmla="*/ 1719541 h 1720370"/>
              <a:gd name="connsiteX6" fmla="*/ 2825420 w 5207417"/>
              <a:gd name="connsiteY6" fmla="*/ 1714693 h 1720370"/>
              <a:gd name="connsiteX7" fmla="*/ 4288806 w 5207417"/>
              <a:gd name="connsiteY7" fmla="*/ 1712046 h 1720370"/>
              <a:gd name="connsiteX8" fmla="*/ 4732247 w 5207417"/>
              <a:gd name="connsiteY8" fmla="*/ 1635723 h 1720370"/>
              <a:gd name="connsiteX9" fmla="*/ 4885336 w 5207417"/>
              <a:gd name="connsiteY9" fmla="*/ 1433388 h 1720370"/>
              <a:gd name="connsiteX10" fmla="*/ 5192018 w 5207417"/>
              <a:gd name="connsiteY10" fmla="*/ 359837 h 1720370"/>
              <a:gd name="connsiteX11" fmla="*/ 5102693 w 5207417"/>
              <a:gd name="connsiteY11" fmla="*/ 55633 h 1720370"/>
              <a:gd name="connsiteX12" fmla="*/ 4599907 w 5207417"/>
              <a:gd name="connsiteY12" fmla="*/ 73 h 1720370"/>
              <a:gd name="connsiteX13" fmla="*/ 515087 w 5207417"/>
              <a:gd name="connsiteY13" fmla="*/ 7568 h 1720370"/>
              <a:gd name="connsiteX0" fmla="*/ 515087 w 5207417"/>
              <a:gd name="connsiteY0" fmla="*/ 7568 h 1720370"/>
              <a:gd name="connsiteX1" fmla="*/ 41665 w 5207417"/>
              <a:gd name="connsiteY1" fmla="*/ 114285 h 1720370"/>
              <a:gd name="connsiteX2" fmla="*/ 57887 w 5207417"/>
              <a:gd name="connsiteY2" fmla="*/ 487254 h 1720370"/>
              <a:gd name="connsiteX3" fmla="*/ 342700 w 5207417"/>
              <a:gd name="connsiteY3" fmla="*/ 1439129 h 1720370"/>
              <a:gd name="connsiteX4" fmla="*/ 609444 w 5207417"/>
              <a:gd name="connsiteY4" fmla="*/ 1682480 h 1720370"/>
              <a:gd name="connsiteX5" fmla="*/ 1204018 w 5207417"/>
              <a:gd name="connsiteY5" fmla="*/ 1719541 h 1720370"/>
              <a:gd name="connsiteX6" fmla="*/ 2825420 w 5207417"/>
              <a:gd name="connsiteY6" fmla="*/ 1714693 h 1720370"/>
              <a:gd name="connsiteX7" fmla="*/ 4288806 w 5207417"/>
              <a:gd name="connsiteY7" fmla="*/ 1712046 h 1720370"/>
              <a:gd name="connsiteX8" fmla="*/ 4716026 w 5207417"/>
              <a:gd name="connsiteY8" fmla="*/ 1651606 h 1720370"/>
              <a:gd name="connsiteX9" fmla="*/ 4885336 w 5207417"/>
              <a:gd name="connsiteY9" fmla="*/ 1433388 h 1720370"/>
              <a:gd name="connsiteX10" fmla="*/ 5192018 w 5207417"/>
              <a:gd name="connsiteY10" fmla="*/ 359837 h 1720370"/>
              <a:gd name="connsiteX11" fmla="*/ 5102693 w 5207417"/>
              <a:gd name="connsiteY11" fmla="*/ 55633 h 1720370"/>
              <a:gd name="connsiteX12" fmla="*/ 4599907 w 5207417"/>
              <a:gd name="connsiteY12" fmla="*/ 73 h 1720370"/>
              <a:gd name="connsiteX13" fmla="*/ 515087 w 5207417"/>
              <a:gd name="connsiteY13" fmla="*/ 7568 h 1720370"/>
              <a:gd name="connsiteX0" fmla="*/ 515087 w 5207417"/>
              <a:gd name="connsiteY0" fmla="*/ 7568 h 1720370"/>
              <a:gd name="connsiteX1" fmla="*/ 41665 w 5207417"/>
              <a:gd name="connsiteY1" fmla="*/ 114285 h 1720370"/>
              <a:gd name="connsiteX2" fmla="*/ 57887 w 5207417"/>
              <a:gd name="connsiteY2" fmla="*/ 487254 h 1720370"/>
              <a:gd name="connsiteX3" fmla="*/ 342700 w 5207417"/>
              <a:gd name="connsiteY3" fmla="*/ 1439129 h 1720370"/>
              <a:gd name="connsiteX4" fmla="*/ 609444 w 5207417"/>
              <a:gd name="connsiteY4" fmla="*/ 1682480 h 1720370"/>
              <a:gd name="connsiteX5" fmla="*/ 1204018 w 5207417"/>
              <a:gd name="connsiteY5" fmla="*/ 1719541 h 1720370"/>
              <a:gd name="connsiteX6" fmla="*/ 2825420 w 5207417"/>
              <a:gd name="connsiteY6" fmla="*/ 1714693 h 1720370"/>
              <a:gd name="connsiteX7" fmla="*/ 4288806 w 5207417"/>
              <a:gd name="connsiteY7" fmla="*/ 1712046 h 1720370"/>
              <a:gd name="connsiteX8" fmla="*/ 4716026 w 5207417"/>
              <a:gd name="connsiteY8" fmla="*/ 1651606 h 1720370"/>
              <a:gd name="connsiteX9" fmla="*/ 4885336 w 5207417"/>
              <a:gd name="connsiteY9" fmla="*/ 1433388 h 1720370"/>
              <a:gd name="connsiteX10" fmla="*/ 5192018 w 5207417"/>
              <a:gd name="connsiteY10" fmla="*/ 359837 h 1720370"/>
              <a:gd name="connsiteX11" fmla="*/ 5102693 w 5207417"/>
              <a:gd name="connsiteY11" fmla="*/ 55633 h 1720370"/>
              <a:gd name="connsiteX12" fmla="*/ 4599907 w 5207417"/>
              <a:gd name="connsiteY12" fmla="*/ 73 h 1720370"/>
              <a:gd name="connsiteX13" fmla="*/ 515087 w 5207417"/>
              <a:gd name="connsiteY13" fmla="*/ 7568 h 1720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07417" h="1720370">
                <a:moveTo>
                  <a:pt x="515087" y="7568"/>
                </a:moveTo>
                <a:cubicBezTo>
                  <a:pt x="324587" y="5069"/>
                  <a:pt x="117865" y="34337"/>
                  <a:pt x="41665" y="114285"/>
                </a:cubicBezTo>
                <a:cubicBezTo>
                  <a:pt x="-34535" y="194233"/>
                  <a:pt x="7714" y="266447"/>
                  <a:pt x="57887" y="487254"/>
                </a:cubicBezTo>
                <a:cubicBezTo>
                  <a:pt x="108060" y="708061"/>
                  <a:pt x="250774" y="1239925"/>
                  <a:pt x="342700" y="1439129"/>
                </a:cubicBezTo>
                <a:cubicBezTo>
                  <a:pt x="434626" y="1638333"/>
                  <a:pt x="465891" y="1635745"/>
                  <a:pt x="609444" y="1682480"/>
                </a:cubicBezTo>
                <a:cubicBezTo>
                  <a:pt x="752997" y="1729215"/>
                  <a:pt x="1204018" y="1719541"/>
                  <a:pt x="1204018" y="1719541"/>
                </a:cubicBezTo>
                <a:lnTo>
                  <a:pt x="2825420" y="1714693"/>
                </a:lnTo>
                <a:lnTo>
                  <a:pt x="4288806" y="1712046"/>
                </a:lnTo>
                <a:cubicBezTo>
                  <a:pt x="4599852" y="1710797"/>
                  <a:pt x="4657156" y="1679518"/>
                  <a:pt x="4716026" y="1651606"/>
                </a:cubicBezTo>
                <a:cubicBezTo>
                  <a:pt x="4774896" y="1623694"/>
                  <a:pt x="4806004" y="1648683"/>
                  <a:pt x="4885336" y="1433388"/>
                </a:cubicBezTo>
                <a:cubicBezTo>
                  <a:pt x="4964668" y="1218093"/>
                  <a:pt x="5155792" y="589463"/>
                  <a:pt x="5192018" y="359837"/>
                </a:cubicBezTo>
                <a:cubicBezTo>
                  <a:pt x="5228244" y="130211"/>
                  <a:pt x="5201378" y="115594"/>
                  <a:pt x="5102693" y="55633"/>
                </a:cubicBezTo>
                <a:cubicBezTo>
                  <a:pt x="5004008" y="-4328"/>
                  <a:pt x="4599907" y="73"/>
                  <a:pt x="4599907" y="73"/>
                </a:cubicBezTo>
                <a:lnTo>
                  <a:pt x="515087" y="7568"/>
                </a:ln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>
            <a:off x="3830488" y="554525"/>
            <a:ext cx="4959498" cy="5056404"/>
          </a:xfrm>
          <a:custGeom>
            <a:avLst/>
            <a:gdLst>
              <a:gd name="connsiteX0" fmla="*/ 272098 w 5015826"/>
              <a:gd name="connsiteY0" fmla="*/ 12916 h 1576894"/>
              <a:gd name="connsiteX1" fmla="*/ 54741 w 5015826"/>
              <a:gd name="connsiteY1" fmla="*/ 80372 h 1576894"/>
              <a:gd name="connsiteX2" fmla="*/ 2275 w 5015826"/>
              <a:gd name="connsiteY2" fmla="*/ 275244 h 1576894"/>
              <a:gd name="connsiteX3" fmla="*/ 107206 w 5015826"/>
              <a:gd name="connsiteY3" fmla="*/ 664988 h 1576894"/>
              <a:gd name="connsiteX4" fmla="*/ 317069 w 5015826"/>
              <a:gd name="connsiteY4" fmla="*/ 1317060 h 1576894"/>
              <a:gd name="connsiteX5" fmla="*/ 541921 w 5015826"/>
              <a:gd name="connsiteY5" fmla="*/ 1549408 h 1576894"/>
              <a:gd name="connsiteX6" fmla="*/ 879200 w 5015826"/>
              <a:gd name="connsiteY6" fmla="*/ 1571893 h 1576894"/>
              <a:gd name="connsiteX7" fmla="*/ 2595574 w 5015826"/>
              <a:gd name="connsiteY7" fmla="*/ 1564398 h 1576894"/>
              <a:gd name="connsiteX8" fmla="*/ 4296957 w 5015826"/>
              <a:gd name="connsiteY8" fmla="*/ 1564398 h 1576894"/>
              <a:gd name="connsiteX9" fmla="*/ 4664216 w 5015826"/>
              <a:gd name="connsiteY9" fmla="*/ 1392011 h 1576894"/>
              <a:gd name="connsiteX10" fmla="*/ 4934039 w 5015826"/>
              <a:gd name="connsiteY10" fmla="*/ 657493 h 1576894"/>
              <a:gd name="connsiteX11" fmla="*/ 5008990 w 5015826"/>
              <a:gd name="connsiteY11" fmla="*/ 147828 h 1576894"/>
              <a:gd name="connsiteX12" fmla="*/ 4791633 w 5015826"/>
              <a:gd name="connsiteY12" fmla="*/ 12916 h 1576894"/>
              <a:gd name="connsiteX13" fmla="*/ 4716682 w 5015826"/>
              <a:gd name="connsiteY13" fmla="*/ 5421 h 1576894"/>
              <a:gd name="connsiteX14" fmla="*/ 3427528 w 5015826"/>
              <a:gd name="connsiteY14" fmla="*/ 12916 h 1576894"/>
              <a:gd name="connsiteX15" fmla="*/ 272098 w 5015826"/>
              <a:gd name="connsiteY15" fmla="*/ 12916 h 1576894"/>
              <a:gd name="connsiteX0" fmla="*/ 272098 w 5015826"/>
              <a:gd name="connsiteY0" fmla="*/ 0 h 1619570"/>
              <a:gd name="connsiteX1" fmla="*/ 54741 w 5015826"/>
              <a:gd name="connsiteY1" fmla="*/ 123048 h 1619570"/>
              <a:gd name="connsiteX2" fmla="*/ 2275 w 5015826"/>
              <a:gd name="connsiteY2" fmla="*/ 317920 h 1619570"/>
              <a:gd name="connsiteX3" fmla="*/ 107206 w 5015826"/>
              <a:gd name="connsiteY3" fmla="*/ 707664 h 1619570"/>
              <a:gd name="connsiteX4" fmla="*/ 317069 w 5015826"/>
              <a:gd name="connsiteY4" fmla="*/ 1359736 h 1619570"/>
              <a:gd name="connsiteX5" fmla="*/ 541921 w 5015826"/>
              <a:gd name="connsiteY5" fmla="*/ 1592084 h 1619570"/>
              <a:gd name="connsiteX6" fmla="*/ 879200 w 5015826"/>
              <a:gd name="connsiteY6" fmla="*/ 1614569 h 1619570"/>
              <a:gd name="connsiteX7" fmla="*/ 2595574 w 5015826"/>
              <a:gd name="connsiteY7" fmla="*/ 1607074 h 1619570"/>
              <a:gd name="connsiteX8" fmla="*/ 4296957 w 5015826"/>
              <a:gd name="connsiteY8" fmla="*/ 1607074 h 1619570"/>
              <a:gd name="connsiteX9" fmla="*/ 4664216 w 5015826"/>
              <a:gd name="connsiteY9" fmla="*/ 1434687 h 1619570"/>
              <a:gd name="connsiteX10" fmla="*/ 4934039 w 5015826"/>
              <a:gd name="connsiteY10" fmla="*/ 700169 h 1619570"/>
              <a:gd name="connsiteX11" fmla="*/ 5008990 w 5015826"/>
              <a:gd name="connsiteY11" fmla="*/ 190504 h 1619570"/>
              <a:gd name="connsiteX12" fmla="*/ 4791633 w 5015826"/>
              <a:gd name="connsiteY12" fmla="*/ 55592 h 1619570"/>
              <a:gd name="connsiteX13" fmla="*/ 4716682 w 5015826"/>
              <a:gd name="connsiteY13" fmla="*/ 48097 h 1619570"/>
              <a:gd name="connsiteX14" fmla="*/ 3427528 w 5015826"/>
              <a:gd name="connsiteY14" fmla="*/ 55592 h 1619570"/>
              <a:gd name="connsiteX15" fmla="*/ 272098 w 5015826"/>
              <a:gd name="connsiteY15" fmla="*/ 0 h 1619570"/>
              <a:gd name="connsiteX0" fmla="*/ 272098 w 5015826"/>
              <a:gd name="connsiteY0" fmla="*/ 0 h 1619570"/>
              <a:gd name="connsiteX1" fmla="*/ 54741 w 5015826"/>
              <a:gd name="connsiteY1" fmla="*/ 123048 h 1619570"/>
              <a:gd name="connsiteX2" fmla="*/ 2275 w 5015826"/>
              <a:gd name="connsiteY2" fmla="*/ 317920 h 1619570"/>
              <a:gd name="connsiteX3" fmla="*/ 107206 w 5015826"/>
              <a:gd name="connsiteY3" fmla="*/ 707664 h 1619570"/>
              <a:gd name="connsiteX4" fmla="*/ 317069 w 5015826"/>
              <a:gd name="connsiteY4" fmla="*/ 1359736 h 1619570"/>
              <a:gd name="connsiteX5" fmla="*/ 541921 w 5015826"/>
              <a:gd name="connsiteY5" fmla="*/ 1592084 h 1619570"/>
              <a:gd name="connsiteX6" fmla="*/ 879200 w 5015826"/>
              <a:gd name="connsiteY6" fmla="*/ 1614569 h 1619570"/>
              <a:gd name="connsiteX7" fmla="*/ 2595574 w 5015826"/>
              <a:gd name="connsiteY7" fmla="*/ 1607074 h 1619570"/>
              <a:gd name="connsiteX8" fmla="*/ 4296957 w 5015826"/>
              <a:gd name="connsiteY8" fmla="*/ 1607074 h 1619570"/>
              <a:gd name="connsiteX9" fmla="*/ 4664216 w 5015826"/>
              <a:gd name="connsiteY9" fmla="*/ 1434687 h 1619570"/>
              <a:gd name="connsiteX10" fmla="*/ 4934039 w 5015826"/>
              <a:gd name="connsiteY10" fmla="*/ 700169 h 1619570"/>
              <a:gd name="connsiteX11" fmla="*/ 5008990 w 5015826"/>
              <a:gd name="connsiteY11" fmla="*/ 190504 h 1619570"/>
              <a:gd name="connsiteX12" fmla="*/ 4791633 w 5015826"/>
              <a:gd name="connsiteY12" fmla="*/ 55592 h 1619570"/>
              <a:gd name="connsiteX13" fmla="*/ 4716682 w 5015826"/>
              <a:gd name="connsiteY13" fmla="*/ 48097 h 1619570"/>
              <a:gd name="connsiteX14" fmla="*/ 3427528 w 5015826"/>
              <a:gd name="connsiteY14" fmla="*/ 55592 h 1619570"/>
              <a:gd name="connsiteX15" fmla="*/ 272098 w 5015826"/>
              <a:gd name="connsiteY15" fmla="*/ 0 h 1619570"/>
              <a:gd name="connsiteX0" fmla="*/ 272098 w 5015826"/>
              <a:gd name="connsiteY0" fmla="*/ 5294 h 1624864"/>
              <a:gd name="connsiteX1" fmla="*/ 54741 w 5015826"/>
              <a:gd name="connsiteY1" fmla="*/ 128342 h 1624864"/>
              <a:gd name="connsiteX2" fmla="*/ 2275 w 5015826"/>
              <a:gd name="connsiteY2" fmla="*/ 323214 h 1624864"/>
              <a:gd name="connsiteX3" fmla="*/ 107206 w 5015826"/>
              <a:gd name="connsiteY3" fmla="*/ 712958 h 1624864"/>
              <a:gd name="connsiteX4" fmla="*/ 317069 w 5015826"/>
              <a:gd name="connsiteY4" fmla="*/ 1365030 h 1624864"/>
              <a:gd name="connsiteX5" fmla="*/ 541921 w 5015826"/>
              <a:gd name="connsiteY5" fmla="*/ 1597378 h 1624864"/>
              <a:gd name="connsiteX6" fmla="*/ 879200 w 5015826"/>
              <a:gd name="connsiteY6" fmla="*/ 1619863 h 1624864"/>
              <a:gd name="connsiteX7" fmla="*/ 2595574 w 5015826"/>
              <a:gd name="connsiteY7" fmla="*/ 1612368 h 1624864"/>
              <a:gd name="connsiteX8" fmla="*/ 4296957 w 5015826"/>
              <a:gd name="connsiteY8" fmla="*/ 1612368 h 1624864"/>
              <a:gd name="connsiteX9" fmla="*/ 4664216 w 5015826"/>
              <a:gd name="connsiteY9" fmla="*/ 1439981 h 1624864"/>
              <a:gd name="connsiteX10" fmla="*/ 4934039 w 5015826"/>
              <a:gd name="connsiteY10" fmla="*/ 705463 h 1624864"/>
              <a:gd name="connsiteX11" fmla="*/ 5008990 w 5015826"/>
              <a:gd name="connsiteY11" fmla="*/ 195798 h 1624864"/>
              <a:gd name="connsiteX12" fmla="*/ 4791633 w 5015826"/>
              <a:gd name="connsiteY12" fmla="*/ 60886 h 1624864"/>
              <a:gd name="connsiteX13" fmla="*/ 4716682 w 5015826"/>
              <a:gd name="connsiteY13" fmla="*/ 53391 h 1624864"/>
              <a:gd name="connsiteX14" fmla="*/ 3476859 w 5015826"/>
              <a:gd name="connsiteY14" fmla="*/ 0 h 1624864"/>
              <a:gd name="connsiteX15" fmla="*/ 272098 w 5015826"/>
              <a:gd name="connsiteY15" fmla="*/ 5294 h 1624864"/>
              <a:gd name="connsiteX0" fmla="*/ 272098 w 5015826"/>
              <a:gd name="connsiteY0" fmla="*/ 5294 h 1624864"/>
              <a:gd name="connsiteX1" fmla="*/ 54741 w 5015826"/>
              <a:gd name="connsiteY1" fmla="*/ 128342 h 1624864"/>
              <a:gd name="connsiteX2" fmla="*/ 2275 w 5015826"/>
              <a:gd name="connsiteY2" fmla="*/ 323214 h 1624864"/>
              <a:gd name="connsiteX3" fmla="*/ 107206 w 5015826"/>
              <a:gd name="connsiteY3" fmla="*/ 712958 h 1624864"/>
              <a:gd name="connsiteX4" fmla="*/ 317069 w 5015826"/>
              <a:gd name="connsiteY4" fmla="*/ 1365030 h 1624864"/>
              <a:gd name="connsiteX5" fmla="*/ 541921 w 5015826"/>
              <a:gd name="connsiteY5" fmla="*/ 1597378 h 1624864"/>
              <a:gd name="connsiteX6" fmla="*/ 879200 w 5015826"/>
              <a:gd name="connsiteY6" fmla="*/ 1619863 h 1624864"/>
              <a:gd name="connsiteX7" fmla="*/ 2595574 w 5015826"/>
              <a:gd name="connsiteY7" fmla="*/ 1612368 h 1624864"/>
              <a:gd name="connsiteX8" fmla="*/ 4296957 w 5015826"/>
              <a:gd name="connsiteY8" fmla="*/ 1612368 h 1624864"/>
              <a:gd name="connsiteX9" fmla="*/ 4664216 w 5015826"/>
              <a:gd name="connsiteY9" fmla="*/ 1439981 h 1624864"/>
              <a:gd name="connsiteX10" fmla="*/ 4934039 w 5015826"/>
              <a:gd name="connsiteY10" fmla="*/ 705463 h 1624864"/>
              <a:gd name="connsiteX11" fmla="*/ 5008990 w 5015826"/>
              <a:gd name="connsiteY11" fmla="*/ 195798 h 1624864"/>
              <a:gd name="connsiteX12" fmla="*/ 4791633 w 5015826"/>
              <a:gd name="connsiteY12" fmla="*/ 60886 h 1624864"/>
              <a:gd name="connsiteX13" fmla="*/ 4667352 w 5015826"/>
              <a:gd name="connsiteY13" fmla="*/ 3094 h 1624864"/>
              <a:gd name="connsiteX14" fmla="*/ 3476859 w 5015826"/>
              <a:gd name="connsiteY14" fmla="*/ 0 h 1624864"/>
              <a:gd name="connsiteX15" fmla="*/ 272098 w 5015826"/>
              <a:gd name="connsiteY15" fmla="*/ 5294 h 1624864"/>
              <a:gd name="connsiteX0" fmla="*/ 272098 w 5011018"/>
              <a:gd name="connsiteY0" fmla="*/ 5294 h 1624864"/>
              <a:gd name="connsiteX1" fmla="*/ 54741 w 5011018"/>
              <a:gd name="connsiteY1" fmla="*/ 128342 h 1624864"/>
              <a:gd name="connsiteX2" fmla="*/ 2275 w 5011018"/>
              <a:gd name="connsiteY2" fmla="*/ 323214 h 1624864"/>
              <a:gd name="connsiteX3" fmla="*/ 107206 w 5011018"/>
              <a:gd name="connsiteY3" fmla="*/ 712958 h 1624864"/>
              <a:gd name="connsiteX4" fmla="*/ 317069 w 5011018"/>
              <a:gd name="connsiteY4" fmla="*/ 1365030 h 1624864"/>
              <a:gd name="connsiteX5" fmla="*/ 541921 w 5011018"/>
              <a:gd name="connsiteY5" fmla="*/ 1597378 h 1624864"/>
              <a:gd name="connsiteX6" fmla="*/ 879200 w 5011018"/>
              <a:gd name="connsiteY6" fmla="*/ 1619863 h 1624864"/>
              <a:gd name="connsiteX7" fmla="*/ 2595574 w 5011018"/>
              <a:gd name="connsiteY7" fmla="*/ 1612368 h 1624864"/>
              <a:gd name="connsiteX8" fmla="*/ 4296957 w 5011018"/>
              <a:gd name="connsiteY8" fmla="*/ 1612368 h 1624864"/>
              <a:gd name="connsiteX9" fmla="*/ 4664216 w 5011018"/>
              <a:gd name="connsiteY9" fmla="*/ 1439981 h 1624864"/>
              <a:gd name="connsiteX10" fmla="*/ 4934039 w 5011018"/>
              <a:gd name="connsiteY10" fmla="*/ 705463 h 1624864"/>
              <a:gd name="connsiteX11" fmla="*/ 5008990 w 5011018"/>
              <a:gd name="connsiteY11" fmla="*/ 195798 h 1624864"/>
              <a:gd name="connsiteX12" fmla="*/ 4873850 w 5011018"/>
              <a:gd name="connsiteY12" fmla="*/ 42356 h 1624864"/>
              <a:gd name="connsiteX13" fmla="*/ 4667352 w 5011018"/>
              <a:gd name="connsiteY13" fmla="*/ 3094 h 1624864"/>
              <a:gd name="connsiteX14" fmla="*/ 3476859 w 5011018"/>
              <a:gd name="connsiteY14" fmla="*/ 0 h 1624864"/>
              <a:gd name="connsiteX15" fmla="*/ 272098 w 5011018"/>
              <a:gd name="connsiteY15" fmla="*/ 5294 h 1624864"/>
              <a:gd name="connsiteX0" fmla="*/ 272098 w 5009025"/>
              <a:gd name="connsiteY0" fmla="*/ 5294 h 1624864"/>
              <a:gd name="connsiteX1" fmla="*/ 54741 w 5009025"/>
              <a:gd name="connsiteY1" fmla="*/ 128342 h 1624864"/>
              <a:gd name="connsiteX2" fmla="*/ 2275 w 5009025"/>
              <a:gd name="connsiteY2" fmla="*/ 323214 h 1624864"/>
              <a:gd name="connsiteX3" fmla="*/ 107206 w 5009025"/>
              <a:gd name="connsiteY3" fmla="*/ 712958 h 1624864"/>
              <a:gd name="connsiteX4" fmla="*/ 317069 w 5009025"/>
              <a:gd name="connsiteY4" fmla="*/ 1365030 h 1624864"/>
              <a:gd name="connsiteX5" fmla="*/ 541921 w 5009025"/>
              <a:gd name="connsiteY5" fmla="*/ 1597378 h 1624864"/>
              <a:gd name="connsiteX6" fmla="*/ 879200 w 5009025"/>
              <a:gd name="connsiteY6" fmla="*/ 1619863 h 1624864"/>
              <a:gd name="connsiteX7" fmla="*/ 2595574 w 5009025"/>
              <a:gd name="connsiteY7" fmla="*/ 1612368 h 1624864"/>
              <a:gd name="connsiteX8" fmla="*/ 4296957 w 5009025"/>
              <a:gd name="connsiteY8" fmla="*/ 1612368 h 1624864"/>
              <a:gd name="connsiteX9" fmla="*/ 4664216 w 5009025"/>
              <a:gd name="connsiteY9" fmla="*/ 1439981 h 1624864"/>
              <a:gd name="connsiteX10" fmla="*/ 4884709 w 5009025"/>
              <a:gd name="connsiteY10" fmla="*/ 708110 h 1624864"/>
              <a:gd name="connsiteX11" fmla="*/ 5008990 w 5009025"/>
              <a:gd name="connsiteY11" fmla="*/ 195798 h 1624864"/>
              <a:gd name="connsiteX12" fmla="*/ 4873850 w 5009025"/>
              <a:gd name="connsiteY12" fmla="*/ 42356 h 1624864"/>
              <a:gd name="connsiteX13" fmla="*/ 4667352 w 5009025"/>
              <a:gd name="connsiteY13" fmla="*/ 3094 h 1624864"/>
              <a:gd name="connsiteX14" fmla="*/ 3476859 w 5009025"/>
              <a:gd name="connsiteY14" fmla="*/ 0 h 1624864"/>
              <a:gd name="connsiteX15" fmla="*/ 272098 w 5009025"/>
              <a:gd name="connsiteY15" fmla="*/ 5294 h 1624864"/>
              <a:gd name="connsiteX0" fmla="*/ 272098 w 4976161"/>
              <a:gd name="connsiteY0" fmla="*/ 5294 h 1624864"/>
              <a:gd name="connsiteX1" fmla="*/ 54741 w 4976161"/>
              <a:gd name="connsiteY1" fmla="*/ 128342 h 1624864"/>
              <a:gd name="connsiteX2" fmla="*/ 2275 w 4976161"/>
              <a:gd name="connsiteY2" fmla="*/ 323214 h 1624864"/>
              <a:gd name="connsiteX3" fmla="*/ 107206 w 4976161"/>
              <a:gd name="connsiteY3" fmla="*/ 712958 h 1624864"/>
              <a:gd name="connsiteX4" fmla="*/ 317069 w 4976161"/>
              <a:gd name="connsiteY4" fmla="*/ 1365030 h 1624864"/>
              <a:gd name="connsiteX5" fmla="*/ 541921 w 4976161"/>
              <a:gd name="connsiteY5" fmla="*/ 1597378 h 1624864"/>
              <a:gd name="connsiteX6" fmla="*/ 879200 w 4976161"/>
              <a:gd name="connsiteY6" fmla="*/ 1619863 h 1624864"/>
              <a:gd name="connsiteX7" fmla="*/ 2595574 w 4976161"/>
              <a:gd name="connsiteY7" fmla="*/ 1612368 h 1624864"/>
              <a:gd name="connsiteX8" fmla="*/ 4296957 w 4976161"/>
              <a:gd name="connsiteY8" fmla="*/ 1612368 h 1624864"/>
              <a:gd name="connsiteX9" fmla="*/ 4664216 w 4976161"/>
              <a:gd name="connsiteY9" fmla="*/ 1439981 h 1624864"/>
              <a:gd name="connsiteX10" fmla="*/ 4884709 w 4976161"/>
              <a:gd name="connsiteY10" fmla="*/ 708110 h 1624864"/>
              <a:gd name="connsiteX11" fmla="*/ 4976104 w 4976161"/>
              <a:gd name="connsiteY11" fmla="*/ 193151 h 1624864"/>
              <a:gd name="connsiteX12" fmla="*/ 4873850 w 4976161"/>
              <a:gd name="connsiteY12" fmla="*/ 42356 h 1624864"/>
              <a:gd name="connsiteX13" fmla="*/ 4667352 w 4976161"/>
              <a:gd name="connsiteY13" fmla="*/ 3094 h 1624864"/>
              <a:gd name="connsiteX14" fmla="*/ 3476859 w 4976161"/>
              <a:gd name="connsiteY14" fmla="*/ 0 h 1624864"/>
              <a:gd name="connsiteX15" fmla="*/ 272098 w 4976161"/>
              <a:gd name="connsiteY15" fmla="*/ 5294 h 1624864"/>
              <a:gd name="connsiteX0" fmla="*/ 233714 w 4937777"/>
              <a:gd name="connsiteY0" fmla="*/ 5294 h 1624864"/>
              <a:gd name="connsiteX1" fmla="*/ 16357 w 4937777"/>
              <a:gd name="connsiteY1" fmla="*/ 128342 h 1624864"/>
              <a:gd name="connsiteX2" fmla="*/ 21443 w 4937777"/>
              <a:gd name="connsiteY2" fmla="*/ 325861 h 1624864"/>
              <a:gd name="connsiteX3" fmla="*/ 68822 w 4937777"/>
              <a:gd name="connsiteY3" fmla="*/ 712958 h 1624864"/>
              <a:gd name="connsiteX4" fmla="*/ 278685 w 4937777"/>
              <a:gd name="connsiteY4" fmla="*/ 1365030 h 1624864"/>
              <a:gd name="connsiteX5" fmla="*/ 503537 w 4937777"/>
              <a:gd name="connsiteY5" fmla="*/ 1597378 h 1624864"/>
              <a:gd name="connsiteX6" fmla="*/ 840816 w 4937777"/>
              <a:gd name="connsiteY6" fmla="*/ 1619863 h 1624864"/>
              <a:gd name="connsiteX7" fmla="*/ 2557190 w 4937777"/>
              <a:gd name="connsiteY7" fmla="*/ 1612368 h 1624864"/>
              <a:gd name="connsiteX8" fmla="*/ 4258573 w 4937777"/>
              <a:gd name="connsiteY8" fmla="*/ 1612368 h 1624864"/>
              <a:gd name="connsiteX9" fmla="*/ 4625832 w 4937777"/>
              <a:gd name="connsiteY9" fmla="*/ 1439981 h 1624864"/>
              <a:gd name="connsiteX10" fmla="*/ 4846325 w 4937777"/>
              <a:gd name="connsiteY10" fmla="*/ 708110 h 1624864"/>
              <a:gd name="connsiteX11" fmla="*/ 4937720 w 4937777"/>
              <a:gd name="connsiteY11" fmla="*/ 193151 h 1624864"/>
              <a:gd name="connsiteX12" fmla="*/ 4835466 w 4937777"/>
              <a:gd name="connsiteY12" fmla="*/ 42356 h 1624864"/>
              <a:gd name="connsiteX13" fmla="*/ 4628968 w 4937777"/>
              <a:gd name="connsiteY13" fmla="*/ 3094 h 1624864"/>
              <a:gd name="connsiteX14" fmla="*/ 3438475 w 4937777"/>
              <a:gd name="connsiteY14" fmla="*/ 0 h 1624864"/>
              <a:gd name="connsiteX15" fmla="*/ 233714 w 4937777"/>
              <a:gd name="connsiteY15" fmla="*/ 5294 h 1624864"/>
              <a:gd name="connsiteX0" fmla="*/ 375001 w 4947517"/>
              <a:gd name="connsiteY0" fmla="*/ 2647 h 1624864"/>
              <a:gd name="connsiteX1" fmla="*/ 26097 w 4947517"/>
              <a:gd name="connsiteY1" fmla="*/ 128342 h 1624864"/>
              <a:gd name="connsiteX2" fmla="*/ 31183 w 4947517"/>
              <a:gd name="connsiteY2" fmla="*/ 325861 h 1624864"/>
              <a:gd name="connsiteX3" fmla="*/ 78562 w 4947517"/>
              <a:gd name="connsiteY3" fmla="*/ 712958 h 1624864"/>
              <a:gd name="connsiteX4" fmla="*/ 288425 w 4947517"/>
              <a:gd name="connsiteY4" fmla="*/ 1365030 h 1624864"/>
              <a:gd name="connsiteX5" fmla="*/ 513277 w 4947517"/>
              <a:gd name="connsiteY5" fmla="*/ 1597378 h 1624864"/>
              <a:gd name="connsiteX6" fmla="*/ 850556 w 4947517"/>
              <a:gd name="connsiteY6" fmla="*/ 1619863 h 1624864"/>
              <a:gd name="connsiteX7" fmla="*/ 2566930 w 4947517"/>
              <a:gd name="connsiteY7" fmla="*/ 1612368 h 1624864"/>
              <a:gd name="connsiteX8" fmla="*/ 4268313 w 4947517"/>
              <a:gd name="connsiteY8" fmla="*/ 1612368 h 1624864"/>
              <a:gd name="connsiteX9" fmla="*/ 4635572 w 4947517"/>
              <a:gd name="connsiteY9" fmla="*/ 1439981 h 1624864"/>
              <a:gd name="connsiteX10" fmla="*/ 4856065 w 4947517"/>
              <a:gd name="connsiteY10" fmla="*/ 708110 h 1624864"/>
              <a:gd name="connsiteX11" fmla="*/ 4947460 w 4947517"/>
              <a:gd name="connsiteY11" fmla="*/ 193151 h 1624864"/>
              <a:gd name="connsiteX12" fmla="*/ 4845206 w 4947517"/>
              <a:gd name="connsiteY12" fmla="*/ 42356 h 1624864"/>
              <a:gd name="connsiteX13" fmla="*/ 4638708 w 4947517"/>
              <a:gd name="connsiteY13" fmla="*/ 3094 h 1624864"/>
              <a:gd name="connsiteX14" fmla="*/ 3448215 w 4947517"/>
              <a:gd name="connsiteY14" fmla="*/ 0 h 1624864"/>
              <a:gd name="connsiteX15" fmla="*/ 375001 w 4947517"/>
              <a:gd name="connsiteY15" fmla="*/ 2647 h 1624864"/>
              <a:gd name="connsiteX0" fmla="*/ 375001 w 4947517"/>
              <a:gd name="connsiteY0" fmla="*/ 2647 h 1624864"/>
              <a:gd name="connsiteX1" fmla="*/ 26097 w 4947517"/>
              <a:gd name="connsiteY1" fmla="*/ 128342 h 1624864"/>
              <a:gd name="connsiteX2" fmla="*/ 31183 w 4947517"/>
              <a:gd name="connsiteY2" fmla="*/ 325861 h 1624864"/>
              <a:gd name="connsiteX3" fmla="*/ 78562 w 4947517"/>
              <a:gd name="connsiteY3" fmla="*/ 712958 h 1624864"/>
              <a:gd name="connsiteX4" fmla="*/ 337755 w 4947517"/>
              <a:gd name="connsiteY4" fmla="*/ 1370324 h 1624864"/>
              <a:gd name="connsiteX5" fmla="*/ 513277 w 4947517"/>
              <a:gd name="connsiteY5" fmla="*/ 1597378 h 1624864"/>
              <a:gd name="connsiteX6" fmla="*/ 850556 w 4947517"/>
              <a:gd name="connsiteY6" fmla="*/ 1619863 h 1624864"/>
              <a:gd name="connsiteX7" fmla="*/ 2566930 w 4947517"/>
              <a:gd name="connsiteY7" fmla="*/ 1612368 h 1624864"/>
              <a:gd name="connsiteX8" fmla="*/ 4268313 w 4947517"/>
              <a:gd name="connsiteY8" fmla="*/ 1612368 h 1624864"/>
              <a:gd name="connsiteX9" fmla="*/ 4635572 w 4947517"/>
              <a:gd name="connsiteY9" fmla="*/ 1439981 h 1624864"/>
              <a:gd name="connsiteX10" fmla="*/ 4856065 w 4947517"/>
              <a:gd name="connsiteY10" fmla="*/ 708110 h 1624864"/>
              <a:gd name="connsiteX11" fmla="*/ 4947460 w 4947517"/>
              <a:gd name="connsiteY11" fmla="*/ 193151 h 1624864"/>
              <a:gd name="connsiteX12" fmla="*/ 4845206 w 4947517"/>
              <a:gd name="connsiteY12" fmla="*/ 42356 h 1624864"/>
              <a:gd name="connsiteX13" fmla="*/ 4638708 w 4947517"/>
              <a:gd name="connsiteY13" fmla="*/ 3094 h 1624864"/>
              <a:gd name="connsiteX14" fmla="*/ 3448215 w 4947517"/>
              <a:gd name="connsiteY14" fmla="*/ 0 h 1624864"/>
              <a:gd name="connsiteX15" fmla="*/ 375001 w 4947517"/>
              <a:gd name="connsiteY15" fmla="*/ 2647 h 1624864"/>
              <a:gd name="connsiteX0" fmla="*/ 376630 w 4949146"/>
              <a:gd name="connsiteY0" fmla="*/ 2647 h 1624864"/>
              <a:gd name="connsiteX1" fmla="*/ 27726 w 4949146"/>
              <a:gd name="connsiteY1" fmla="*/ 128342 h 1624864"/>
              <a:gd name="connsiteX2" fmla="*/ 32812 w 4949146"/>
              <a:gd name="connsiteY2" fmla="*/ 325861 h 1624864"/>
              <a:gd name="connsiteX3" fmla="*/ 121299 w 4949146"/>
              <a:gd name="connsiteY3" fmla="*/ 710311 h 1624864"/>
              <a:gd name="connsiteX4" fmla="*/ 339384 w 4949146"/>
              <a:gd name="connsiteY4" fmla="*/ 1370324 h 1624864"/>
              <a:gd name="connsiteX5" fmla="*/ 514906 w 4949146"/>
              <a:gd name="connsiteY5" fmla="*/ 1597378 h 1624864"/>
              <a:gd name="connsiteX6" fmla="*/ 852185 w 4949146"/>
              <a:gd name="connsiteY6" fmla="*/ 1619863 h 1624864"/>
              <a:gd name="connsiteX7" fmla="*/ 2568559 w 4949146"/>
              <a:gd name="connsiteY7" fmla="*/ 1612368 h 1624864"/>
              <a:gd name="connsiteX8" fmla="*/ 4269942 w 4949146"/>
              <a:gd name="connsiteY8" fmla="*/ 1612368 h 1624864"/>
              <a:gd name="connsiteX9" fmla="*/ 4637201 w 4949146"/>
              <a:gd name="connsiteY9" fmla="*/ 1439981 h 1624864"/>
              <a:gd name="connsiteX10" fmla="*/ 4857694 w 4949146"/>
              <a:gd name="connsiteY10" fmla="*/ 708110 h 1624864"/>
              <a:gd name="connsiteX11" fmla="*/ 4949089 w 4949146"/>
              <a:gd name="connsiteY11" fmla="*/ 193151 h 1624864"/>
              <a:gd name="connsiteX12" fmla="*/ 4846835 w 4949146"/>
              <a:gd name="connsiteY12" fmla="*/ 42356 h 1624864"/>
              <a:gd name="connsiteX13" fmla="*/ 4640337 w 4949146"/>
              <a:gd name="connsiteY13" fmla="*/ 3094 h 1624864"/>
              <a:gd name="connsiteX14" fmla="*/ 3449844 w 4949146"/>
              <a:gd name="connsiteY14" fmla="*/ 0 h 1624864"/>
              <a:gd name="connsiteX15" fmla="*/ 376630 w 4949146"/>
              <a:gd name="connsiteY15" fmla="*/ 2647 h 1624864"/>
              <a:gd name="connsiteX0" fmla="*/ 376630 w 4949146"/>
              <a:gd name="connsiteY0" fmla="*/ 2647 h 1624864"/>
              <a:gd name="connsiteX1" fmla="*/ 27726 w 4949146"/>
              <a:gd name="connsiteY1" fmla="*/ 128342 h 1624864"/>
              <a:gd name="connsiteX2" fmla="*/ 32812 w 4949146"/>
              <a:gd name="connsiteY2" fmla="*/ 325861 h 1624864"/>
              <a:gd name="connsiteX3" fmla="*/ 121299 w 4949146"/>
              <a:gd name="connsiteY3" fmla="*/ 710311 h 1624864"/>
              <a:gd name="connsiteX4" fmla="*/ 339384 w 4949146"/>
              <a:gd name="connsiteY4" fmla="*/ 1370324 h 1624864"/>
              <a:gd name="connsiteX5" fmla="*/ 654675 w 4949146"/>
              <a:gd name="connsiteY5" fmla="*/ 1584142 h 1624864"/>
              <a:gd name="connsiteX6" fmla="*/ 852185 w 4949146"/>
              <a:gd name="connsiteY6" fmla="*/ 1619863 h 1624864"/>
              <a:gd name="connsiteX7" fmla="*/ 2568559 w 4949146"/>
              <a:gd name="connsiteY7" fmla="*/ 1612368 h 1624864"/>
              <a:gd name="connsiteX8" fmla="*/ 4269942 w 4949146"/>
              <a:gd name="connsiteY8" fmla="*/ 1612368 h 1624864"/>
              <a:gd name="connsiteX9" fmla="*/ 4637201 w 4949146"/>
              <a:gd name="connsiteY9" fmla="*/ 1439981 h 1624864"/>
              <a:gd name="connsiteX10" fmla="*/ 4857694 w 4949146"/>
              <a:gd name="connsiteY10" fmla="*/ 708110 h 1624864"/>
              <a:gd name="connsiteX11" fmla="*/ 4949089 w 4949146"/>
              <a:gd name="connsiteY11" fmla="*/ 193151 h 1624864"/>
              <a:gd name="connsiteX12" fmla="*/ 4846835 w 4949146"/>
              <a:gd name="connsiteY12" fmla="*/ 42356 h 1624864"/>
              <a:gd name="connsiteX13" fmla="*/ 4640337 w 4949146"/>
              <a:gd name="connsiteY13" fmla="*/ 3094 h 1624864"/>
              <a:gd name="connsiteX14" fmla="*/ 3449844 w 4949146"/>
              <a:gd name="connsiteY14" fmla="*/ 0 h 1624864"/>
              <a:gd name="connsiteX15" fmla="*/ 376630 w 4949146"/>
              <a:gd name="connsiteY15" fmla="*/ 2647 h 1624864"/>
              <a:gd name="connsiteX0" fmla="*/ 376630 w 4950995"/>
              <a:gd name="connsiteY0" fmla="*/ 2647 h 1624864"/>
              <a:gd name="connsiteX1" fmla="*/ 27726 w 4950995"/>
              <a:gd name="connsiteY1" fmla="*/ 128342 h 1624864"/>
              <a:gd name="connsiteX2" fmla="*/ 32812 w 4950995"/>
              <a:gd name="connsiteY2" fmla="*/ 325861 h 1624864"/>
              <a:gd name="connsiteX3" fmla="*/ 121299 w 4950995"/>
              <a:gd name="connsiteY3" fmla="*/ 710311 h 1624864"/>
              <a:gd name="connsiteX4" fmla="*/ 339384 w 4950995"/>
              <a:gd name="connsiteY4" fmla="*/ 1370324 h 1624864"/>
              <a:gd name="connsiteX5" fmla="*/ 654675 w 4950995"/>
              <a:gd name="connsiteY5" fmla="*/ 1584142 h 1624864"/>
              <a:gd name="connsiteX6" fmla="*/ 852185 w 4950995"/>
              <a:gd name="connsiteY6" fmla="*/ 1619863 h 1624864"/>
              <a:gd name="connsiteX7" fmla="*/ 2568559 w 4950995"/>
              <a:gd name="connsiteY7" fmla="*/ 1612368 h 1624864"/>
              <a:gd name="connsiteX8" fmla="*/ 4269942 w 4950995"/>
              <a:gd name="connsiteY8" fmla="*/ 1612368 h 1624864"/>
              <a:gd name="connsiteX9" fmla="*/ 4637201 w 4950995"/>
              <a:gd name="connsiteY9" fmla="*/ 1439981 h 1624864"/>
              <a:gd name="connsiteX10" fmla="*/ 4857694 w 4950995"/>
              <a:gd name="connsiteY10" fmla="*/ 708110 h 1624864"/>
              <a:gd name="connsiteX11" fmla="*/ 4949089 w 4950995"/>
              <a:gd name="connsiteY11" fmla="*/ 193151 h 1624864"/>
              <a:gd name="connsiteX12" fmla="*/ 4896165 w 4950995"/>
              <a:gd name="connsiteY12" fmla="*/ 52945 h 1624864"/>
              <a:gd name="connsiteX13" fmla="*/ 4640337 w 4950995"/>
              <a:gd name="connsiteY13" fmla="*/ 3094 h 1624864"/>
              <a:gd name="connsiteX14" fmla="*/ 3449844 w 4950995"/>
              <a:gd name="connsiteY14" fmla="*/ 0 h 1624864"/>
              <a:gd name="connsiteX15" fmla="*/ 376630 w 4950995"/>
              <a:gd name="connsiteY15" fmla="*/ 2647 h 1624864"/>
              <a:gd name="connsiteX0" fmla="*/ 358976 w 4949784"/>
              <a:gd name="connsiteY0" fmla="*/ 5294 h 1624864"/>
              <a:gd name="connsiteX1" fmla="*/ 26515 w 4949784"/>
              <a:gd name="connsiteY1" fmla="*/ 128342 h 1624864"/>
              <a:gd name="connsiteX2" fmla="*/ 31601 w 4949784"/>
              <a:gd name="connsiteY2" fmla="*/ 325861 h 1624864"/>
              <a:gd name="connsiteX3" fmla="*/ 120088 w 4949784"/>
              <a:gd name="connsiteY3" fmla="*/ 710311 h 1624864"/>
              <a:gd name="connsiteX4" fmla="*/ 338173 w 4949784"/>
              <a:gd name="connsiteY4" fmla="*/ 1370324 h 1624864"/>
              <a:gd name="connsiteX5" fmla="*/ 653464 w 4949784"/>
              <a:gd name="connsiteY5" fmla="*/ 1584142 h 1624864"/>
              <a:gd name="connsiteX6" fmla="*/ 850974 w 4949784"/>
              <a:gd name="connsiteY6" fmla="*/ 1619863 h 1624864"/>
              <a:gd name="connsiteX7" fmla="*/ 2567348 w 4949784"/>
              <a:gd name="connsiteY7" fmla="*/ 1612368 h 1624864"/>
              <a:gd name="connsiteX8" fmla="*/ 4268731 w 4949784"/>
              <a:gd name="connsiteY8" fmla="*/ 1612368 h 1624864"/>
              <a:gd name="connsiteX9" fmla="*/ 4635990 w 4949784"/>
              <a:gd name="connsiteY9" fmla="*/ 1439981 h 1624864"/>
              <a:gd name="connsiteX10" fmla="*/ 4856483 w 4949784"/>
              <a:gd name="connsiteY10" fmla="*/ 708110 h 1624864"/>
              <a:gd name="connsiteX11" fmla="*/ 4947878 w 4949784"/>
              <a:gd name="connsiteY11" fmla="*/ 193151 h 1624864"/>
              <a:gd name="connsiteX12" fmla="*/ 4894954 w 4949784"/>
              <a:gd name="connsiteY12" fmla="*/ 52945 h 1624864"/>
              <a:gd name="connsiteX13" fmla="*/ 4639126 w 4949784"/>
              <a:gd name="connsiteY13" fmla="*/ 3094 h 1624864"/>
              <a:gd name="connsiteX14" fmla="*/ 3448633 w 4949784"/>
              <a:gd name="connsiteY14" fmla="*/ 0 h 1624864"/>
              <a:gd name="connsiteX15" fmla="*/ 358976 w 4949784"/>
              <a:gd name="connsiteY15" fmla="*/ 5294 h 1624864"/>
              <a:gd name="connsiteX0" fmla="*/ 358976 w 4949784"/>
              <a:gd name="connsiteY0" fmla="*/ 5294 h 1624864"/>
              <a:gd name="connsiteX1" fmla="*/ 26515 w 4949784"/>
              <a:gd name="connsiteY1" fmla="*/ 128342 h 1624864"/>
              <a:gd name="connsiteX2" fmla="*/ 31601 w 4949784"/>
              <a:gd name="connsiteY2" fmla="*/ 325861 h 1624864"/>
              <a:gd name="connsiteX3" fmla="*/ 120088 w 4949784"/>
              <a:gd name="connsiteY3" fmla="*/ 710311 h 1624864"/>
              <a:gd name="connsiteX4" fmla="*/ 338173 w 4949784"/>
              <a:gd name="connsiteY4" fmla="*/ 1370324 h 1624864"/>
              <a:gd name="connsiteX5" fmla="*/ 653464 w 4949784"/>
              <a:gd name="connsiteY5" fmla="*/ 1584142 h 1624864"/>
              <a:gd name="connsiteX6" fmla="*/ 850974 w 4949784"/>
              <a:gd name="connsiteY6" fmla="*/ 1619863 h 1624864"/>
              <a:gd name="connsiteX7" fmla="*/ 2567348 w 4949784"/>
              <a:gd name="connsiteY7" fmla="*/ 1612368 h 1624864"/>
              <a:gd name="connsiteX8" fmla="*/ 4268731 w 4949784"/>
              <a:gd name="connsiteY8" fmla="*/ 1612368 h 1624864"/>
              <a:gd name="connsiteX9" fmla="*/ 4635990 w 4949784"/>
              <a:gd name="connsiteY9" fmla="*/ 1439981 h 1624864"/>
              <a:gd name="connsiteX10" fmla="*/ 4856483 w 4949784"/>
              <a:gd name="connsiteY10" fmla="*/ 708110 h 1624864"/>
              <a:gd name="connsiteX11" fmla="*/ 4947878 w 4949784"/>
              <a:gd name="connsiteY11" fmla="*/ 193151 h 1624864"/>
              <a:gd name="connsiteX12" fmla="*/ 4894955 w 4949784"/>
              <a:gd name="connsiteY12" fmla="*/ 50298 h 1624864"/>
              <a:gd name="connsiteX13" fmla="*/ 4639126 w 4949784"/>
              <a:gd name="connsiteY13" fmla="*/ 3094 h 1624864"/>
              <a:gd name="connsiteX14" fmla="*/ 3448633 w 4949784"/>
              <a:gd name="connsiteY14" fmla="*/ 0 h 1624864"/>
              <a:gd name="connsiteX15" fmla="*/ 358976 w 4949784"/>
              <a:gd name="connsiteY15" fmla="*/ 5294 h 1624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49784" h="1624864">
                <a:moveTo>
                  <a:pt x="358976" y="5294"/>
                </a:moveTo>
                <a:cubicBezTo>
                  <a:pt x="91905" y="33044"/>
                  <a:pt x="81077" y="74914"/>
                  <a:pt x="26515" y="128342"/>
                </a:cubicBezTo>
                <a:cubicBezTo>
                  <a:pt x="-28047" y="181770"/>
                  <a:pt x="16006" y="228866"/>
                  <a:pt x="31601" y="325861"/>
                </a:cubicBezTo>
                <a:cubicBezTo>
                  <a:pt x="47197" y="422856"/>
                  <a:pt x="68993" y="536234"/>
                  <a:pt x="120088" y="710311"/>
                </a:cubicBezTo>
                <a:cubicBezTo>
                  <a:pt x="171183" y="884388"/>
                  <a:pt x="249277" y="1224686"/>
                  <a:pt x="338173" y="1370324"/>
                </a:cubicBezTo>
                <a:cubicBezTo>
                  <a:pt x="427069" y="1515962"/>
                  <a:pt x="567997" y="1542552"/>
                  <a:pt x="653464" y="1584142"/>
                </a:cubicBezTo>
                <a:cubicBezTo>
                  <a:pt x="738931" y="1625732"/>
                  <a:pt x="850974" y="1619863"/>
                  <a:pt x="850974" y="1619863"/>
                </a:cubicBezTo>
                <a:lnTo>
                  <a:pt x="2567348" y="1612368"/>
                </a:lnTo>
                <a:cubicBezTo>
                  <a:pt x="3136974" y="1611119"/>
                  <a:pt x="3923957" y="1641099"/>
                  <a:pt x="4268731" y="1612368"/>
                </a:cubicBezTo>
                <a:cubicBezTo>
                  <a:pt x="4613505" y="1583637"/>
                  <a:pt x="4538031" y="1590691"/>
                  <a:pt x="4635990" y="1439981"/>
                </a:cubicBezTo>
                <a:cubicBezTo>
                  <a:pt x="4733949" y="1289271"/>
                  <a:pt x="4804502" y="915915"/>
                  <a:pt x="4856483" y="708110"/>
                </a:cubicBezTo>
                <a:cubicBezTo>
                  <a:pt x="4908464" y="500305"/>
                  <a:pt x="4941466" y="302786"/>
                  <a:pt x="4947878" y="193151"/>
                </a:cubicBezTo>
                <a:cubicBezTo>
                  <a:pt x="4954290" y="83516"/>
                  <a:pt x="4946414" y="81974"/>
                  <a:pt x="4894955" y="50298"/>
                </a:cubicBezTo>
                <a:cubicBezTo>
                  <a:pt x="4843496" y="18622"/>
                  <a:pt x="4639126" y="3094"/>
                  <a:pt x="4639126" y="3094"/>
                </a:cubicBezTo>
                <a:lnTo>
                  <a:pt x="3448633" y="0"/>
                </a:lnTo>
                <a:lnTo>
                  <a:pt x="358976" y="5294"/>
                </a:lnTo>
                <a:close/>
              </a:path>
            </a:pathLst>
          </a:custGeom>
          <a:solidFill>
            <a:srgbClr val="1D3F78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3854775" y="889008"/>
            <a:ext cx="4946118" cy="4754092"/>
          </a:xfrm>
          <a:custGeom>
            <a:avLst/>
            <a:gdLst>
              <a:gd name="connsiteX0" fmla="*/ 353011 w 4979205"/>
              <a:gd name="connsiteY0" fmla="*/ 14424 h 1525931"/>
              <a:gd name="connsiteX1" fmla="*/ 135653 w 4979205"/>
              <a:gd name="connsiteY1" fmla="*/ 14424 h 1525931"/>
              <a:gd name="connsiteX2" fmla="*/ 23227 w 4979205"/>
              <a:gd name="connsiteY2" fmla="*/ 164325 h 1525931"/>
              <a:gd name="connsiteX3" fmla="*/ 23227 w 4979205"/>
              <a:gd name="connsiteY3" fmla="*/ 434148 h 1525931"/>
              <a:gd name="connsiteX4" fmla="*/ 270565 w 4979205"/>
              <a:gd name="connsiteY4" fmla="*/ 1236122 h 1525931"/>
              <a:gd name="connsiteX5" fmla="*/ 555378 w 4979205"/>
              <a:gd name="connsiteY5" fmla="*/ 1505945 h 1525931"/>
              <a:gd name="connsiteX6" fmla="*/ 1147489 w 4979205"/>
              <a:gd name="connsiteY6" fmla="*/ 1505945 h 1525931"/>
              <a:gd name="connsiteX7" fmla="*/ 3665837 w 4979205"/>
              <a:gd name="connsiteY7" fmla="*/ 1505945 h 1525931"/>
              <a:gd name="connsiteX8" fmla="*/ 4265443 w 4979205"/>
              <a:gd name="connsiteY8" fmla="*/ 1505945 h 1525931"/>
              <a:gd name="connsiteX9" fmla="*/ 4580237 w 4979205"/>
              <a:gd name="connsiteY9" fmla="*/ 1423499 h 1525931"/>
              <a:gd name="connsiteX10" fmla="*/ 4767614 w 4979205"/>
              <a:gd name="connsiteY10" fmla="*/ 988784 h 1525931"/>
              <a:gd name="connsiteX11" fmla="*/ 4977476 w 4979205"/>
              <a:gd name="connsiteY11" fmla="*/ 299237 h 1525931"/>
              <a:gd name="connsiteX12" fmla="*/ 4842565 w 4979205"/>
              <a:gd name="connsiteY12" fmla="*/ 36909 h 1525931"/>
              <a:gd name="connsiteX13" fmla="*/ 4430335 w 4979205"/>
              <a:gd name="connsiteY13" fmla="*/ 6929 h 1525931"/>
              <a:gd name="connsiteX14" fmla="*/ 353011 w 4979205"/>
              <a:gd name="connsiteY14" fmla="*/ 14424 h 1525931"/>
              <a:gd name="connsiteX0" fmla="*/ 410562 w 4979205"/>
              <a:gd name="connsiteY0" fmla="*/ 6397 h 1539082"/>
              <a:gd name="connsiteX1" fmla="*/ 135653 w 4979205"/>
              <a:gd name="connsiteY1" fmla="*/ 27575 h 1539082"/>
              <a:gd name="connsiteX2" fmla="*/ 23227 w 4979205"/>
              <a:gd name="connsiteY2" fmla="*/ 177476 h 1539082"/>
              <a:gd name="connsiteX3" fmla="*/ 23227 w 4979205"/>
              <a:gd name="connsiteY3" fmla="*/ 447299 h 1539082"/>
              <a:gd name="connsiteX4" fmla="*/ 270565 w 4979205"/>
              <a:gd name="connsiteY4" fmla="*/ 1249273 h 1539082"/>
              <a:gd name="connsiteX5" fmla="*/ 555378 w 4979205"/>
              <a:gd name="connsiteY5" fmla="*/ 1519096 h 1539082"/>
              <a:gd name="connsiteX6" fmla="*/ 1147489 w 4979205"/>
              <a:gd name="connsiteY6" fmla="*/ 1519096 h 1539082"/>
              <a:gd name="connsiteX7" fmla="*/ 3665837 w 4979205"/>
              <a:gd name="connsiteY7" fmla="*/ 1519096 h 1539082"/>
              <a:gd name="connsiteX8" fmla="*/ 4265443 w 4979205"/>
              <a:gd name="connsiteY8" fmla="*/ 1519096 h 1539082"/>
              <a:gd name="connsiteX9" fmla="*/ 4580237 w 4979205"/>
              <a:gd name="connsiteY9" fmla="*/ 1436650 h 1539082"/>
              <a:gd name="connsiteX10" fmla="*/ 4767614 w 4979205"/>
              <a:gd name="connsiteY10" fmla="*/ 1001935 h 1539082"/>
              <a:gd name="connsiteX11" fmla="*/ 4977476 w 4979205"/>
              <a:gd name="connsiteY11" fmla="*/ 312388 h 1539082"/>
              <a:gd name="connsiteX12" fmla="*/ 4842565 w 4979205"/>
              <a:gd name="connsiteY12" fmla="*/ 50060 h 1539082"/>
              <a:gd name="connsiteX13" fmla="*/ 4430335 w 4979205"/>
              <a:gd name="connsiteY13" fmla="*/ 20080 h 1539082"/>
              <a:gd name="connsiteX14" fmla="*/ 410562 w 4979205"/>
              <a:gd name="connsiteY14" fmla="*/ 6397 h 1539082"/>
              <a:gd name="connsiteX0" fmla="*/ 501001 w 4979205"/>
              <a:gd name="connsiteY0" fmla="*/ 4934 h 1545560"/>
              <a:gd name="connsiteX1" fmla="*/ 135653 w 4979205"/>
              <a:gd name="connsiteY1" fmla="*/ 34053 h 1545560"/>
              <a:gd name="connsiteX2" fmla="*/ 23227 w 4979205"/>
              <a:gd name="connsiteY2" fmla="*/ 183954 h 1545560"/>
              <a:gd name="connsiteX3" fmla="*/ 23227 w 4979205"/>
              <a:gd name="connsiteY3" fmla="*/ 453777 h 1545560"/>
              <a:gd name="connsiteX4" fmla="*/ 270565 w 4979205"/>
              <a:gd name="connsiteY4" fmla="*/ 1255751 h 1545560"/>
              <a:gd name="connsiteX5" fmla="*/ 555378 w 4979205"/>
              <a:gd name="connsiteY5" fmla="*/ 1525574 h 1545560"/>
              <a:gd name="connsiteX6" fmla="*/ 1147489 w 4979205"/>
              <a:gd name="connsiteY6" fmla="*/ 1525574 h 1545560"/>
              <a:gd name="connsiteX7" fmla="*/ 3665837 w 4979205"/>
              <a:gd name="connsiteY7" fmla="*/ 1525574 h 1545560"/>
              <a:gd name="connsiteX8" fmla="*/ 4265443 w 4979205"/>
              <a:gd name="connsiteY8" fmla="*/ 1525574 h 1545560"/>
              <a:gd name="connsiteX9" fmla="*/ 4580237 w 4979205"/>
              <a:gd name="connsiteY9" fmla="*/ 1443128 h 1545560"/>
              <a:gd name="connsiteX10" fmla="*/ 4767614 w 4979205"/>
              <a:gd name="connsiteY10" fmla="*/ 1008413 h 1545560"/>
              <a:gd name="connsiteX11" fmla="*/ 4977476 w 4979205"/>
              <a:gd name="connsiteY11" fmla="*/ 318866 h 1545560"/>
              <a:gd name="connsiteX12" fmla="*/ 4842565 w 4979205"/>
              <a:gd name="connsiteY12" fmla="*/ 56538 h 1545560"/>
              <a:gd name="connsiteX13" fmla="*/ 4430335 w 4979205"/>
              <a:gd name="connsiteY13" fmla="*/ 26558 h 1545560"/>
              <a:gd name="connsiteX14" fmla="*/ 501001 w 4979205"/>
              <a:gd name="connsiteY14" fmla="*/ 4934 h 1545560"/>
              <a:gd name="connsiteX0" fmla="*/ 501001 w 4979205"/>
              <a:gd name="connsiteY0" fmla="*/ 4934 h 1545560"/>
              <a:gd name="connsiteX1" fmla="*/ 135653 w 4979205"/>
              <a:gd name="connsiteY1" fmla="*/ 34053 h 1545560"/>
              <a:gd name="connsiteX2" fmla="*/ 23227 w 4979205"/>
              <a:gd name="connsiteY2" fmla="*/ 183954 h 1545560"/>
              <a:gd name="connsiteX3" fmla="*/ 23227 w 4979205"/>
              <a:gd name="connsiteY3" fmla="*/ 453777 h 1545560"/>
              <a:gd name="connsiteX4" fmla="*/ 270565 w 4979205"/>
              <a:gd name="connsiteY4" fmla="*/ 1255751 h 1545560"/>
              <a:gd name="connsiteX5" fmla="*/ 555378 w 4979205"/>
              <a:gd name="connsiteY5" fmla="*/ 1525574 h 1545560"/>
              <a:gd name="connsiteX6" fmla="*/ 1147489 w 4979205"/>
              <a:gd name="connsiteY6" fmla="*/ 1525574 h 1545560"/>
              <a:gd name="connsiteX7" fmla="*/ 3665837 w 4979205"/>
              <a:gd name="connsiteY7" fmla="*/ 1525574 h 1545560"/>
              <a:gd name="connsiteX8" fmla="*/ 4265443 w 4979205"/>
              <a:gd name="connsiteY8" fmla="*/ 1525574 h 1545560"/>
              <a:gd name="connsiteX9" fmla="*/ 4580237 w 4979205"/>
              <a:gd name="connsiteY9" fmla="*/ 1443128 h 1545560"/>
              <a:gd name="connsiteX10" fmla="*/ 4767614 w 4979205"/>
              <a:gd name="connsiteY10" fmla="*/ 1008413 h 1545560"/>
              <a:gd name="connsiteX11" fmla="*/ 4977476 w 4979205"/>
              <a:gd name="connsiteY11" fmla="*/ 318866 h 1545560"/>
              <a:gd name="connsiteX12" fmla="*/ 4842565 w 4979205"/>
              <a:gd name="connsiteY12" fmla="*/ 56538 h 1545560"/>
              <a:gd name="connsiteX13" fmla="*/ 4422113 w 4979205"/>
              <a:gd name="connsiteY13" fmla="*/ 5380 h 1545560"/>
              <a:gd name="connsiteX14" fmla="*/ 501001 w 4979205"/>
              <a:gd name="connsiteY14" fmla="*/ 4934 h 1545560"/>
              <a:gd name="connsiteX0" fmla="*/ 509222 w 4979205"/>
              <a:gd name="connsiteY0" fmla="*/ 4564 h 1547837"/>
              <a:gd name="connsiteX1" fmla="*/ 135653 w 4979205"/>
              <a:gd name="connsiteY1" fmla="*/ 36330 h 1547837"/>
              <a:gd name="connsiteX2" fmla="*/ 23227 w 4979205"/>
              <a:gd name="connsiteY2" fmla="*/ 186231 h 1547837"/>
              <a:gd name="connsiteX3" fmla="*/ 23227 w 4979205"/>
              <a:gd name="connsiteY3" fmla="*/ 456054 h 1547837"/>
              <a:gd name="connsiteX4" fmla="*/ 270565 w 4979205"/>
              <a:gd name="connsiteY4" fmla="*/ 1258028 h 1547837"/>
              <a:gd name="connsiteX5" fmla="*/ 555378 w 4979205"/>
              <a:gd name="connsiteY5" fmla="*/ 1527851 h 1547837"/>
              <a:gd name="connsiteX6" fmla="*/ 1147489 w 4979205"/>
              <a:gd name="connsiteY6" fmla="*/ 1527851 h 1547837"/>
              <a:gd name="connsiteX7" fmla="*/ 3665837 w 4979205"/>
              <a:gd name="connsiteY7" fmla="*/ 1527851 h 1547837"/>
              <a:gd name="connsiteX8" fmla="*/ 4265443 w 4979205"/>
              <a:gd name="connsiteY8" fmla="*/ 1527851 h 1547837"/>
              <a:gd name="connsiteX9" fmla="*/ 4580237 w 4979205"/>
              <a:gd name="connsiteY9" fmla="*/ 1445405 h 1547837"/>
              <a:gd name="connsiteX10" fmla="*/ 4767614 w 4979205"/>
              <a:gd name="connsiteY10" fmla="*/ 1010690 h 1547837"/>
              <a:gd name="connsiteX11" fmla="*/ 4977476 w 4979205"/>
              <a:gd name="connsiteY11" fmla="*/ 321143 h 1547837"/>
              <a:gd name="connsiteX12" fmla="*/ 4842565 w 4979205"/>
              <a:gd name="connsiteY12" fmla="*/ 58815 h 1547837"/>
              <a:gd name="connsiteX13" fmla="*/ 4422113 w 4979205"/>
              <a:gd name="connsiteY13" fmla="*/ 7657 h 1547837"/>
              <a:gd name="connsiteX14" fmla="*/ 509222 w 4979205"/>
              <a:gd name="connsiteY14" fmla="*/ 4564 h 1547837"/>
              <a:gd name="connsiteX0" fmla="*/ 509222 w 4979205"/>
              <a:gd name="connsiteY0" fmla="*/ 1354 h 1544627"/>
              <a:gd name="connsiteX1" fmla="*/ 135653 w 4979205"/>
              <a:gd name="connsiteY1" fmla="*/ 33120 h 1544627"/>
              <a:gd name="connsiteX2" fmla="*/ 23227 w 4979205"/>
              <a:gd name="connsiteY2" fmla="*/ 183021 h 1544627"/>
              <a:gd name="connsiteX3" fmla="*/ 23227 w 4979205"/>
              <a:gd name="connsiteY3" fmla="*/ 452844 h 1544627"/>
              <a:gd name="connsiteX4" fmla="*/ 270565 w 4979205"/>
              <a:gd name="connsiteY4" fmla="*/ 1254818 h 1544627"/>
              <a:gd name="connsiteX5" fmla="*/ 555378 w 4979205"/>
              <a:gd name="connsiteY5" fmla="*/ 1524641 h 1544627"/>
              <a:gd name="connsiteX6" fmla="*/ 1147489 w 4979205"/>
              <a:gd name="connsiteY6" fmla="*/ 1524641 h 1544627"/>
              <a:gd name="connsiteX7" fmla="*/ 3665837 w 4979205"/>
              <a:gd name="connsiteY7" fmla="*/ 1524641 h 1544627"/>
              <a:gd name="connsiteX8" fmla="*/ 4265443 w 4979205"/>
              <a:gd name="connsiteY8" fmla="*/ 1524641 h 1544627"/>
              <a:gd name="connsiteX9" fmla="*/ 4580237 w 4979205"/>
              <a:gd name="connsiteY9" fmla="*/ 1442195 h 1544627"/>
              <a:gd name="connsiteX10" fmla="*/ 4767614 w 4979205"/>
              <a:gd name="connsiteY10" fmla="*/ 1007480 h 1544627"/>
              <a:gd name="connsiteX11" fmla="*/ 4977476 w 4979205"/>
              <a:gd name="connsiteY11" fmla="*/ 317933 h 1544627"/>
              <a:gd name="connsiteX12" fmla="*/ 4842565 w 4979205"/>
              <a:gd name="connsiteY12" fmla="*/ 55605 h 1544627"/>
              <a:gd name="connsiteX13" fmla="*/ 4422113 w 4979205"/>
              <a:gd name="connsiteY13" fmla="*/ 4447 h 1544627"/>
              <a:gd name="connsiteX14" fmla="*/ 509222 w 4979205"/>
              <a:gd name="connsiteY14" fmla="*/ 1354 h 1544627"/>
              <a:gd name="connsiteX0" fmla="*/ 517818 w 4987801"/>
              <a:gd name="connsiteY0" fmla="*/ 1620 h 1544893"/>
              <a:gd name="connsiteX1" fmla="*/ 144249 w 4987801"/>
              <a:gd name="connsiteY1" fmla="*/ 33386 h 1544893"/>
              <a:gd name="connsiteX2" fmla="*/ 15380 w 4987801"/>
              <a:gd name="connsiteY2" fmla="*/ 199170 h 1544893"/>
              <a:gd name="connsiteX3" fmla="*/ 31823 w 4987801"/>
              <a:gd name="connsiteY3" fmla="*/ 453110 h 1544893"/>
              <a:gd name="connsiteX4" fmla="*/ 279161 w 4987801"/>
              <a:gd name="connsiteY4" fmla="*/ 1255084 h 1544893"/>
              <a:gd name="connsiteX5" fmla="*/ 563974 w 4987801"/>
              <a:gd name="connsiteY5" fmla="*/ 1524907 h 1544893"/>
              <a:gd name="connsiteX6" fmla="*/ 1156085 w 4987801"/>
              <a:gd name="connsiteY6" fmla="*/ 1524907 h 1544893"/>
              <a:gd name="connsiteX7" fmla="*/ 3674433 w 4987801"/>
              <a:gd name="connsiteY7" fmla="*/ 1524907 h 1544893"/>
              <a:gd name="connsiteX8" fmla="*/ 4274039 w 4987801"/>
              <a:gd name="connsiteY8" fmla="*/ 1524907 h 1544893"/>
              <a:gd name="connsiteX9" fmla="*/ 4588833 w 4987801"/>
              <a:gd name="connsiteY9" fmla="*/ 1442461 h 1544893"/>
              <a:gd name="connsiteX10" fmla="*/ 4776210 w 4987801"/>
              <a:gd name="connsiteY10" fmla="*/ 1007746 h 1544893"/>
              <a:gd name="connsiteX11" fmla="*/ 4986072 w 4987801"/>
              <a:gd name="connsiteY11" fmla="*/ 318199 h 1544893"/>
              <a:gd name="connsiteX12" fmla="*/ 4851161 w 4987801"/>
              <a:gd name="connsiteY12" fmla="*/ 55871 h 1544893"/>
              <a:gd name="connsiteX13" fmla="*/ 4430709 w 4987801"/>
              <a:gd name="connsiteY13" fmla="*/ 4713 h 1544893"/>
              <a:gd name="connsiteX14" fmla="*/ 517818 w 4987801"/>
              <a:gd name="connsiteY14" fmla="*/ 1620 h 1544893"/>
              <a:gd name="connsiteX0" fmla="*/ 517818 w 4987801"/>
              <a:gd name="connsiteY0" fmla="*/ 661 h 1543934"/>
              <a:gd name="connsiteX1" fmla="*/ 144249 w 4987801"/>
              <a:gd name="connsiteY1" fmla="*/ 48310 h 1543934"/>
              <a:gd name="connsiteX2" fmla="*/ 15380 w 4987801"/>
              <a:gd name="connsiteY2" fmla="*/ 198211 h 1543934"/>
              <a:gd name="connsiteX3" fmla="*/ 31823 w 4987801"/>
              <a:gd name="connsiteY3" fmla="*/ 452151 h 1543934"/>
              <a:gd name="connsiteX4" fmla="*/ 279161 w 4987801"/>
              <a:gd name="connsiteY4" fmla="*/ 1254125 h 1543934"/>
              <a:gd name="connsiteX5" fmla="*/ 563974 w 4987801"/>
              <a:gd name="connsiteY5" fmla="*/ 1523948 h 1543934"/>
              <a:gd name="connsiteX6" fmla="*/ 1156085 w 4987801"/>
              <a:gd name="connsiteY6" fmla="*/ 1523948 h 1543934"/>
              <a:gd name="connsiteX7" fmla="*/ 3674433 w 4987801"/>
              <a:gd name="connsiteY7" fmla="*/ 1523948 h 1543934"/>
              <a:gd name="connsiteX8" fmla="*/ 4274039 w 4987801"/>
              <a:gd name="connsiteY8" fmla="*/ 1523948 h 1543934"/>
              <a:gd name="connsiteX9" fmla="*/ 4588833 w 4987801"/>
              <a:gd name="connsiteY9" fmla="*/ 1441502 h 1543934"/>
              <a:gd name="connsiteX10" fmla="*/ 4776210 w 4987801"/>
              <a:gd name="connsiteY10" fmla="*/ 1006787 h 1543934"/>
              <a:gd name="connsiteX11" fmla="*/ 4986072 w 4987801"/>
              <a:gd name="connsiteY11" fmla="*/ 317240 h 1543934"/>
              <a:gd name="connsiteX12" fmla="*/ 4851161 w 4987801"/>
              <a:gd name="connsiteY12" fmla="*/ 54912 h 1543934"/>
              <a:gd name="connsiteX13" fmla="*/ 4430709 w 4987801"/>
              <a:gd name="connsiteY13" fmla="*/ 3754 h 1543934"/>
              <a:gd name="connsiteX14" fmla="*/ 517818 w 4987801"/>
              <a:gd name="connsiteY14" fmla="*/ 661 h 1543934"/>
              <a:gd name="connsiteX0" fmla="*/ 511712 w 4981695"/>
              <a:gd name="connsiteY0" fmla="*/ 661 h 1543934"/>
              <a:gd name="connsiteX1" fmla="*/ 138143 w 4981695"/>
              <a:gd name="connsiteY1" fmla="*/ 48310 h 1543934"/>
              <a:gd name="connsiteX2" fmla="*/ 9274 w 4981695"/>
              <a:gd name="connsiteY2" fmla="*/ 198211 h 1543934"/>
              <a:gd name="connsiteX3" fmla="*/ 25717 w 4981695"/>
              <a:gd name="connsiteY3" fmla="*/ 452151 h 1543934"/>
              <a:gd name="connsiteX4" fmla="*/ 273055 w 4981695"/>
              <a:gd name="connsiteY4" fmla="*/ 1254125 h 1543934"/>
              <a:gd name="connsiteX5" fmla="*/ 557868 w 4981695"/>
              <a:gd name="connsiteY5" fmla="*/ 1523948 h 1543934"/>
              <a:gd name="connsiteX6" fmla="*/ 1149979 w 4981695"/>
              <a:gd name="connsiteY6" fmla="*/ 1523948 h 1543934"/>
              <a:gd name="connsiteX7" fmla="*/ 3668327 w 4981695"/>
              <a:gd name="connsiteY7" fmla="*/ 1523948 h 1543934"/>
              <a:gd name="connsiteX8" fmla="*/ 4267933 w 4981695"/>
              <a:gd name="connsiteY8" fmla="*/ 1523948 h 1543934"/>
              <a:gd name="connsiteX9" fmla="*/ 4582727 w 4981695"/>
              <a:gd name="connsiteY9" fmla="*/ 1441502 h 1543934"/>
              <a:gd name="connsiteX10" fmla="*/ 4770104 w 4981695"/>
              <a:gd name="connsiteY10" fmla="*/ 1006787 h 1543934"/>
              <a:gd name="connsiteX11" fmla="*/ 4979966 w 4981695"/>
              <a:gd name="connsiteY11" fmla="*/ 317240 h 1543934"/>
              <a:gd name="connsiteX12" fmla="*/ 4845055 w 4981695"/>
              <a:gd name="connsiteY12" fmla="*/ 54912 h 1543934"/>
              <a:gd name="connsiteX13" fmla="*/ 4424603 w 4981695"/>
              <a:gd name="connsiteY13" fmla="*/ 3754 h 1543934"/>
              <a:gd name="connsiteX14" fmla="*/ 511712 w 4981695"/>
              <a:gd name="connsiteY14" fmla="*/ 661 h 1543934"/>
              <a:gd name="connsiteX0" fmla="*/ 504436 w 4974419"/>
              <a:gd name="connsiteY0" fmla="*/ 661 h 1543934"/>
              <a:gd name="connsiteX1" fmla="*/ 130867 w 4974419"/>
              <a:gd name="connsiteY1" fmla="*/ 48310 h 1543934"/>
              <a:gd name="connsiteX2" fmla="*/ 1998 w 4974419"/>
              <a:gd name="connsiteY2" fmla="*/ 198211 h 1543934"/>
              <a:gd name="connsiteX3" fmla="*/ 67771 w 4974419"/>
              <a:gd name="connsiteY3" fmla="*/ 505095 h 1543934"/>
              <a:gd name="connsiteX4" fmla="*/ 265779 w 4974419"/>
              <a:gd name="connsiteY4" fmla="*/ 1254125 h 1543934"/>
              <a:gd name="connsiteX5" fmla="*/ 550592 w 4974419"/>
              <a:gd name="connsiteY5" fmla="*/ 1523948 h 1543934"/>
              <a:gd name="connsiteX6" fmla="*/ 1142703 w 4974419"/>
              <a:gd name="connsiteY6" fmla="*/ 1523948 h 1543934"/>
              <a:gd name="connsiteX7" fmla="*/ 3661051 w 4974419"/>
              <a:gd name="connsiteY7" fmla="*/ 1523948 h 1543934"/>
              <a:gd name="connsiteX8" fmla="*/ 4260657 w 4974419"/>
              <a:gd name="connsiteY8" fmla="*/ 1523948 h 1543934"/>
              <a:gd name="connsiteX9" fmla="*/ 4575451 w 4974419"/>
              <a:gd name="connsiteY9" fmla="*/ 1441502 h 1543934"/>
              <a:gd name="connsiteX10" fmla="*/ 4762828 w 4974419"/>
              <a:gd name="connsiteY10" fmla="*/ 1006787 h 1543934"/>
              <a:gd name="connsiteX11" fmla="*/ 4972690 w 4974419"/>
              <a:gd name="connsiteY11" fmla="*/ 317240 h 1543934"/>
              <a:gd name="connsiteX12" fmla="*/ 4837779 w 4974419"/>
              <a:gd name="connsiteY12" fmla="*/ 54912 h 1543934"/>
              <a:gd name="connsiteX13" fmla="*/ 4417327 w 4974419"/>
              <a:gd name="connsiteY13" fmla="*/ 3754 h 1543934"/>
              <a:gd name="connsiteX14" fmla="*/ 504436 w 4974419"/>
              <a:gd name="connsiteY14" fmla="*/ 661 h 1543934"/>
              <a:gd name="connsiteX0" fmla="*/ 504436 w 4935382"/>
              <a:gd name="connsiteY0" fmla="*/ 661 h 1543934"/>
              <a:gd name="connsiteX1" fmla="*/ 130867 w 4935382"/>
              <a:gd name="connsiteY1" fmla="*/ 48310 h 1543934"/>
              <a:gd name="connsiteX2" fmla="*/ 1998 w 4935382"/>
              <a:gd name="connsiteY2" fmla="*/ 198211 h 1543934"/>
              <a:gd name="connsiteX3" fmla="*/ 67771 w 4935382"/>
              <a:gd name="connsiteY3" fmla="*/ 505095 h 1543934"/>
              <a:gd name="connsiteX4" fmla="*/ 265779 w 4935382"/>
              <a:gd name="connsiteY4" fmla="*/ 1254125 h 1543934"/>
              <a:gd name="connsiteX5" fmla="*/ 550592 w 4935382"/>
              <a:gd name="connsiteY5" fmla="*/ 1523948 h 1543934"/>
              <a:gd name="connsiteX6" fmla="*/ 1142703 w 4935382"/>
              <a:gd name="connsiteY6" fmla="*/ 1523948 h 1543934"/>
              <a:gd name="connsiteX7" fmla="*/ 3661051 w 4935382"/>
              <a:gd name="connsiteY7" fmla="*/ 1523948 h 1543934"/>
              <a:gd name="connsiteX8" fmla="*/ 4260657 w 4935382"/>
              <a:gd name="connsiteY8" fmla="*/ 1523948 h 1543934"/>
              <a:gd name="connsiteX9" fmla="*/ 4575451 w 4935382"/>
              <a:gd name="connsiteY9" fmla="*/ 1441502 h 1543934"/>
              <a:gd name="connsiteX10" fmla="*/ 4762828 w 4935382"/>
              <a:gd name="connsiteY10" fmla="*/ 1006787 h 1543934"/>
              <a:gd name="connsiteX11" fmla="*/ 4931582 w 4935382"/>
              <a:gd name="connsiteY11" fmla="*/ 341065 h 1543934"/>
              <a:gd name="connsiteX12" fmla="*/ 4837779 w 4935382"/>
              <a:gd name="connsiteY12" fmla="*/ 54912 h 1543934"/>
              <a:gd name="connsiteX13" fmla="*/ 4417327 w 4935382"/>
              <a:gd name="connsiteY13" fmla="*/ 3754 h 1543934"/>
              <a:gd name="connsiteX14" fmla="*/ 504436 w 493538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661051 w 4936432"/>
              <a:gd name="connsiteY7" fmla="*/ 1523948 h 1543934"/>
              <a:gd name="connsiteX8" fmla="*/ 4260657 w 4936432"/>
              <a:gd name="connsiteY8" fmla="*/ 1523948 h 1543934"/>
              <a:gd name="connsiteX9" fmla="*/ 4575451 w 4936432"/>
              <a:gd name="connsiteY9" fmla="*/ 1441502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661051 w 4936432"/>
              <a:gd name="connsiteY7" fmla="*/ 1523948 h 1543934"/>
              <a:gd name="connsiteX8" fmla="*/ 4235992 w 4936432"/>
              <a:gd name="connsiteY8" fmla="*/ 1513359 h 1543934"/>
              <a:gd name="connsiteX9" fmla="*/ 4575451 w 4936432"/>
              <a:gd name="connsiteY9" fmla="*/ 1441502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661051 w 4936432"/>
              <a:gd name="connsiteY7" fmla="*/ 1523948 h 1543934"/>
              <a:gd name="connsiteX8" fmla="*/ 4235992 w 4936432"/>
              <a:gd name="connsiteY8" fmla="*/ 1513359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225301 w 4936432"/>
              <a:gd name="connsiteY7" fmla="*/ 1523948 h 1543934"/>
              <a:gd name="connsiteX8" fmla="*/ 4235992 w 4936432"/>
              <a:gd name="connsiteY8" fmla="*/ 1513359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225301 w 4936432"/>
              <a:gd name="connsiteY7" fmla="*/ 1523948 h 1543934"/>
              <a:gd name="connsiteX8" fmla="*/ 4260657 w 4936432"/>
              <a:gd name="connsiteY8" fmla="*/ 1516006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43934"/>
              <a:gd name="connsiteX1" fmla="*/ 130867 w 4936432"/>
              <a:gd name="connsiteY1" fmla="*/ 48310 h 1543934"/>
              <a:gd name="connsiteX2" fmla="*/ 1998 w 4936432"/>
              <a:gd name="connsiteY2" fmla="*/ 198211 h 1543934"/>
              <a:gd name="connsiteX3" fmla="*/ 67771 w 4936432"/>
              <a:gd name="connsiteY3" fmla="*/ 505095 h 1543934"/>
              <a:gd name="connsiteX4" fmla="*/ 265779 w 4936432"/>
              <a:gd name="connsiteY4" fmla="*/ 1254125 h 1543934"/>
              <a:gd name="connsiteX5" fmla="*/ 550592 w 4936432"/>
              <a:gd name="connsiteY5" fmla="*/ 1523948 h 1543934"/>
              <a:gd name="connsiteX6" fmla="*/ 1142703 w 4936432"/>
              <a:gd name="connsiteY6" fmla="*/ 1523948 h 1543934"/>
              <a:gd name="connsiteX7" fmla="*/ 3225301 w 4936432"/>
              <a:gd name="connsiteY7" fmla="*/ 1523948 h 1543934"/>
              <a:gd name="connsiteX8" fmla="*/ 4260657 w 4936432"/>
              <a:gd name="connsiteY8" fmla="*/ 1516006 h 1543934"/>
              <a:gd name="connsiteX9" fmla="*/ 4600116 w 4936432"/>
              <a:gd name="connsiteY9" fmla="*/ 1407088 h 1543934"/>
              <a:gd name="connsiteX10" fmla="*/ 4746386 w 4936432"/>
              <a:gd name="connsiteY10" fmla="*/ 1012082 h 1543934"/>
              <a:gd name="connsiteX11" fmla="*/ 4931582 w 4936432"/>
              <a:gd name="connsiteY11" fmla="*/ 341065 h 1543934"/>
              <a:gd name="connsiteX12" fmla="*/ 4837779 w 4936432"/>
              <a:gd name="connsiteY12" fmla="*/ 54912 h 1543934"/>
              <a:gd name="connsiteX13" fmla="*/ 4417327 w 4936432"/>
              <a:gd name="connsiteY13" fmla="*/ 3754 h 1543934"/>
              <a:gd name="connsiteX14" fmla="*/ 504436 w 4936432"/>
              <a:gd name="connsiteY14" fmla="*/ 661 h 1543934"/>
              <a:gd name="connsiteX0" fmla="*/ 504436 w 4936432"/>
              <a:gd name="connsiteY0" fmla="*/ 661 h 1527716"/>
              <a:gd name="connsiteX1" fmla="*/ 130867 w 4936432"/>
              <a:gd name="connsiteY1" fmla="*/ 48310 h 1527716"/>
              <a:gd name="connsiteX2" fmla="*/ 1998 w 4936432"/>
              <a:gd name="connsiteY2" fmla="*/ 198211 h 1527716"/>
              <a:gd name="connsiteX3" fmla="*/ 67771 w 4936432"/>
              <a:gd name="connsiteY3" fmla="*/ 505095 h 1527716"/>
              <a:gd name="connsiteX4" fmla="*/ 265779 w 4936432"/>
              <a:gd name="connsiteY4" fmla="*/ 1254125 h 1527716"/>
              <a:gd name="connsiteX5" fmla="*/ 534149 w 4936432"/>
              <a:gd name="connsiteY5" fmla="*/ 1497476 h 1527716"/>
              <a:gd name="connsiteX6" fmla="*/ 1142703 w 4936432"/>
              <a:gd name="connsiteY6" fmla="*/ 1523948 h 1527716"/>
              <a:gd name="connsiteX7" fmla="*/ 3225301 w 4936432"/>
              <a:gd name="connsiteY7" fmla="*/ 1523948 h 1527716"/>
              <a:gd name="connsiteX8" fmla="*/ 4260657 w 4936432"/>
              <a:gd name="connsiteY8" fmla="*/ 1516006 h 1527716"/>
              <a:gd name="connsiteX9" fmla="*/ 4600116 w 4936432"/>
              <a:gd name="connsiteY9" fmla="*/ 1407088 h 1527716"/>
              <a:gd name="connsiteX10" fmla="*/ 4746386 w 4936432"/>
              <a:gd name="connsiteY10" fmla="*/ 1012082 h 1527716"/>
              <a:gd name="connsiteX11" fmla="*/ 4931582 w 4936432"/>
              <a:gd name="connsiteY11" fmla="*/ 341065 h 1527716"/>
              <a:gd name="connsiteX12" fmla="*/ 4837779 w 4936432"/>
              <a:gd name="connsiteY12" fmla="*/ 54912 h 1527716"/>
              <a:gd name="connsiteX13" fmla="*/ 4417327 w 4936432"/>
              <a:gd name="connsiteY13" fmla="*/ 3754 h 1527716"/>
              <a:gd name="connsiteX14" fmla="*/ 504436 w 4936432"/>
              <a:gd name="connsiteY14" fmla="*/ 661 h 1527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936432" h="1527716">
                <a:moveTo>
                  <a:pt x="504436" y="661"/>
                </a:moveTo>
                <a:cubicBezTo>
                  <a:pt x="382131" y="-3889"/>
                  <a:pt x="214607" y="15385"/>
                  <a:pt x="130867" y="48310"/>
                </a:cubicBezTo>
                <a:cubicBezTo>
                  <a:pt x="47127" y="81235"/>
                  <a:pt x="12514" y="122080"/>
                  <a:pt x="1998" y="198211"/>
                </a:cubicBezTo>
                <a:cubicBezTo>
                  <a:pt x="-8518" y="274342"/>
                  <a:pt x="23808" y="329109"/>
                  <a:pt x="67771" y="505095"/>
                </a:cubicBezTo>
                <a:cubicBezTo>
                  <a:pt x="111734" y="681081"/>
                  <a:pt x="188049" y="1088728"/>
                  <a:pt x="265779" y="1254125"/>
                </a:cubicBezTo>
                <a:cubicBezTo>
                  <a:pt x="343509" y="1419522"/>
                  <a:pt x="387995" y="1452506"/>
                  <a:pt x="534149" y="1497476"/>
                </a:cubicBezTo>
                <a:cubicBezTo>
                  <a:pt x="680303" y="1542446"/>
                  <a:pt x="1142703" y="1523948"/>
                  <a:pt x="1142703" y="1523948"/>
                </a:cubicBezTo>
                <a:lnTo>
                  <a:pt x="3225301" y="1523948"/>
                </a:lnTo>
                <a:lnTo>
                  <a:pt x="4260657" y="1516006"/>
                </a:lnTo>
                <a:cubicBezTo>
                  <a:pt x="4448685" y="1496529"/>
                  <a:pt x="4519161" y="1491075"/>
                  <a:pt x="4600116" y="1407088"/>
                </a:cubicBezTo>
                <a:cubicBezTo>
                  <a:pt x="4681071" y="1323101"/>
                  <a:pt x="4691142" y="1189753"/>
                  <a:pt x="4746386" y="1012082"/>
                </a:cubicBezTo>
                <a:cubicBezTo>
                  <a:pt x="4801630" y="834412"/>
                  <a:pt x="4916350" y="500593"/>
                  <a:pt x="4931582" y="341065"/>
                </a:cubicBezTo>
                <a:cubicBezTo>
                  <a:pt x="4946814" y="181537"/>
                  <a:pt x="4928969" y="103630"/>
                  <a:pt x="4837779" y="54912"/>
                </a:cubicBezTo>
                <a:cubicBezTo>
                  <a:pt x="4746589" y="6194"/>
                  <a:pt x="4417327" y="3754"/>
                  <a:pt x="4417327" y="3754"/>
                </a:cubicBezTo>
                <a:lnTo>
                  <a:pt x="504436" y="661"/>
                </a:lnTo>
                <a:close/>
              </a:path>
            </a:pathLst>
          </a:custGeom>
          <a:solidFill>
            <a:srgbClr val="9ED1CB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3853044" y="853556"/>
            <a:ext cx="4945775" cy="2829151"/>
          </a:xfrm>
          <a:custGeom>
            <a:avLst/>
            <a:gdLst>
              <a:gd name="connsiteX0" fmla="*/ 138945 w 4968029"/>
              <a:gd name="connsiteY0" fmla="*/ 755060 h 895648"/>
              <a:gd name="connsiteX1" fmla="*/ 93975 w 4968029"/>
              <a:gd name="connsiteY1" fmla="*/ 350326 h 895648"/>
              <a:gd name="connsiteX2" fmla="*/ 236381 w 4968029"/>
              <a:gd name="connsiteY2" fmla="*/ 147958 h 895648"/>
              <a:gd name="connsiteX3" fmla="*/ 416263 w 4968029"/>
              <a:gd name="connsiteY3" fmla="*/ 95493 h 895648"/>
              <a:gd name="connsiteX4" fmla="*/ 731057 w 4968029"/>
              <a:gd name="connsiteY4" fmla="*/ 95493 h 895648"/>
              <a:gd name="connsiteX5" fmla="*/ 3024552 w 4968029"/>
              <a:gd name="connsiteY5" fmla="*/ 102988 h 895648"/>
              <a:gd name="connsiteX6" fmla="*/ 4411142 w 4968029"/>
              <a:gd name="connsiteY6" fmla="*/ 95493 h 895648"/>
              <a:gd name="connsiteX7" fmla="*/ 4733430 w 4968029"/>
              <a:gd name="connsiteY7" fmla="*/ 117978 h 895648"/>
              <a:gd name="connsiteX8" fmla="*/ 4845857 w 4968029"/>
              <a:gd name="connsiteY8" fmla="*/ 222909 h 895648"/>
              <a:gd name="connsiteX9" fmla="*/ 4845857 w 4968029"/>
              <a:gd name="connsiteY9" fmla="*/ 590168 h 895648"/>
              <a:gd name="connsiteX10" fmla="*/ 4785896 w 4968029"/>
              <a:gd name="connsiteY10" fmla="*/ 889972 h 895648"/>
              <a:gd name="connsiteX11" fmla="*/ 4965778 w 4968029"/>
              <a:gd name="connsiteY11" fmla="*/ 320345 h 895648"/>
              <a:gd name="connsiteX12" fmla="*/ 4868342 w 4968029"/>
              <a:gd name="connsiteY12" fmla="*/ 80503 h 895648"/>
              <a:gd name="connsiteX13" fmla="*/ 4606014 w 4968029"/>
              <a:gd name="connsiteY13" fmla="*/ 5552 h 895648"/>
              <a:gd name="connsiteX14" fmla="*/ 4148814 w 4968029"/>
              <a:gd name="connsiteY14" fmla="*/ 5552 h 895648"/>
              <a:gd name="connsiteX15" fmla="*/ 1802853 w 4968029"/>
              <a:gd name="connsiteY15" fmla="*/ 5552 h 895648"/>
              <a:gd name="connsiteX16" fmla="*/ 386283 w 4968029"/>
              <a:gd name="connsiteY16" fmla="*/ 5552 h 895648"/>
              <a:gd name="connsiteX17" fmla="*/ 131450 w 4968029"/>
              <a:gd name="connsiteY17" fmla="*/ 20542 h 895648"/>
              <a:gd name="connsiteX18" fmla="*/ 4034 w 4968029"/>
              <a:gd name="connsiteY18" fmla="*/ 200424 h 895648"/>
              <a:gd name="connsiteX19" fmla="*/ 41509 w 4968029"/>
              <a:gd name="connsiteY19" fmla="*/ 545198 h 895648"/>
              <a:gd name="connsiteX20" fmla="*/ 138945 w 4968029"/>
              <a:gd name="connsiteY20" fmla="*/ 815021 h 895648"/>
              <a:gd name="connsiteX21" fmla="*/ 138945 w 4968029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15762 w 4967528"/>
              <a:gd name="connsiteY3" fmla="*/ 95493 h 895648"/>
              <a:gd name="connsiteX4" fmla="*/ 730556 w 4967528"/>
              <a:gd name="connsiteY4" fmla="*/ 95493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385782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15762 w 4967528"/>
              <a:gd name="connsiteY3" fmla="*/ 95493 h 895648"/>
              <a:gd name="connsiteX4" fmla="*/ 730556 w 4967528"/>
              <a:gd name="connsiteY4" fmla="*/ 95493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730556 w 4967528"/>
              <a:gd name="connsiteY4" fmla="*/ 95493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1001872 w 4967528"/>
              <a:gd name="connsiteY4" fmla="*/ 92846 h 895648"/>
              <a:gd name="connsiteX5" fmla="*/ 3024051 w 4967528"/>
              <a:gd name="connsiteY5" fmla="*/ 102988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1001872 w 4967528"/>
              <a:gd name="connsiteY4" fmla="*/ 92846 h 895648"/>
              <a:gd name="connsiteX5" fmla="*/ 3040495 w 4967528"/>
              <a:gd name="connsiteY5" fmla="*/ 89752 h 895648"/>
              <a:gd name="connsiteX6" fmla="*/ 4410641 w 4967528"/>
              <a:gd name="connsiteY6" fmla="*/ 95493 h 895648"/>
              <a:gd name="connsiteX7" fmla="*/ 4732929 w 4967528"/>
              <a:gd name="connsiteY7" fmla="*/ 117978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67528"/>
              <a:gd name="connsiteY0" fmla="*/ 755060 h 895648"/>
              <a:gd name="connsiteX1" fmla="*/ 93474 w 4967528"/>
              <a:gd name="connsiteY1" fmla="*/ 350326 h 895648"/>
              <a:gd name="connsiteX2" fmla="*/ 235880 w 4967528"/>
              <a:gd name="connsiteY2" fmla="*/ 147958 h 895648"/>
              <a:gd name="connsiteX3" fmla="*/ 423984 w 4967528"/>
              <a:gd name="connsiteY3" fmla="*/ 95493 h 895648"/>
              <a:gd name="connsiteX4" fmla="*/ 1001872 w 4967528"/>
              <a:gd name="connsiteY4" fmla="*/ 92846 h 895648"/>
              <a:gd name="connsiteX5" fmla="*/ 3040495 w 4967528"/>
              <a:gd name="connsiteY5" fmla="*/ 89752 h 895648"/>
              <a:gd name="connsiteX6" fmla="*/ 4410641 w 4967528"/>
              <a:gd name="connsiteY6" fmla="*/ 95493 h 895648"/>
              <a:gd name="connsiteX7" fmla="*/ 4741151 w 4967528"/>
              <a:gd name="connsiteY7" fmla="*/ 139156 h 895648"/>
              <a:gd name="connsiteX8" fmla="*/ 4845356 w 4967528"/>
              <a:gd name="connsiteY8" fmla="*/ 222909 h 895648"/>
              <a:gd name="connsiteX9" fmla="*/ 4845356 w 4967528"/>
              <a:gd name="connsiteY9" fmla="*/ 590168 h 895648"/>
              <a:gd name="connsiteX10" fmla="*/ 4785395 w 4967528"/>
              <a:gd name="connsiteY10" fmla="*/ 889972 h 895648"/>
              <a:gd name="connsiteX11" fmla="*/ 4965277 w 4967528"/>
              <a:gd name="connsiteY11" fmla="*/ 320345 h 895648"/>
              <a:gd name="connsiteX12" fmla="*/ 4867841 w 4967528"/>
              <a:gd name="connsiteY12" fmla="*/ 80503 h 895648"/>
              <a:gd name="connsiteX13" fmla="*/ 4605513 w 4967528"/>
              <a:gd name="connsiteY13" fmla="*/ 5552 h 895648"/>
              <a:gd name="connsiteX14" fmla="*/ 4148313 w 4967528"/>
              <a:gd name="connsiteY14" fmla="*/ 5552 h 895648"/>
              <a:gd name="connsiteX15" fmla="*/ 1802352 w 4967528"/>
              <a:gd name="connsiteY15" fmla="*/ 5552 h 895648"/>
              <a:gd name="connsiteX16" fmla="*/ 509107 w 4967528"/>
              <a:gd name="connsiteY16" fmla="*/ 5552 h 895648"/>
              <a:gd name="connsiteX17" fmla="*/ 122727 w 4967528"/>
              <a:gd name="connsiteY17" fmla="*/ 60250 h 895648"/>
              <a:gd name="connsiteX18" fmla="*/ 3533 w 4967528"/>
              <a:gd name="connsiteY18" fmla="*/ 200424 h 895648"/>
              <a:gd name="connsiteX19" fmla="*/ 41008 w 4967528"/>
              <a:gd name="connsiteY19" fmla="*/ 545198 h 895648"/>
              <a:gd name="connsiteX20" fmla="*/ 138444 w 4967528"/>
              <a:gd name="connsiteY20" fmla="*/ 815021 h 895648"/>
              <a:gd name="connsiteX21" fmla="*/ 138444 w 4967528"/>
              <a:gd name="connsiteY21" fmla="*/ 755060 h 895648"/>
              <a:gd name="connsiteX0" fmla="*/ 138444 w 4936204"/>
              <a:gd name="connsiteY0" fmla="*/ 755060 h 895648"/>
              <a:gd name="connsiteX1" fmla="*/ 93474 w 4936204"/>
              <a:gd name="connsiteY1" fmla="*/ 350326 h 895648"/>
              <a:gd name="connsiteX2" fmla="*/ 235880 w 4936204"/>
              <a:gd name="connsiteY2" fmla="*/ 147958 h 895648"/>
              <a:gd name="connsiteX3" fmla="*/ 423984 w 4936204"/>
              <a:gd name="connsiteY3" fmla="*/ 95493 h 895648"/>
              <a:gd name="connsiteX4" fmla="*/ 1001872 w 4936204"/>
              <a:gd name="connsiteY4" fmla="*/ 92846 h 895648"/>
              <a:gd name="connsiteX5" fmla="*/ 3040495 w 4936204"/>
              <a:gd name="connsiteY5" fmla="*/ 89752 h 895648"/>
              <a:gd name="connsiteX6" fmla="*/ 4410641 w 4936204"/>
              <a:gd name="connsiteY6" fmla="*/ 95493 h 895648"/>
              <a:gd name="connsiteX7" fmla="*/ 4741151 w 4936204"/>
              <a:gd name="connsiteY7" fmla="*/ 139156 h 895648"/>
              <a:gd name="connsiteX8" fmla="*/ 4845356 w 4936204"/>
              <a:gd name="connsiteY8" fmla="*/ 222909 h 895648"/>
              <a:gd name="connsiteX9" fmla="*/ 4845356 w 4936204"/>
              <a:gd name="connsiteY9" fmla="*/ 590168 h 895648"/>
              <a:gd name="connsiteX10" fmla="*/ 4785395 w 4936204"/>
              <a:gd name="connsiteY10" fmla="*/ 889972 h 895648"/>
              <a:gd name="connsiteX11" fmla="*/ 4932390 w 4936204"/>
              <a:gd name="connsiteY11" fmla="*/ 320345 h 895648"/>
              <a:gd name="connsiteX12" fmla="*/ 4867841 w 4936204"/>
              <a:gd name="connsiteY12" fmla="*/ 80503 h 895648"/>
              <a:gd name="connsiteX13" fmla="*/ 4605513 w 4936204"/>
              <a:gd name="connsiteY13" fmla="*/ 5552 h 895648"/>
              <a:gd name="connsiteX14" fmla="*/ 4148313 w 4936204"/>
              <a:gd name="connsiteY14" fmla="*/ 5552 h 895648"/>
              <a:gd name="connsiteX15" fmla="*/ 1802352 w 4936204"/>
              <a:gd name="connsiteY15" fmla="*/ 5552 h 895648"/>
              <a:gd name="connsiteX16" fmla="*/ 509107 w 4936204"/>
              <a:gd name="connsiteY16" fmla="*/ 5552 h 895648"/>
              <a:gd name="connsiteX17" fmla="*/ 122727 w 4936204"/>
              <a:gd name="connsiteY17" fmla="*/ 60250 h 895648"/>
              <a:gd name="connsiteX18" fmla="*/ 3533 w 4936204"/>
              <a:gd name="connsiteY18" fmla="*/ 200424 h 895648"/>
              <a:gd name="connsiteX19" fmla="*/ 41008 w 4936204"/>
              <a:gd name="connsiteY19" fmla="*/ 545198 h 895648"/>
              <a:gd name="connsiteX20" fmla="*/ 138444 w 4936204"/>
              <a:gd name="connsiteY20" fmla="*/ 815021 h 895648"/>
              <a:gd name="connsiteX21" fmla="*/ 138444 w 4936204"/>
              <a:gd name="connsiteY21" fmla="*/ 755060 h 895648"/>
              <a:gd name="connsiteX0" fmla="*/ 138444 w 4936204"/>
              <a:gd name="connsiteY0" fmla="*/ 750317 h 890905"/>
              <a:gd name="connsiteX1" fmla="*/ 93474 w 4936204"/>
              <a:gd name="connsiteY1" fmla="*/ 345583 h 890905"/>
              <a:gd name="connsiteX2" fmla="*/ 235880 w 4936204"/>
              <a:gd name="connsiteY2" fmla="*/ 143215 h 890905"/>
              <a:gd name="connsiteX3" fmla="*/ 423984 w 4936204"/>
              <a:gd name="connsiteY3" fmla="*/ 90750 h 890905"/>
              <a:gd name="connsiteX4" fmla="*/ 1001872 w 4936204"/>
              <a:gd name="connsiteY4" fmla="*/ 88103 h 890905"/>
              <a:gd name="connsiteX5" fmla="*/ 3040495 w 4936204"/>
              <a:gd name="connsiteY5" fmla="*/ 85009 h 890905"/>
              <a:gd name="connsiteX6" fmla="*/ 4410641 w 4936204"/>
              <a:gd name="connsiteY6" fmla="*/ 90750 h 890905"/>
              <a:gd name="connsiteX7" fmla="*/ 4741151 w 4936204"/>
              <a:gd name="connsiteY7" fmla="*/ 134413 h 890905"/>
              <a:gd name="connsiteX8" fmla="*/ 4845356 w 4936204"/>
              <a:gd name="connsiteY8" fmla="*/ 218166 h 890905"/>
              <a:gd name="connsiteX9" fmla="*/ 4845356 w 4936204"/>
              <a:gd name="connsiteY9" fmla="*/ 585425 h 890905"/>
              <a:gd name="connsiteX10" fmla="*/ 4785395 w 4936204"/>
              <a:gd name="connsiteY10" fmla="*/ 885229 h 890905"/>
              <a:gd name="connsiteX11" fmla="*/ 4932390 w 4936204"/>
              <a:gd name="connsiteY11" fmla="*/ 315602 h 890905"/>
              <a:gd name="connsiteX12" fmla="*/ 4867841 w 4936204"/>
              <a:gd name="connsiteY12" fmla="*/ 75760 h 890905"/>
              <a:gd name="connsiteX13" fmla="*/ 4605513 w 4936204"/>
              <a:gd name="connsiteY13" fmla="*/ 8751 h 890905"/>
              <a:gd name="connsiteX14" fmla="*/ 4148313 w 4936204"/>
              <a:gd name="connsiteY14" fmla="*/ 809 h 890905"/>
              <a:gd name="connsiteX15" fmla="*/ 1802352 w 4936204"/>
              <a:gd name="connsiteY15" fmla="*/ 809 h 890905"/>
              <a:gd name="connsiteX16" fmla="*/ 509107 w 4936204"/>
              <a:gd name="connsiteY16" fmla="*/ 809 h 890905"/>
              <a:gd name="connsiteX17" fmla="*/ 122727 w 4936204"/>
              <a:gd name="connsiteY17" fmla="*/ 55507 h 890905"/>
              <a:gd name="connsiteX18" fmla="*/ 3533 w 4936204"/>
              <a:gd name="connsiteY18" fmla="*/ 195681 h 890905"/>
              <a:gd name="connsiteX19" fmla="*/ 41008 w 4936204"/>
              <a:gd name="connsiteY19" fmla="*/ 540455 h 890905"/>
              <a:gd name="connsiteX20" fmla="*/ 138444 w 4936204"/>
              <a:gd name="connsiteY20" fmla="*/ 810278 h 890905"/>
              <a:gd name="connsiteX21" fmla="*/ 138444 w 4936204"/>
              <a:gd name="connsiteY21" fmla="*/ 750317 h 890905"/>
              <a:gd name="connsiteX0" fmla="*/ 138444 w 4936204"/>
              <a:gd name="connsiteY0" fmla="*/ 750317 h 890905"/>
              <a:gd name="connsiteX1" fmla="*/ 93474 w 4936204"/>
              <a:gd name="connsiteY1" fmla="*/ 345583 h 890905"/>
              <a:gd name="connsiteX2" fmla="*/ 235880 w 4936204"/>
              <a:gd name="connsiteY2" fmla="*/ 143215 h 890905"/>
              <a:gd name="connsiteX3" fmla="*/ 423984 w 4936204"/>
              <a:gd name="connsiteY3" fmla="*/ 90750 h 890905"/>
              <a:gd name="connsiteX4" fmla="*/ 1001872 w 4936204"/>
              <a:gd name="connsiteY4" fmla="*/ 88103 h 890905"/>
              <a:gd name="connsiteX5" fmla="*/ 3048946 w 4936204"/>
              <a:gd name="connsiteY5" fmla="*/ 55081 h 890905"/>
              <a:gd name="connsiteX6" fmla="*/ 4410641 w 4936204"/>
              <a:gd name="connsiteY6" fmla="*/ 90750 h 890905"/>
              <a:gd name="connsiteX7" fmla="*/ 4741151 w 4936204"/>
              <a:gd name="connsiteY7" fmla="*/ 134413 h 890905"/>
              <a:gd name="connsiteX8" fmla="*/ 4845356 w 4936204"/>
              <a:gd name="connsiteY8" fmla="*/ 218166 h 890905"/>
              <a:gd name="connsiteX9" fmla="*/ 4845356 w 4936204"/>
              <a:gd name="connsiteY9" fmla="*/ 585425 h 890905"/>
              <a:gd name="connsiteX10" fmla="*/ 4785395 w 4936204"/>
              <a:gd name="connsiteY10" fmla="*/ 885229 h 890905"/>
              <a:gd name="connsiteX11" fmla="*/ 4932390 w 4936204"/>
              <a:gd name="connsiteY11" fmla="*/ 315602 h 890905"/>
              <a:gd name="connsiteX12" fmla="*/ 4867841 w 4936204"/>
              <a:gd name="connsiteY12" fmla="*/ 75760 h 890905"/>
              <a:gd name="connsiteX13" fmla="*/ 4605513 w 4936204"/>
              <a:gd name="connsiteY13" fmla="*/ 8751 h 890905"/>
              <a:gd name="connsiteX14" fmla="*/ 4148313 w 4936204"/>
              <a:gd name="connsiteY14" fmla="*/ 809 h 890905"/>
              <a:gd name="connsiteX15" fmla="*/ 1802352 w 4936204"/>
              <a:gd name="connsiteY15" fmla="*/ 809 h 890905"/>
              <a:gd name="connsiteX16" fmla="*/ 509107 w 4936204"/>
              <a:gd name="connsiteY16" fmla="*/ 809 h 890905"/>
              <a:gd name="connsiteX17" fmla="*/ 122727 w 4936204"/>
              <a:gd name="connsiteY17" fmla="*/ 55507 h 890905"/>
              <a:gd name="connsiteX18" fmla="*/ 3533 w 4936204"/>
              <a:gd name="connsiteY18" fmla="*/ 195681 h 890905"/>
              <a:gd name="connsiteX19" fmla="*/ 41008 w 4936204"/>
              <a:gd name="connsiteY19" fmla="*/ 540455 h 890905"/>
              <a:gd name="connsiteX20" fmla="*/ 138444 w 4936204"/>
              <a:gd name="connsiteY20" fmla="*/ 810278 h 890905"/>
              <a:gd name="connsiteX21" fmla="*/ 138444 w 4936204"/>
              <a:gd name="connsiteY21" fmla="*/ 750317 h 890905"/>
              <a:gd name="connsiteX0" fmla="*/ 138444 w 4936204"/>
              <a:gd name="connsiteY0" fmla="*/ 768553 h 909141"/>
              <a:gd name="connsiteX1" fmla="*/ 93474 w 4936204"/>
              <a:gd name="connsiteY1" fmla="*/ 363819 h 909141"/>
              <a:gd name="connsiteX2" fmla="*/ 235880 w 4936204"/>
              <a:gd name="connsiteY2" fmla="*/ 161451 h 909141"/>
              <a:gd name="connsiteX3" fmla="*/ 423984 w 4936204"/>
              <a:gd name="connsiteY3" fmla="*/ 108986 h 909141"/>
              <a:gd name="connsiteX4" fmla="*/ 1001872 w 4936204"/>
              <a:gd name="connsiteY4" fmla="*/ 106339 h 909141"/>
              <a:gd name="connsiteX5" fmla="*/ 3048946 w 4936204"/>
              <a:gd name="connsiteY5" fmla="*/ 73317 h 909141"/>
              <a:gd name="connsiteX6" fmla="*/ 4410641 w 4936204"/>
              <a:gd name="connsiteY6" fmla="*/ 108986 h 909141"/>
              <a:gd name="connsiteX7" fmla="*/ 4741151 w 4936204"/>
              <a:gd name="connsiteY7" fmla="*/ 152649 h 909141"/>
              <a:gd name="connsiteX8" fmla="*/ 4845356 w 4936204"/>
              <a:gd name="connsiteY8" fmla="*/ 236402 h 909141"/>
              <a:gd name="connsiteX9" fmla="*/ 4845356 w 4936204"/>
              <a:gd name="connsiteY9" fmla="*/ 603661 h 909141"/>
              <a:gd name="connsiteX10" fmla="*/ 4785395 w 4936204"/>
              <a:gd name="connsiteY10" fmla="*/ 903465 h 909141"/>
              <a:gd name="connsiteX11" fmla="*/ 4932390 w 4936204"/>
              <a:gd name="connsiteY11" fmla="*/ 333838 h 909141"/>
              <a:gd name="connsiteX12" fmla="*/ 4867841 w 4936204"/>
              <a:gd name="connsiteY12" fmla="*/ 93996 h 909141"/>
              <a:gd name="connsiteX13" fmla="*/ 4605513 w 4936204"/>
              <a:gd name="connsiteY13" fmla="*/ 26987 h 909141"/>
              <a:gd name="connsiteX14" fmla="*/ 4148313 w 4936204"/>
              <a:gd name="connsiteY14" fmla="*/ 19045 h 909141"/>
              <a:gd name="connsiteX15" fmla="*/ 1802352 w 4936204"/>
              <a:gd name="connsiteY15" fmla="*/ 0 h 909141"/>
              <a:gd name="connsiteX16" fmla="*/ 509107 w 4936204"/>
              <a:gd name="connsiteY16" fmla="*/ 19045 h 909141"/>
              <a:gd name="connsiteX17" fmla="*/ 122727 w 4936204"/>
              <a:gd name="connsiteY17" fmla="*/ 73743 h 909141"/>
              <a:gd name="connsiteX18" fmla="*/ 3533 w 4936204"/>
              <a:gd name="connsiteY18" fmla="*/ 213917 h 909141"/>
              <a:gd name="connsiteX19" fmla="*/ 41008 w 4936204"/>
              <a:gd name="connsiteY19" fmla="*/ 558691 h 909141"/>
              <a:gd name="connsiteX20" fmla="*/ 138444 w 4936204"/>
              <a:gd name="connsiteY20" fmla="*/ 828514 h 909141"/>
              <a:gd name="connsiteX21" fmla="*/ 138444 w 4936204"/>
              <a:gd name="connsiteY21" fmla="*/ 768553 h 909141"/>
              <a:gd name="connsiteX0" fmla="*/ 138444 w 4936204"/>
              <a:gd name="connsiteY0" fmla="*/ 768553 h 909141"/>
              <a:gd name="connsiteX1" fmla="*/ 93474 w 4936204"/>
              <a:gd name="connsiteY1" fmla="*/ 363819 h 909141"/>
              <a:gd name="connsiteX2" fmla="*/ 235880 w 4936204"/>
              <a:gd name="connsiteY2" fmla="*/ 161451 h 909141"/>
              <a:gd name="connsiteX3" fmla="*/ 423984 w 4936204"/>
              <a:gd name="connsiteY3" fmla="*/ 108986 h 909141"/>
              <a:gd name="connsiteX4" fmla="*/ 1001872 w 4936204"/>
              <a:gd name="connsiteY4" fmla="*/ 106339 h 909141"/>
              <a:gd name="connsiteX5" fmla="*/ 3048946 w 4936204"/>
              <a:gd name="connsiteY5" fmla="*/ 73317 h 909141"/>
              <a:gd name="connsiteX6" fmla="*/ 4410641 w 4936204"/>
              <a:gd name="connsiteY6" fmla="*/ 108986 h 909141"/>
              <a:gd name="connsiteX7" fmla="*/ 4741151 w 4936204"/>
              <a:gd name="connsiteY7" fmla="*/ 152649 h 909141"/>
              <a:gd name="connsiteX8" fmla="*/ 4845356 w 4936204"/>
              <a:gd name="connsiteY8" fmla="*/ 236402 h 909141"/>
              <a:gd name="connsiteX9" fmla="*/ 4845356 w 4936204"/>
              <a:gd name="connsiteY9" fmla="*/ 603661 h 909141"/>
              <a:gd name="connsiteX10" fmla="*/ 4785395 w 4936204"/>
              <a:gd name="connsiteY10" fmla="*/ 903465 h 909141"/>
              <a:gd name="connsiteX11" fmla="*/ 4932390 w 4936204"/>
              <a:gd name="connsiteY11" fmla="*/ 333838 h 909141"/>
              <a:gd name="connsiteX12" fmla="*/ 4867841 w 4936204"/>
              <a:gd name="connsiteY12" fmla="*/ 93996 h 909141"/>
              <a:gd name="connsiteX13" fmla="*/ 4605513 w 4936204"/>
              <a:gd name="connsiteY13" fmla="*/ 26987 h 909141"/>
              <a:gd name="connsiteX14" fmla="*/ 4148313 w 4936204"/>
              <a:gd name="connsiteY14" fmla="*/ 19045 h 909141"/>
              <a:gd name="connsiteX15" fmla="*/ 1802352 w 4936204"/>
              <a:gd name="connsiteY15" fmla="*/ 0 h 909141"/>
              <a:gd name="connsiteX16" fmla="*/ 492206 w 4936204"/>
              <a:gd name="connsiteY16" fmla="*/ 2721 h 909141"/>
              <a:gd name="connsiteX17" fmla="*/ 122727 w 4936204"/>
              <a:gd name="connsiteY17" fmla="*/ 73743 h 909141"/>
              <a:gd name="connsiteX18" fmla="*/ 3533 w 4936204"/>
              <a:gd name="connsiteY18" fmla="*/ 213917 h 909141"/>
              <a:gd name="connsiteX19" fmla="*/ 41008 w 4936204"/>
              <a:gd name="connsiteY19" fmla="*/ 558691 h 909141"/>
              <a:gd name="connsiteX20" fmla="*/ 138444 w 4936204"/>
              <a:gd name="connsiteY20" fmla="*/ 828514 h 909141"/>
              <a:gd name="connsiteX21" fmla="*/ 138444 w 4936204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23984 w 4936088"/>
              <a:gd name="connsiteY3" fmla="*/ 108986 h 909141"/>
              <a:gd name="connsiteX4" fmla="*/ 1001872 w 4936088"/>
              <a:gd name="connsiteY4" fmla="*/ 106339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48313 w 4936088"/>
              <a:gd name="connsiteY14" fmla="*/ 19045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23984 w 4936088"/>
              <a:gd name="connsiteY3" fmla="*/ 108986 h 909141"/>
              <a:gd name="connsiteX4" fmla="*/ 1001872 w 4936088"/>
              <a:gd name="connsiteY4" fmla="*/ 106339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23984 w 4936088"/>
              <a:gd name="connsiteY3" fmla="*/ 108986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2358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10641 w 4936088"/>
              <a:gd name="connsiteY6" fmla="*/ 108986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35991 w 4936088"/>
              <a:gd name="connsiteY6" fmla="*/ 81778 h 909141"/>
              <a:gd name="connsiteX7" fmla="*/ 4741151 w 4936088"/>
              <a:gd name="connsiteY7" fmla="*/ 15264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35991 w 4936088"/>
              <a:gd name="connsiteY6" fmla="*/ 81778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73317 h 909141"/>
              <a:gd name="connsiteX6" fmla="*/ 4435991 w 4936088"/>
              <a:gd name="connsiteY6" fmla="*/ 81778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35991 w 4936088"/>
              <a:gd name="connsiteY6" fmla="*/ 81778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08753 w 4936088"/>
              <a:gd name="connsiteY7" fmla="*/ 149929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34272 w 4936088"/>
              <a:gd name="connsiteY4" fmla="*/ 70970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32434 w 4936088"/>
              <a:gd name="connsiteY3" fmla="*/ 87220 h 909141"/>
              <a:gd name="connsiteX4" fmla="*/ 908922 w 4936088"/>
              <a:gd name="connsiteY4" fmla="*/ 57366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  <a:gd name="connsiteX0" fmla="*/ 138444 w 4936088"/>
              <a:gd name="connsiteY0" fmla="*/ 768553 h 909141"/>
              <a:gd name="connsiteX1" fmla="*/ 93474 w 4936088"/>
              <a:gd name="connsiteY1" fmla="*/ 363819 h 909141"/>
              <a:gd name="connsiteX2" fmla="*/ 185180 w 4936088"/>
              <a:gd name="connsiteY2" fmla="*/ 161451 h 909141"/>
              <a:gd name="connsiteX3" fmla="*/ 415535 w 4936088"/>
              <a:gd name="connsiteY3" fmla="*/ 76337 h 909141"/>
              <a:gd name="connsiteX4" fmla="*/ 908922 w 4936088"/>
              <a:gd name="connsiteY4" fmla="*/ 57366 h 909141"/>
              <a:gd name="connsiteX5" fmla="*/ 3048946 w 4936088"/>
              <a:gd name="connsiteY5" fmla="*/ 59713 h 909141"/>
              <a:gd name="connsiteX6" fmla="*/ 4452892 w 4936088"/>
              <a:gd name="connsiteY6" fmla="*/ 57291 h 909141"/>
              <a:gd name="connsiteX7" fmla="*/ 4817203 w 4936088"/>
              <a:gd name="connsiteY7" fmla="*/ 144487 h 909141"/>
              <a:gd name="connsiteX8" fmla="*/ 4845356 w 4936088"/>
              <a:gd name="connsiteY8" fmla="*/ 236402 h 909141"/>
              <a:gd name="connsiteX9" fmla="*/ 4845356 w 4936088"/>
              <a:gd name="connsiteY9" fmla="*/ 603661 h 909141"/>
              <a:gd name="connsiteX10" fmla="*/ 4785395 w 4936088"/>
              <a:gd name="connsiteY10" fmla="*/ 903465 h 909141"/>
              <a:gd name="connsiteX11" fmla="*/ 4932390 w 4936088"/>
              <a:gd name="connsiteY11" fmla="*/ 333838 h 909141"/>
              <a:gd name="connsiteX12" fmla="*/ 4867841 w 4936088"/>
              <a:gd name="connsiteY12" fmla="*/ 93996 h 909141"/>
              <a:gd name="connsiteX13" fmla="*/ 4613963 w 4936088"/>
              <a:gd name="connsiteY13" fmla="*/ 13383 h 909141"/>
              <a:gd name="connsiteX14" fmla="*/ 4139863 w 4936088"/>
              <a:gd name="connsiteY14" fmla="*/ 5441 h 909141"/>
              <a:gd name="connsiteX15" fmla="*/ 1802352 w 4936088"/>
              <a:gd name="connsiteY15" fmla="*/ 0 h 909141"/>
              <a:gd name="connsiteX16" fmla="*/ 492206 w 4936088"/>
              <a:gd name="connsiteY16" fmla="*/ 2721 h 909141"/>
              <a:gd name="connsiteX17" fmla="*/ 122727 w 4936088"/>
              <a:gd name="connsiteY17" fmla="*/ 73743 h 909141"/>
              <a:gd name="connsiteX18" fmla="*/ 3533 w 4936088"/>
              <a:gd name="connsiteY18" fmla="*/ 213917 h 909141"/>
              <a:gd name="connsiteX19" fmla="*/ 41008 w 4936088"/>
              <a:gd name="connsiteY19" fmla="*/ 558691 h 909141"/>
              <a:gd name="connsiteX20" fmla="*/ 138444 w 4936088"/>
              <a:gd name="connsiteY20" fmla="*/ 828514 h 909141"/>
              <a:gd name="connsiteX21" fmla="*/ 138444 w 4936088"/>
              <a:gd name="connsiteY21" fmla="*/ 768553 h 909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936088" h="909141">
                <a:moveTo>
                  <a:pt x="138444" y="768553"/>
                </a:moveTo>
                <a:cubicBezTo>
                  <a:pt x="130949" y="691104"/>
                  <a:pt x="85685" y="465003"/>
                  <a:pt x="93474" y="363819"/>
                </a:cubicBezTo>
                <a:cubicBezTo>
                  <a:pt x="101263" y="262635"/>
                  <a:pt x="131503" y="209365"/>
                  <a:pt x="185180" y="161451"/>
                </a:cubicBezTo>
                <a:cubicBezTo>
                  <a:pt x="238857" y="113537"/>
                  <a:pt x="294911" y="93685"/>
                  <a:pt x="415535" y="76337"/>
                </a:cubicBezTo>
                <a:cubicBezTo>
                  <a:pt x="536159" y="58990"/>
                  <a:pt x="908922" y="57366"/>
                  <a:pt x="908922" y="57366"/>
                </a:cubicBezTo>
                <a:lnTo>
                  <a:pt x="3048946" y="59713"/>
                </a:lnTo>
                <a:lnTo>
                  <a:pt x="4452892" y="57291"/>
                </a:lnTo>
                <a:cubicBezTo>
                  <a:pt x="4737705" y="59789"/>
                  <a:pt x="4777142" y="106473"/>
                  <a:pt x="4817203" y="144487"/>
                </a:cubicBezTo>
                <a:cubicBezTo>
                  <a:pt x="4857264" y="182501"/>
                  <a:pt x="4840664" y="159873"/>
                  <a:pt x="4845356" y="236402"/>
                </a:cubicBezTo>
                <a:cubicBezTo>
                  <a:pt x="4850048" y="312931"/>
                  <a:pt x="4855349" y="492484"/>
                  <a:pt x="4845356" y="603661"/>
                </a:cubicBezTo>
                <a:cubicBezTo>
                  <a:pt x="4835363" y="714838"/>
                  <a:pt x="4770889" y="948435"/>
                  <a:pt x="4785395" y="903465"/>
                </a:cubicBezTo>
                <a:cubicBezTo>
                  <a:pt x="4799901" y="858495"/>
                  <a:pt x="4918649" y="468750"/>
                  <a:pt x="4932390" y="333838"/>
                </a:cubicBezTo>
                <a:cubicBezTo>
                  <a:pt x="4946131" y="198926"/>
                  <a:pt x="4920912" y="147405"/>
                  <a:pt x="4867841" y="93996"/>
                </a:cubicBezTo>
                <a:cubicBezTo>
                  <a:pt x="4814770" y="40587"/>
                  <a:pt x="4735293" y="28142"/>
                  <a:pt x="4613963" y="13383"/>
                </a:cubicBezTo>
                <a:cubicBezTo>
                  <a:pt x="4492633" y="-1376"/>
                  <a:pt x="4139863" y="5441"/>
                  <a:pt x="4139863" y="5441"/>
                </a:cubicBezTo>
                <a:lnTo>
                  <a:pt x="1802352" y="0"/>
                </a:lnTo>
                <a:lnTo>
                  <a:pt x="492206" y="2721"/>
                </a:lnTo>
                <a:cubicBezTo>
                  <a:pt x="213639" y="5219"/>
                  <a:pt x="204172" y="38544"/>
                  <a:pt x="122727" y="73743"/>
                </a:cubicBezTo>
                <a:cubicBezTo>
                  <a:pt x="41282" y="108942"/>
                  <a:pt x="17153" y="133092"/>
                  <a:pt x="3533" y="213917"/>
                </a:cubicBezTo>
                <a:cubicBezTo>
                  <a:pt x="-10087" y="294742"/>
                  <a:pt x="18523" y="456258"/>
                  <a:pt x="41008" y="558691"/>
                </a:cubicBezTo>
                <a:cubicBezTo>
                  <a:pt x="63493" y="661124"/>
                  <a:pt x="123454" y="797284"/>
                  <a:pt x="138444" y="828514"/>
                </a:cubicBezTo>
                <a:cubicBezTo>
                  <a:pt x="153434" y="859744"/>
                  <a:pt x="145939" y="846002"/>
                  <a:pt x="138444" y="768553"/>
                </a:cubicBezTo>
                <a:close/>
              </a:path>
            </a:pathLst>
          </a:custGeom>
          <a:solidFill>
            <a:srgbClr val="70949F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4211585" y="5854067"/>
            <a:ext cx="4184790" cy="598076"/>
            <a:chOff x="3249058" y="3907238"/>
            <a:chExt cx="4184790" cy="598076"/>
          </a:xfrm>
        </p:grpSpPr>
        <p:sp>
          <p:nvSpPr>
            <p:cNvPr id="3" name="Freeform 2"/>
            <p:cNvSpPr/>
            <p:nvPr/>
          </p:nvSpPr>
          <p:spPr>
            <a:xfrm>
              <a:off x="3294446" y="4153874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249058" y="3907238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18547" y="3966497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72483" y="3935081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</p:grpSp>
      <p:sp>
        <p:nvSpPr>
          <p:cNvPr id="19" name="Freeform 18"/>
          <p:cNvSpPr/>
          <p:nvPr/>
        </p:nvSpPr>
        <p:spPr>
          <a:xfrm>
            <a:off x="3442800" y="2945745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ored Data 19"/>
          <p:cNvSpPr/>
          <p:nvPr/>
        </p:nvSpPr>
        <p:spPr>
          <a:xfrm rot="5910551">
            <a:off x="9165470" y="3047984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663464">
            <a:off x="9187692" y="2936407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8588243" y="3455457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9251442" y="2834125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8847849" y="2743229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5446213" y="1544463"/>
            <a:ext cx="2475328" cy="342212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5690531" y="2385985"/>
            <a:ext cx="2231009" cy="328675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4940110" y="4991666"/>
            <a:ext cx="1321864" cy="425436"/>
            <a:chOff x="7451669" y="2531365"/>
            <a:chExt cx="823341" cy="533857"/>
          </a:xfrm>
        </p:grpSpPr>
        <p:sp>
          <p:nvSpPr>
            <p:cNvPr id="32" name="Oval 31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463569" y="2531365"/>
              <a:ext cx="811441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rgbClr val="95BFD9"/>
                  </a:solidFill>
                  <a:latin typeface="Matryoshka" charset="0"/>
                  <a:ea typeface="Matryoshka" charset="0"/>
                  <a:cs typeface="Matryoshka" charset="0"/>
                </a:rPr>
                <a:t>CANCEL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rgbClr val="95BFD9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4643966" y="972373"/>
            <a:ext cx="966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</a:t>
            </a:r>
            <a:r>
              <a:rPr lang="en-US" altLang="zh-CN" sz="2400" dirty="0" smtClean="0"/>
              <a:t>2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5533894" y="990779"/>
            <a:ext cx="256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FZMiaoWuS-GB" charset="0"/>
                <a:ea typeface="FZMiaoWuS-GB" charset="0"/>
                <a:cs typeface="FZMiaoWuS-GB" charset="0"/>
              </a:rPr>
              <a:t>Upload </a:t>
            </a:r>
            <a:r>
              <a:rPr lang="en-US" sz="2400" dirty="0" smtClean="0">
                <a:latin typeface="FZMiaoWuS-GB" charset="0"/>
                <a:ea typeface="FZMiaoWuS-GB" charset="0"/>
                <a:cs typeface="FZMiaoWuS-GB" charset="0"/>
              </a:rPr>
              <a:t>your file.</a:t>
            </a:r>
            <a:endParaRPr lang="en-US" sz="2400" dirty="0">
              <a:latin typeface="FZMiaoWuS-GB" charset="0"/>
              <a:ea typeface="FZMiaoWuS-GB" charset="0"/>
              <a:cs typeface="FZMiaoWuS-GB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690531" y="2900595"/>
            <a:ext cx="2225649" cy="1849083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4583881" y="2355335"/>
            <a:ext cx="10377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>
                <a:latin typeface="Nueva Std Bold Condensed" charset="0"/>
                <a:ea typeface="Nueva Std Bold Condensed" charset="0"/>
                <a:cs typeface="Nueva Std Bold Condensed" charset="0"/>
              </a:rPr>
              <a:t>Name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044471" y="1547006"/>
            <a:ext cx="1332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latin typeface="Nueva Std Bold Condensed" charset="0"/>
                <a:ea typeface="Nueva Std Bold Condensed" charset="0"/>
                <a:cs typeface="Nueva Std Bold Condensed" charset="0"/>
              </a:rPr>
              <a:t>                     File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7197430" y="1941017"/>
            <a:ext cx="697924" cy="338034"/>
            <a:chOff x="6373630" y="4307955"/>
            <a:chExt cx="779124" cy="292841"/>
          </a:xfrm>
        </p:grpSpPr>
        <p:sp>
          <p:nvSpPr>
            <p:cNvPr id="69" name="Rectangle 10"/>
            <p:cNvSpPr/>
            <p:nvPr/>
          </p:nvSpPr>
          <p:spPr>
            <a:xfrm>
              <a:off x="6375580" y="4307955"/>
              <a:ext cx="777174" cy="264958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  <a:gd name="connsiteX0" fmla="*/ 164241 w 1283912"/>
                <a:gd name="connsiteY0" fmla="*/ 16474 h 295211"/>
                <a:gd name="connsiteX1" fmla="*/ 1283912 w 1283912"/>
                <a:gd name="connsiteY1" fmla="*/ 0 h 295211"/>
                <a:gd name="connsiteX2" fmla="*/ 1218010 w 1283912"/>
                <a:gd name="connsiteY2" fmla="*/ 291565 h 295211"/>
                <a:gd name="connsiteX3" fmla="*/ 0 w 1283912"/>
                <a:gd name="connsiteY3" fmla="*/ 295211 h 295211"/>
                <a:gd name="connsiteX4" fmla="*/ 164241 w 1283912"/>
                <a:gd name="connsiteY4" fmla="*/ 16474 h 295211"/>
                <a:gd name="connsiteX0" fmla="*/ 0 w 1299570"/>
                <a:gd name="connsiteY0" fmla="*/ 16474 h 295211"/>
                <a:gd name="connsiteX1" fmla="*/ 1299570 w 1299570"/>
                <a:gd name="connsiteY1" fmla="*/ 0 h 295211"/>
                <a:gd name="connsiteX2" fmla="*/ 1233668 w 1299570"/>
                <a:gd name="connsiteY2" fmla="*/ 291565 h 295211"/>
                <a:gd name="connsiteX3" fmla="*/ 15658 w 1299570"/>
                <a:gd name="connsiteY3" fmla="*/ 295211 h 295211"/>
                <a:gd name="connsiteX4" fmla="*/ 0 w 1299570"/>
                <a:gd name="connsiteY4" fmla="*/ 16474 h 295211"/>
                <a:gd name="connsiteX0" fmla="*/ 0 w 1453545"/>
                <a:gd name="connsiteY0" fmla="*/ 16474 h 309936"/>
                <a:gd name="connsiteX1" fmla="*/ 1299570 w 1453545"/>
                <a:gd name="connsiteY1" fmla="*/ 0 h 309936"/>
                <a:gd name="connsiteX2" fmla="*/ 1453545 w 1453545"/>
                <a:gd name="connsiteY2" fmla="*/ 309936 h 309936"/>
                <a:gd name="connsiteX3" fmla="*/ 15658 w 1453545"/>
                <a:gd name="connsiteY3" fmla="*/ 295211 h 309936"/>
                <a:gd name="connsiteX4" fmla="*/ 0 w 1453545"/>
                <a:gd name="connsiteY4" fmla="*/ 16474 h 309936"/>
                <a:gd name="connsiteX0" fmla="*/ 0 w 1474473"/>
                <a:gd name="connsiteY0" fmla="*/ 0 h 293462"/>
                <a:gd name="connsiteX1" fmla="*/ 1474473 w 1474473"/>
                <a:gd name="connsiteY1" fmla="*/ 1897 h 293462"/>
                <a:gd name="connsiteX2" fmla="*/ 1453545 w 1474473"/>
                <a:gd name="connsiteY2" fmla="*/ 293462 h 293462"/>
                <a:gd name="connsiteX3" fmla="*/ 15658 w 1474473"/>
                <a:gd name="connsiteY3" fmla="*/ 278737 h 293462"/>
                <a:gd name="connsiteX4" fmla="*/ 0 w 1474473"/>
                <a:gd name="connsiteY4" fmla="*/ 0 h 293462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15658 w 1474473"/>
                <a:gd name="connsiteY3" fmla="*/ 278737 h 288869"/>
                <a:gd name="connsiteX4" fmla="*/ 0 w 1474473"/>
                <a:gd name="connsiteY4" fmla="*/ 0 h 288869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5664 w 1474473"/>
                <a:gd name="connsiteY3" fmla="*/ 264959 h 288869"/>
                <a:gd name="connsiteX4" fmla="*/ 0 w 1474473"/>
                <a:gd name="connsiteY4" fmla="*/ 0 h 288869"/>
                <a:gd name="connsiteX0" fmla="*/ 0 w 1478531"/>
                <a:gd name="connsiteY0" fmla="*/ 0 h 264959"/>
                <a:gd name="connsiteX1" fmla="*/ 1474473 w 1478531"/>
                <a:gd name="connsiteY1" fmla="*/ 1897 h 264959"/>
                <a:gd name="connsiteX2" fmla="*/ 1478531 w 1478531"/>
                <a:gd name="connsiteY2" fmla="*/ 252128 h 264959"/>
                <a:gd name="connsiteX3" fmla="*/ 5664 w 1478531"/>
                <a:gd name="connsiteY3" fmla="*/ 264959 h 264959"/>
                <a:gd name="connsiteX4" fmla="*/ 0 w 1478531"/>
                <a:gd name="connsiteY4" fmla="*/ 0 h 26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8531" h="264959">
                  <a:moveTo>
                    <a:pt x="0" y="0"/>
                  </a:moveTo>
                  <a:lnTo>
                    <a:pt x="1474473" y="1897"/>
                  </a:lnTo>
                  <a:cubicBezTo>
                    <a:pt x="1475826" y="85307"/>
                    <a:pt x="1477178" y="168718"/>
                    <a:pt x="1478531" y="252128"/>
                  </a:cubicBezTo>
                  <a:lnTo>
                    <a:pt x="5664" y="264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10"/>
            <p:cNvSpPr/>
            <p:nvPr/>
          </p:nvSpPr>
          <p:spPr>
            <a:xfrm>
              <a:off x="6373630" y="4554112"/>
              <a:ext cx="767746" cy="4668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671" h="299803">
                  <a:moveTo>
                    <a:pt x="0" y="16474"/>
                  </a:moveTo>
                  <a:lnTo>
                    <a:pt x="1119671" y="0"/>
                  </a:lnTo>
                  <a:lnTo>
                    <a:pt x="1053769" y="291565"/>
                  </a:lnTo>
                  <a:lnTo>
                    <a:pt x="90616" y="299803"/>
                  </a:lnTo>
                  <a:lnTo>
                    <a:pt x="0" y="16474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7176628" y="1918091"/>
            <a:ext cx="723999" cy="31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Browse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3813362" y="2901335"/>
            <a:ext cx="1845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>
                <a:latin typeface="Nueva Std Bold Condensed" charset="0"/>
                <a:ea typeface="Nueva Std Bold Condensed" charset="0"/>
                <a:cs typeface="Nueva Std Bold Condensed" charset="0"/>
              </a:rPr>
              <a:t>Description 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6385341" y="4959667"/>
            <a:ext cx="1302761" cy="456022"/>
            <a:chOff x="7439539" y="2492985"/>
            <a:chExt cx="811441" cy="572237"/>
          </a:xfrm>
        </p:grpSpPr>
        <p:sp>
          <p:nvSpPr>
            <p:cNvPr id="79" name="Oval 78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1C4C3B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7451890" y="2524899"/>
              <a:ext cx="620713" cy="457545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7439539" y="2492985"/>
              <a:ext cx="811441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    OK!</a:t>
              </a:r>
              <a:endParaRPr lang="en-US" sz="1900" dirty="0">
                <a:ln w="9525" cap="rnd">
                  <a:solidFill>
                    <a:srgbClr val="1C4C3B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5384730" y="1940313"/>
            <a:ext cx="10006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Jpg. </a:t>
            </a:r>
            <a:r>
              <a:rPr lang="en-US" sz="1200" dirty="0" err="1" smtClean="0"/>
              <a:t>Png</a:t>
            </a:r>
            <a:r>
              <a:rPr lang="en-US" sz="1200" dirty="0" smtClean="0"/>
              <a:t>. Gif.</a:t>
            </a:r>
            <a:endParaRPr lang="en-US" sz="1200" dirty="0"/>
          </a:p>
        </p:txBody>
      </p:sp>
      <p:grpSp>
        <p:nvGrpSpPr>
          <p:cNvPr id="65" name="Group 64"/>
          <p:cNvGrpSpPr/>
          <p:nvPr/>
        </p:nvGrpSpPr>
        <p:grpSpPr>
          <a:xfrm>
            <a:off x="6355840" y="1935595"/>
            <a:ext cx="688312" cy="331330"/>
            <a:chOff x="6373630" y="4307955"/>
            <a:chExt cx="779124" cy="292841"/>
          </a:xfrm>
        </p:grpSpPr>
        <p:sp>
          <p:nvSpPr>
            <p:cNvPr id="73" name="Rectangle 10"/>
            <p:cNvSpPr/>
            <p:nvPr/>
          </p:nvSpPr>
          <p:spPr>
            <a:xfrm>
              <a:off x="6375580" y="4307955"/>
              <a:ext cx="777174" cy="264958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  <a:gd name="connsiteX0" fmla="*/ 164241 w 1283912"/>
                <a:gd name="connsiteY0" fmla="*/ 16474 h 295211"/>
                <a:gd name="connsiteX1" fmla="*/ 1283912 w 1283912"/>
                <a:gd name="connsiteY1" fmla="*/ 0 h 295211"/>
                <a:gd name="connsiteX2" fmla="*/ 1218010 w 1283912"/>
                <a:gd name="connsiteY2" fmla="*/ 291565 h 295211"/>
                <a:gd name="connsiteX3" fmla="*/ 0 w 1283912"/>
                <a:gd name="connsiteY3" fmla="*/ 295211 h 295211"/>
                <a:gd name="connsiteX4" fmla="*/ 164241 w 1283912"/>
                <a:gd name="connsiteY4" fmla="*/ 16474 h 295211"/>
                <a:gd name="connsiteX0" fmla="*/ 0 w 1299570"/>
                <a:gd name="connsiteY0" fmla="*/ 16474 h 295211"/>
                <a:gd name="connsiteX1" fmla="*/ 1299570 w 1299570"/>
                <a:gd name="connsiteY1" fmla="*/ 0 h 295211"/>
                <a:gd name="connsiteX2" fmla="*/ 1233668 w 1299570"/>
                <a:gd name="connsiteY2" fmla="*/ 291565 h 295211"/>
                <a:gd name="connsiteX3" fmla="*/ 15658 w 1299570"/>
                <a:gd name="connsiteY3" fmla="*/ 295211 h 295211"/>
                <a:gd name="connsiteX4" fmla="*/ 0 w 1299570"/>
                <a:gd name="connsiteY4" fmla="*/ 16474 h 295211"/>
                <a:gd name="connsiteX0" fmla="*/ 0 w 1453545"/>
                <a:gd name="connsiteY0" fmla="*/ 16474 h 309936"/>
                <a:gd name="connsiteX1" fmla="*/ 1299570 w 1453545"/>
                <a:gd name="connsiteY1" fmla="*/ 0 h 309936"/>
                <a:gd name="connsiteX2" fmla="*/ 1453545 w 1453545"/>
                <a:gd name="connsiteY2" fmla="*/ 309936 h 309936"/>
                <a:gd name="connsiteX3" fmla="*/ 15658 w 1453545"/>
                <a:gd name="connsiteY3" fmla="*/ 295211 h 309936"/>
                <a:gd name="connsiteX4" fmla="*/ 0 w 1453545"/>
                <a:gd name="connsiteY4" fmla="*/ 16474 h 309936"/>
                <a:gd name="connsiteX0" fmla="*/ 0 w 1474473"/>
                <a:gd name="connsiteY0" fmla="*/ 0 h 293462"/>
                <a:gd name="connsiteX1" fmla="*/ 1474473 w 1474473"/>
                <a:gd name="connsiteY1" fmla="*/ 1897 h 293462"/>
                <a:gd name="connsiteX2" fmla="*/ 1453545 w 1474473"/>
                <a:gd name="connsiteY2" fmla="*/ 293462 h 293462"/>
                <a:gd name="connsiteX3" fmla="*/ 15658 w 1474473"/>
                <a:gd name="connsiteY3" fmla="*/ 278737 h 293462"/>
                <a:gd name="connsiteX4" fmla="*/ 0 w 1474473"/>
                <a:gd name="connsiteY4" fmla="*/ 0 h 293462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15658 w 1474473"/>
                <a:gd name="connsiteY3" fmla="*/ 278737 h 288869"/>
                <a:gd name="connsiteX4" fmla="*/ 0 w 1474473"/>
                <a:gd name="connsiteY4" fmla="*/ 0 h 288869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5664 w 1474473"/>
                <a:gd name="connsiteY3" fmla="*/ 264959 h 288869"/>
                <a:gd name="connsiteX4" fmla="*/ 0 w 1474473"/>
                <a:gd name="connsiteY4" fmla="*/ 0 h 288869"/>
                <a:gd name="connsiteX0" fmla="*/ 0 w 1478531"/>
                <a:gd name="connsiteY0" fmla="*/ 0 h 264959"/>
                <a:gd name="connsiteX1" fmla="*/ 1474473 w 1478531"/>
                <a:gd name="connsiteY1" fmla="*/ 1897 h 264959"/>
                <a:gd name="connsiteX2" fmla="*/ 1478531 w 1478531"/>
                <a:gd name="connsiteY2" fmla="*/ 252128 h 264959"/>
                <a:gd name="connsiteX3" fmla="*/ 5664 w 1478531"/>
                <a:gd name="connsiteY3" fmla="*/ 264959 h 264959"/>
                <a:gd name="connsiteX4" fmla="*/ 0 w 1478531"/>
                <a:gd name="connsiteY4" fmla="*/ 0 h 26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8531" h="264959">
                  <a:moveTo>
                    <a:pt x="0" y="0"/>
                  </a:moveTo>
                  <a:lnTo>
                    <a:pt x="1474473" y="1897"/>
                  </a:lnTo>
                  <a:cubicBezTo>
                    <a:pt x="1475826" y="85307"/>
                    <a:pt x="1477178" y="168718"/>
                    <a:pt x="1478531" y="252128"/>
                  </a:cubicBezTo>
                  <a:lnTo>
                    <a:pt x="5664" y="264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10"/>
            <p:cNvSpPr/>
            <p:nvPr/>
          </p:nvSpPr>
          <p:spPr>
            <a:xfrm>
              <a:off x="6373630" y="4554112"/>
              <a:ext cx="767746" cy="4668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671" h="299803">
                  <a:moveTo>
                    <a:pt x="0" y="16474"/>
                  </a:moveTo>
                  <a:lnTo>
                    <a:pt x="1119671" y="0"/>
                  </a:lnTo>
                  <a:lnTo>
                    <a:pt x="1053769" y="291565"/>
                  </a:lnTo>
                  <a:lnTo>
                    <a:pt x="90616" y="299803"/>
                  </a:lnTo>
                  <a:lnTo>
                    <a:pt x="0" y="16474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6347392" y="1909126"/>
            <a:ext cx="723999" cy="31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Sample</a:t>
            </a:r>
            <a:endParaRPr lang="en-US" sz="1400" dirty="0"/>
          </a:p>
        </p:txBody>
      </p:sp>
      <p:sp>
        <p:nvSpPr>
          <p:cNvPr id="2" name="Rectangle 1"/>
          <p:cNvSpPr/>
          <p:nvPr/>
        </p:nvSpPr>
        <p:spPr>
          <a:xfrm>
            <a:off x="3021464" y="1517403"/>
            <a:ext cx="6834768" cy="2529996"/>
          </a:xfrm>
          <a:prstGeom prst="rect">
            <a:avLst/>
          </a:prstGeom>
          <a:solidFill>
            <a:schemeClr val="dk1">
              <a:alpha val="8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/>
          <p:cNvSpPr/>
          <p:nvPr/>
        </p:nvSpPr>
        <p:spPr>
          <a:xfrm rot="16200000">
            <a:off x="3074717" y="2709371"/>
            <a:ext cx="339686" cy="157808"/>
          </a:xfrm>
          <a:prstGeom prst="triangle">
            <a:avLst/>
          </a:prstGeom>
          <a:solidFill>
            <a:srgbClr val="92D050"/>
          </a:solidFill>
          <a:ln>
            <a:solidFill>
              <a:srgbClr val="1C4C3B"/>
            </a:solidFill>
          </a:ln>
          <a:effectLst>
            <a:outerShdw dist="50800" dir="4080000" algn="ctr" rotWithShape="0">
              <a:srgbClr val="528674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riangle 75"/>
          <p:cNvSpPr/>
          <p:nvPr/>
        </p:nvSpPr>
        <p:spPr>
          <a:xfrm rot="16200000" flipV="1">
            <a:off x="9150946" y="2837649"/>
            <a:ext cx="339686" cy="152263"/>
          </a:xfrm>
          <a:prstGeom prst="triangle">
            <a:avLst/>
          </a:prstGeom>
          <a:solidFill>
            <a:srgbClr val="92D050"/>
          </a:solidFill>
          <a:ln>
            <a:solidFill>
              <a:srgbClr val="1C4C3B"/>
            </a:solidFill>
          </a:ln>
          <a:effectLst>
            <a:outerShdw dist="50800" dir="4080000" algn="ctr" rotWithShape="0">
              <a:srgbClr val="528674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6" name="Group 4"/>
          <p:cNvGrpSpPr>
            <a:grpSpLocks/>
          </p:cNvGrpSpPr>
          <p:nvPr/>
        </p:nvGrpSpPr>
        <p:grpSpPr bwMode="auto">
          <a:xfrm>
            <a:off x="4238122" y="1752091"/>
            <a:ext cx="1788263" cy="1999934"/>
            <a:chOff x="384" y="2448"/>
            <a:chExt cx="1575" cy="1425"/>
          </a:xfrm>
        </p:grpSpPr>
        <p:sp>
          <p:nvSpPr>
            <p:cNvPr id="117" name="Oval 5"/>
            <p:cNvSpPr>
              <a:spLocks noChangeArrowheads="1"/>
            </p:cNvSpPr>
            <p:nvPr/>
          </p:nvSpPr>
          <p:spPr bwMode="auto">
            <a:xfrm>
              <a:off x="816" y="3801"/>
              <a:ext cx="793" cy="72"/>
            </a:xfrm>
            <a:prstGeom prst="ellipse">
              <a:avLst/>
            </a:prstGeom>
            <a:gradFill rotWithShape="0">
              <a:gsLst>
                <a:gs pos="0">
                  <a:srgbClr val="969696"/>
                </a:gs>
                <a:gs pos="100000">
                  <a:schemeClr val="hlink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" name="Freeform 6"/>
            <p:cNvSpPr>
              <a:spLocks/>
            </p:cNvSpPr>
            <p:nvPr/>
          </p:nvSpPr>
          <p:spPr bwMode="auto">
            <a:xfrm rot="990848" flipH="1">
              <a:off x="384" y="2835"/>
              <a:ext cx="664" cy="512"/>
            </a:xfrm>
            <a:custGeom>
              <a:avLst/>
              <a:gdLst>
                <a:gd name="T0" fmla="*/ 76 w 486"/>
                <a:gd name="T1" fmla="*/ 363 h 417"/>
                <a:gd name="T2" fmla="*/ 4 w 486"/>
                <a:gd name="T3" fmla="*/ 248 h 417"/>
                <a:gd name="T4" fmla="*/ 100 w 486"/>
                <a:gd name="T5" fmla="*/ 152 h 417"/>
                <a:gd name="T6" fmla="*/ 244 w 486"/>
                <a:gd name="T7" fmla="*/ 104 h 417"/>
                <a:gd name="T8" fmla="*/ 244 w 486"/>
                <a:gd name="T9" fmla="*/ 8 h 417"/>
                <a:gd name="T10" fmla="*/ 340 w 486"/>
                <a:gd name="T11" fmla="*/ 56 h 417"/>
                <a:gd name="T12" fmla="*/ 340 w 486"/>
                <a:gd name="T13" fmla="*/ 152 h 417"/>
                <a:gd name="T14" fmla="*/ 244 w 486"/>
                <a:gd name="T15" fmla="*/ 200 h 417"/>
                <a:gd name="T16" fmla="*/ 330 w 486"/>
                <a:gd name="T17" fmla="*/ 229 h 417"/>
                <a:gd name="T18" fmla="*/ 388 w 486"/>
                <a:gd name="T19" fmla="*/ 200 h 417"/>
                <a:gd name="T20" fmla="*/ 436 w 486"/>
                <a:gd name="T21" fmla="*/ 138 h 417"/>
                <a:gd name="T22" fmla="*/ 484 w 486"/>
                <a:gd name="T23" fmla="*/ 200 h 417"/>
                <a:gd name="T24" fmla="*/ 446 w 486"/>
                <a:gd name="T25" fmla="*/ 262 h 417"/>
                <a:gd name="T26" fmla="*/ 292 w 486"/>
                <a:gd name="T27" fmla="*/ 296 h 417"/>
                <a:gd name="T28" fmla="*/ 376 w 486"/>
                <a:gd name="T29" fmla="*/ 337 h 417"/>
                <a:gd name="T30" fmla="*/ 455 w 486"/>
                <a:gd name="T31" fmla="*/ 313 h 417"/>
                <a:gd name="T32" fmla="*/ 390 w 486"/>
                <a:gd name="T33" fmla="*/ 404 h 417"/>
                <a:gd name="T34" fmla="*/ 196 w 486"/>
                <a:gd name="T35" fmla="*/ 392 h 417"/>
                <a:gd name="T36" fmla="*/ 76 w 486"/>
                <a:gd name="T37" fmla="*/ 363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6" h="417">
                  <a:moveTo>
                    <a:pt x="76" y="363"/>
                  </a:moveTo>
                  <a:cubicBezTo>
                    <a:pt x="44" y="339"/>
                    <a:pt x="0" y="283"/>
                    <a:pt x="4" y="248"/>
                  </a:cubicBezTo>
                  <a:cubicBezTo>
                    <a:pt x="8" y="213"/>
                    <a:pt x="60" y="176"/>
                    <a:pt x="100" y="152"/>
                  </a:cubicBezTo>
                  <a:cubicBezTo>
                    <a:pt x="140" y="128"/>
                    <a:pt x="220" y="128"/>
                    <a:pt x="244" y="104"/>
                  </a:cubicBezTo>
                  <a:cubicBezTo>
                    <a:pt x="268" y="80"/>
                    <a:pt x="228" y="16"/>
                    <a:pt x="244" y="8"/>
                  </a:cubicBezTo>
                  <a:cubicBezTo>
                    <a:pt x="260" y="0"/>
                    <a:pt x="324" y="32"/>
                    <a:pt x="340" y="56"/>
                  </a:cubicBezTo>
                  <a:cubicBezTo>
                    <a:pt x="356" y="80"/>
                    <a:pt x="356" y="128"/>
                    <a:pt x="340" y="152"/>
                  </a:cubicBezTo>
                  <a:cubicBezTo>
                    <a:pt x="324" y="176"/>
                    <a:pt x="246" y="187"/>
                    <a:pt x="244" y="200"/>
                  </a:cubicBezTo>
                  <a:cubicBezTo>
                    <a:pt x="242" y="213"/>
                    <a:pt x="306" y="229"/>
                    <a:pt x="330" y="229"/>
                  </a:cubicBezTo>
                  <a:cubicBezTo>
                    <a:pt x="354" y="229"/>
                    <a:pt x="371" y="215"/>
                    <a:pt x="388" y="200"/>
                  </a:cubicBezTo>
                  <a:cubicBezTo>
                    <a:pt x="405" y="185"/>
                    <a:pt x="420" y="138"/>
                    <a:pt x="436" y="138"/>
                  </a:cubicBezTo>
                  <a:cubicBezTo>
                    <a:pt x="452" y="138"/>
                    <a:pt x="482" y="179"/>
                    <a:pt x="484" y="200"/>
                  </a:cubicBezTo>
                  <a:cubicBezTo>
                    <a:pt x="486" y="221"/>
                    <a:pt x="478" y="246"/>
                    <a:pt x="446" y="262"/>
                  </a:cubicBezTo>
                  <a:cubicBezTo>
                    <a:pt x="414" y="278"/>
                    <a:pt x="304" y="284"/>
                    <a:pt x="292" y="296"/>
                  </a:cubicBezTo>
                  <a:cubicBezTo>
                    <a:pt x="280" y="308"/>
                    <a:pt x="349" y="334"/>
                    <a:pt x="376" y="337"/>
                  </a:cubicBezTo>
                  <a:cubicBezTo>
                    <a:pt x="403" y="340"/>
                    <a:pt x="453" y="302"/>
                    <a:pt x="455" y="313"/>
                  </a:cubicBezTo>
                  <a:cubicBezTo>
                    <a:pt x="457" y="324"/>
                    <a:pt x="433" y="391"/>
                    <a:pt x="390" y="404"/>
                  </a:cubicBezTo>
                  <a:cubicBezTo>
                    <a:pt x="347" y="417"/>
                    <a:pt x="248" y="399"/>
                    <a:pt x="196" y="392"/>
                  </a:cubicBezTo>
                  <a:cubicBezTo>
                    <a:pt x="144" y="385"/>
                    <a:pt x="108" y="387"/>
                    <a:pt x="76" y="36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FF99"/>
                </a:gs>
                <a:gs pos="100000">
                  <a:srgbClr val="6699FF"/>
                </a:gs>
              </a:gsLst>
              <a:lin ang="5400000" scaled="1"/>
            </a:gradFill>
            <a:ln w="9525">
              <a:solidFill>
                <a:srgbClr val="4D4D4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Freeform 7"/>
            <p:cNvSpPr>
              <a:spLocks/>
            </p:cNvSpPr>
            <p:nvPr/>
          </p:nvSpPr>
          <p:spPr bwMode="auto">
            <a:xfrm rot="-1942128">
              <a:off x="1296" y="2755"/>
              <a:ext cx="663" cy="512"/>
            </a:xfrm>
            <a:custGeom>
              <a:avLst/>
              <a:gdLst>
                <a:gd name="T0" fmla="*/ 76 w 486"/>
                <a:gd name="T1" fmla="*/ 363 h 417"/>
                <a:gd name="T2" fmla="*/ 4 w 486"/>
                <a:gd name="T3" fmla="*/ 248 h 417"/>
                <a:gd name="T4" fmla="*/ 100 w 486"/>
                <a:gd name="T5" fmla="*/ 152 h 417"/>
                <a:gd name="T6" fmla="*/ 244 w 486"/>
                <a:gd name="T7" fmla="*/ 104 h 417"/>
                <a:gd name="T8" fmla="*/ 244 w 486"/>
                <a:gd name="T9" fmla="*/ 8 h 417"/>
                <a:gd name="T10" fmla="*/ 340 w 486"/>
                <a:gd name="T11" fmla="*/ 56 h 417"/>
                <a:gd name="T12" fmla="*/ 340 w 486"/>
                <a:gd name="T13" fmla="*/ 152 h 417"/>
                <a:gd name="T14" fmla="*/ 244 w 486"/>
                <a:gd name="T15" fmla="*/ 200 h 417"/>
                <a:gd name="T16" fmla="*/ 330 w 486"/>
                <a:gd name="T17" fmla="*/ 229 h 417"/>
                <a:gd name="T18" fmla="*/ 388 w 486"/>
                <a:gd name="T19" fmla="*/ 200 h 417"/>
                <a:gd name="T20" fmla="*/ 436 w 486"/>
                <a:gd name="T21" fmla="*/ 138 h 417"/>
                <a:gd name="T22" fmla="*/ 484 w 486"/>
                <a:gd name="T23" fmla="*/ 200 h 417"/>
                <a:gd name="T24" fmla="*/ 446 w 486"/>
                <a:gd name="T25" fmla="*/ 262 h 417"/>
                <a:gd name="T26" fmla="*/ 292 w 486"/>
                <a:gd name="T27" fmla="*/ 296 h 417"/>
                <a:gd name="T28" fmla="*/ 376 w 486"/>
                <a:gd name="T29" fmla="*/ 337 h 417"/>
                <a:gd name="T30" fmla="*/ 455 w 486"/>
                <a:gd name="T31" fmla="*/ 313 h 417"/>
                <a:gd name="T32" fmla="*/ 390 w 486"/>
                <a:gd name="T33" fmla="*/ 404 h 417"/>
                <a:gd name="T34" fmla="*/ 196 w 486"/>
                <a:gd name="T35" fmla="*/ 392 h 417"/>
                <a:gd name="T36" fmla="*/ 76 w 486"/>
                <a:gd name="T37" fmla="*/ 363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6" h="417">
                  <a:moveTo>
                    <a:pt x="76" y="363"/>
                  </a:moveTo>
                  <a:cubicBezTo>
                    <a:pt x="44" y="339"/>
                    <a:pt x="0" y="283"/>
                    <a:pt x="4" y="248"/>
                  </a:cubicBezTo>
                  <a:cubicBezTo>
                    <a:pt x="8" y="213"/>
                    <a:pt x="60" y="176"/>
                    <a:pt x="100" y="152"/>
                  </a:cubicBezTo>
                  <a:cubicBezTo>
                    <a:pt x="140" y="128"/>
                    <a:pt x="220" y="128"/>
                    <a:pt x="244" y="104"/>
                  </a:cubicBezTo>
                  <a:cubicBezTo>
                    <a:pt x="268" y="80"/>
                    <a:pt x="228" y="16"/>
                    <a:pt x="244" y="8"/>
                  </a:cubicBezTo>
                  <a:cubicBezTo>
                    <a:pt x="260" y="0"/>
                    <a:pt x="324" y="32"/>
                    <a:pt x="340" y="56"/>
                  </a:cubicBezTo>
                  <a:cubicBezTo>
                    <a:pt x="356" y="80"/>
                    <a:pt x="356" y="128"/>
                    <a:pt x="340" y="152"/>
                  </a:cubicBezTo>
                  <a:cubicBezTo>
                    <a:pt x="324" y="176"/>
                    <a:pt x="246" y="187"/>
                    <a:pt x="244" y="200"/>
                  </a:cubicBezTo>
                  <a:cubicBezTo>
                    <a:pt x="242" y="213"/>
                    <a:pt x="306" y="229"/>
                    <a:pt x="330" y="229"/>
                  </a:cubicBezTo>
                  <a:cubicBezTo>
                    <a:pt x="354" y="229"/>
                    <a:pt x="371" y="215"/>
                    <a:pt x="388" y="200"/>
                  </a:cubicBezTo>
                  <a:cubicBezTo>
                    <a:pt x="405" y="185"/>
                    <a:pt x="420" y="138"/>
                    <a:pt x="436" y="138"/>
                  </a:cubicBezTo>
                  <a:cubicBezTo>
                    <a:pt x="452" y="138"/>
                    <a:pt x="482" y="179"/>
                    <a:pt x="484" y="200"/>
                  </a:cubicBezTo>
                  <a:cubicBezTo>
                    <a:pt x="486" y="221"/>
                    <a:pt x="478" y="246"/>
                    <a:pt x="446" y="262"/>
                  </a:cubicBezTo>
                  <a:cubicBezTo>
                    <a:pt x="414" y="278"/>
                    <a:pt x="304" y="284"/>
                    <a:pt x="292" y="296"/>
                  </a:cubicBezTo>
                  <a:cubicBezTo>
                    <a:pt x="280" y="308"/>
                    <a:pt x="349" y="334"/>
                    <a:pt x="376" y="337"/>
                  </a:cubicBezTo>
                  <a:cubicBezTo>
                    <a:pt x="403" y="340"/>
                    <a:pt x="453" y="302"/>
                    <a:pt x="455" y="313"/>
                  </a:cubicBezTo>
                  <a:cubicBezTo>
                    <a:pt x="457" y="324"/>
                    <a:pt x="433" y="391"/>
                    <a:pt x="390" y="404"/>
                  </a:cubicBezTo>
                  <a:cubicBezTo>
                    <a:pt x="347" y="417"/>
                    <a:pt x="248" y="399"/>
                    <a:pt x="196" y="392"/>
                  </a:cubicBezTo>
                  <a:cubicBezTo>
                    <a:pt x="144" y="385"/>
                    <a:pt x="108" y="387"/>
                    <a:pt x="76" y="363"/>
                  </a:cubicBezTo>
                  <a:close/>
                </a:path>
              </a:pathLst>
            </a:custGeom>
            <a:gradFill rotWithShape="0">
              <a:gsLst>
                <a:gs pos="0">
                  <a:schemeClr val="accent1"/>
                </a:gs>
                <a:gs pos="100000">
                  <a:srgbClr val="0099FF"/>
                </a:gs>
              </a:gsLst>
              <a:lin ang="5400000" scaled="1"/>
            </a:gradFill>
            <a:ln w="9525">
              <a:solidFill>
                <a:srgbClr val="4D4D4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8"/>
            <p:cNvSpPr>
              <a:spLocks/>
            </p:cNvSpPr>
            <p:nvPr/>
          </p:nvSpPr>
          <p:spPr bwMode="auto">
            <a:xfrm flipV="1">
              <a:off x="783" y="3107"/>
              <a:ext cx="786" cy="545"/>
            </a:xfrm>
            <a:custGeom>
              <a:avLst/>
              <a:gdLst>
                <a:gd name="T0" fmla="*/ 164 w 387"/>
                <a:gd name="T1" fmla="*/ 17 h 462"/>
                <a:gd name="T2" fmla="*/ 106 w 387"/>
                <a:gd name="T3" fmla="*/ 65 h 462"/>
                <a:gd name="T4" fmla="*/ 10 w 387"/>
                <a:gd name="T5" fmla="*/ 257 h 462"/>
                <a:gd name="T6" fmla="*/ 48 w 387"/>
                <a:gd name="T7" fmla="*/ 379 h 462"/>
                <a:gd name="T8" fmla="*/ 142 w 387"/>
                <a:gd name="T9" fmla="*/ 449 h 462"/>
                <a:gd name="T10" fmla="*/ 216 w 387"/>
                <a:gd name="T11" fmla="*/ 456 h 462"/>
                <a:gd name="T12" fmla="*/ 344 w 387"/>
                <a:gd name="T13" fmla="*/ 418 h 462"/>
                <a:gd name="T14" fmla="*/ 387 w 387"/>
                <a:gd name="T15" fmla="*/ 334 h 462"/>
                <a:gd name="T16" fmla="*/ 346 w 387"/>
                <a:gd name="T17" fmla="*/ 142 h 462"/>
                <a:gd name="T18" fmla="*/ 281 w 387"/>
                <a:gd name="T19" fmla="*/ 36 h 462"/>
                <a:gd name="T20" fmla="*/ 236 w 387"/>
                <a:gd name="T21" fmla="*/ 3 h 462"/>
                <a:gd name="T22" fmla="*/ 164 w 387"/>
                <a:gd name="T23" fmla="*/ 17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7" h="462">
                  <a:moveTo>
                    <a:pt x="164" y="17"/>
                  </a:moveTo>
                  <a:cubicBezTo>
                    <a:pt x="139" y="26"/>
                    <a:pt x="132" y="25"/>
                    <a:pt x="106" y="65"/>
                  </a:cubicBezTo>
                  <a:cubicBezTo>
                    <a:pt x="80" y="105"/>
                    <a:pt x="20" y="205"/>
                    <a:pt x="10" y="257"/>
                  </a:cubicBezTo>
                  <a:cubicBezTo>
                    <a:pt x="0" y="309"/>
                    <a:pt x="26" y="347"/>
                    <a:pt x="48" y="379"/>
                  </a:cubicBezTo>
                  <a:cubicBezTo>
                    <a:pt x="70" y="411"/>
                    <a:pt x="114" y="436"/>
                    <a:pt x="142" y="449"/>
                  </a:cubicBezTo>
                  <a:cubicBezTo>
                    <a:pt x="170" y="462"/>
                    <a:pt x="182" y="461"/>
                    <a:pt x="216" y="456"/>
                  </a:cubicBezTo>
                  <a:cubicBezTo>
                    <a:pt x="250" y="451"/>
                    <a:pt x="316" y="438"/>
                    <a:pt x="344" y="418"/>
                  </a:cubicBezTo>
                  <a:cubicBezTo>
                    <a:pt x="372" y="398"/>
                    <a:pt x="387" y="380"/>
                    <a:pt x="387" y="334"/>
                  </a:cubicBezTo>
                  <a:cubicBezTo>
                    <a:pt x="387" y="288"/>
                    <a:pt x="364" y="192"/>
                    <a:pt x="346" y="142"/>
                  </a:cubicBezTo>
                  <a:cubicBezTo>
                    <a:pt x="328" y="92"/>
                    <a:pt x="299" y="59"/>
                    <a:pt x="281" y="36"/>
                  </a:cubicBezTo>
                  <a:cubicBezTo>
                    <a:pt x="263" y="13"/>
                    <a:pt x="255" y="6"/>
                    <a:pt x="236" y="3"/>
                  </a:cubicBezTo>
                  <a:cubicBezTo>
                    <a:pt x="217" y="0"/>
                    <a:pt x="179" y="14"/>
                    <a:pt x="164" y="17"/>
                  </a:cubicBezTo>
                  <a:close/>
                </a:path>
              </a:pathLst>
            </a:custGeom>
            <a:gradFill rotWithShape="0">
              <a:gsLst>
                <a:gs pos="0">
                  <a:srgbClr val="FF9933"/>
                </a:gs>
                <a:gs pos="100000">
                  <a:srgbClr val="FF0000"/>
                </a:gs>
              </a:gsLst>
              <a:path path="rect">
                <a:fillToRect l="50000" t="50000" r="50000" b="50000"/>
              </a:path>
            </a:gradFill>
            <a:ln w="9525">
              <a:solidFill>
                <a:srgbClr val="CC33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9"/>
            <p:cNvSpPr>
              <a:spLocks/>
            </p:cNvSpPr>
            <p:nvPr/>
          </p:nvSpPr>
          <p:spPr bwMode="auto">
            <a:xfrm flipH="1">
              <a:off x="1213" y="3187"/>
              <a:ext cx="57" cy="51"/>
            </a:xfrm>
            <a:custGeom>
              <a:avLst/>
              <a:gdLst>
                <a:gd name="T0" fmla="*/ 48 w 56"/>
                <a:gd name="T1" fmla="*/ 0 h 56"/>
                <a:gd name="T2" fmla="*/ 0 w 56"/>
                <a:gd name="T3" fmla="*/ 48 h 56"/>
                <a:gd name="T4" fmla="*/ 48 w 56"/>
                <a:gd name="T5" fmla="*/ 48 h 56"/>
                <a:gd name="T6" fmla="*/ 48 w 56"/>
                <a:gd name="T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56">
                  <a:moveTo>
                    <a:pt x="48" y="0"/>
                  </a:moveTo>
                  <a:cubicBezTo>
                    <a:pt x="40" y="0"/>
                    <a:pt x="0" y="40"/>
                    <a:pt x="0" y="48"/>
                  </a:cubicBezTo>
                  <a:cubicBezTo>
                    <a:pt x="0" y="56"/>
                    <a:pt x="40" y="56"/>
                    <a:pt x="48" y="48"/>
                  </a:cubicBezTo>
                  <a:cubicBezTo>
                    <a:pt x="56" y="40"/>
                    <a:pt x="56" y="0"/>
                    <a:pt x="48" y="0"/>
                  </a:cubicBezTo>
                  <a:close/>
                </a:path>
              </a:pathLst>
            </a:custGeom>
            <a:solidFill>
              <a:srgbClr val="CC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2" name="Freeform 10"/>
            <p:cNvSpPr>
              <a:spLocks/>
            </p:cNvSpPr>
            <p:nvPr/>
          </p:nvSpPr>
          <p:spPr bwMode="auto">
            <a:xfrm>
              <a:off x="1115" y="3187"/>
              <a:ext cx="57" cy="51"/>
            </a:xfrm>
            <a:custGeom>
              <a:avLst/>
              <a:gdLst>
                <a:gd name="T0" fmla="*/ 48 w 56"/>
                <a:gd name="T1" fmla="*/ 0 h 56"/>
                <a:gd name="T2" fmla="*/ 0 w 56"/>
                <a:gd name="T3" fmla="*/ 48 h 56"/>
                <a:gd name="T4" fmla="*/ 48 w 56"/>
                <a:gd name="T5" fmla="*/ 48 h 56"/>
                <a:gd name="T6" fmla="*/ 48 w 56"/>
                <a:gd name="T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56">
                  <a:moveTo>
                    <a:pt x="48" y="0"/>
                  </a:moveTo>
                  <a:cubicBezTo>
                    <a:pt x="40" y="0"/>
                    <a:pt x="0" y="40"/>
                    <a:pt x="0" y="48"/>
                  </a:cubicBezTo>
                  <a:cubicBezTo>
                    <a:pt x="0" y="56"/>
                    <a:pt x="40" y="56"/>
                    <a:pt x="48" y="48"/>
                  </a:cubicBezTo>
                  <a:cubicBezTo>
                    <a:pt x="56" y="40"/>
                    <a:pt x="56" y="0"/>
                    <a:pt x="48" y="0"/>
                  </a:cubicBezTo>
                  <a:close/>
                </a:path>
              </a:pathLst>
            </a:custGeom>
            <a:solidFill>
              <a:srgbClr val="CC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23" name="Group 11"/>
            <p:cNvGrpSpPr>
              <a:grpSpLocks/>
            </p:cNvGrpSpPr>
            <p:nvPr/>
          </p:nvGrpSpPr>
          <p:grpSpPr bwMode="auto">
            <a:xfrm>
              <a:off x="842" y="3474"/>
              <a:ext cx="249" cy="396"/>
              <a:chOff x="2570" y="2799"/>
              <a:chExt cx="249" cy="396"/>
            </a:xfrm>
          </p:grpSpPr>
          <p:sp>
            <p:nvSpPr>
              <p:cNvPr id="141" name="Freeform 12"/>
              <p:cNvSpPr>
                <a:spLocks/>
              </p:cNvSpPr>
              <p:nvPr/>
            </p:nvSpPr>
            <p:spPr bwMode="auto">
              <a:xfrm rot="1051906">
                <a:off x="2622" y="2799"/>
                <a:ext cx="128" cy="202"/>
              </a:xfrm>
              <a:custGeom>
                <a:avLst/>
                <a:gdLst>
                  <a:gd name="T0" fmla="*/ 68 w 125"/>
                  <a:gd name="T1" fmla="*/ 0 h 194"/>
                  <a:gd name="T2" fmla="*/ 116 w 125"/>
                  <a:gd name="T3" fmla="*/ 48 h 194"/>
                  <a:gd name="T4" fmla="*/ 116 w 125"/>
                  <a:gd name="T5" fmla="*/ 96 h 194"/>
                  <a:gd name="T6" fmla="*/ 63 w 125"/>
                  <a:gd name="T7" fmla="*/ 96 h 194"/>
                  <a:gd name="T8" fmla="*/ 102 w 125"/>
                  <a:gd name="T9" fmla="*/ 108 h 194"/>
                  <a:gd name="T10" fmla="*/ 68 w 125"/>
                  <a:gd name="T11" fmla="*/ 192 h 194"/>
                  <a:gd name="T12" fmla="*/ 3 w 125"/>
                  <a:gd name="T13" fmla="*/ 122 h 194"/>
                  <a:gd name="T14" fmla="*/ 49 w 125"/>
                  <a:gd name="T15" fmla="*/ 94 h 194"/>
                  <a:gd name="T16" fmla="*/ 20 w 125"/>
                  <a:gd name="T17" fmla="*/ 48 h 194"/>
                  <a:gd name="T18" fmla="*/ 68 w 125"/>
                  <a:gd name="T19" fmla="*/ 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5" h="194">
                    <a:moveTo>
                      <a:pt x="68" y="0"/>
                    </a:moveTo>
                    <a:cubicBezTo>
                      <a:pt x="84" y="0"/>
                      <a:pt x="108" y="32"/>
                      <a:pt x="116" y="48"/>
                    </a:cubicBezTo>
                    <a:cubicBezTo>
                      <a:pt x="124" y="64"/>
                      <a:pt x="125" y="88"/>
                      <a:pt x="116" y="96"/>
                    </a:cubicBezTo>
                    <a:cubicBezTo>
                      <a:pt x="107" y="104"/>
                      <a:pt x="65" y="94"/>
                      <a:pt x="63" y="96"/>
                    </a:cubicBezTo>
                    <a:cubicBezTo>
                      <a:pt x="61" y="98"/>
                      <a:pt x="101" y="92"/>
                      <a:pt x="102" y="108"/>
                    </a:cubicBezTo>
                    <a:cubicBezTo>
                      <a:pt x="103" y="124"/>
                      <a:pt x="84" y="190"/>
                      <a:pt x="68" y="192"/>
                    </a:cubicBezTo>
                    <a:cubicBezTo>
                      <a:pt x="52" y="194"/>
                      <a:pt x="6" y="138"/>
                      <a:pt x="3" y="122"/>
                    </a:cubicBezTo>
                    <a:cubicBezTo>
                      <a:pt x="0" y="106"/>
                      <a:pt x="46" y="106"/>
                      <a:pt x="49" y="94"/>
                    </a:cubicBezTo>
                    <a:cubicBezTo>
                      <a:pt x="52" y="82"/>
                      <a:pt x="17" y="64"/>
                      <a:pt x="20" y="48"/>
                    </a:cubicBezTo>
                    <a:cubicBezTo>
                      <a:pt x="23" y="32"/>
                      <a:pt x="52" y="0"/>
                      <a:pt x="68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CC6600"/>
                  </a:gs>
                  <a:gs pos="50000">
                    <a:srgbClr val="FFCC00"/>
                  </a:gs>
                  <a:gs pos="100000">
                    <a:srgbClr val="CC6600"/>
                  </a:gs>
                </a:gsLst>
                <a:lin ang="0" scaled="1"/>
              </a:gradFill>
              <a:ln w="9525">
                <a:solidFill>
                  <a:srgbClr val="6633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2" name="Freeform 13"/>
              <p:cNvSpPr>
                <a:spLocks/>
              </p:cNvSpPr>
              <p:nvPr/>
            </p:nvSpPr>
            <p:spPr bwMode="auto">
              <a:xfrm rot="-3387243">
                <a:off x="2609" y="2965"/>
                <a:ext cx="130" cy="199"/>
              </a:xfrm>
              <a:custGeom>
                <a:avLst/>
                <a:gdLst>
                  <a:gd name="T0" fmla="*/ 68 w 125"/>
                  <a:gd name="T1" fmla="*/ 0 h 194"/>
                  <a:gd name="T2" fmla="*/ 116 w 125"/>
                  <a:gd name="T3" fmla="*/ 48 h 194"/>
                  <a:gd name="T4" fmla="*/ 116 w 125"/>
                  <a:gd name="T5" fmla="*/ 96 h 194"/>
                  <a:gd name="T6" fmla="*/ 63 w 125"/>
                  <a:gd name="T7" fmla="*/ 96 h 194"/>
                  <a:gd name="T8" fmla="*/ 102 w 125"/>
                  <a:gd name="T9" fmla="*/ 108 h 194"/>
                  <a:gd name="T10" fmla="*/ 68 w 125"/>
                  <a:gd name="T11" fmla="*/ 192 h 194"/>
                  <a:gd name="T12" fmla="*/ 3 w 125"/>
                  <a:gd name="T13" fmla="*/ 122 h 194"/>
                  <a:gd name="T14" fmla="*/ 49 w 125"/>
                  <a:gd name="T15" fmla="*/ 94 h 194"/>
                  <a:gd name="T16" fmla="*/ 20 w 125"/>
                  <a:gd name="T17" fmla="*/ 48 h 194"/>
                  <a:gd name="T18" fmla="*/ 68 w 125"/>
                  <a:gd name="T19" fmla="*/ 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5" h="194">
                    <a:moveTo>
                      <a:pt x="68" y="0"/>
                    </a:moveTo>
                    <a:cubicBezTo>
                      <a:pt x="84" y="0"/>
                      <a:pt x="108" y="32"/>
                      <a:pt x="116" y="48"/>
                    </a:cubicBezTo>
                    <a:cubicBezTo>
                      <a:pt x="124" y="64"/>
                      <a:pt x="125" y="88"/>
                      <a:pt x="116" y="96"/>
                    </a:cubicBezTo>
                    <a:cubicBezTo>
                      <a:pt x="107" y="104"/>
                      <a:pt x="65" y="94"/>
                      <a:pt x="63" y="96"/>
                    </a:cubicBezTo>
                    <a:cubicBezTo>
                      <a:pt x="61" y="98"/>
                      <a:pt x="101" y="92"/>
                      <a:pt x="102" y="108"/>
                    </a:cubicBezTo>
                    <a:cubicBezTo>
                      <a:pt x="103" y="124"/>
                      <a:pt x="84" y="190"/>
                      <a:pt x="68" y="192"/>
                    </a:cubicBezTo>
                    <a:cubicBezTo>
                      <a:pt x="52" y="194"/>
                      <a:pt x="6" y="138"/>
                      <a:pt x="3" y="122"/>
                    </a:cubicBezTo>
                    <a:cubicBezTo>
                      <a:pt x="0" y="106"/>
                      <a:pt x="46" y="106"/>
                      <a:pt x="49" y="94"/>
                    </a:cubicBezTo>
                    <a:cubicBezTo>
                      <a:pt x="52" y="82"/>
                      <a:pt x="17" y="64"/>
                      <a:pt x="20" y="48"/>
                    </a:cubicBezTo>
                    <a:cubicBezTo>
                      <a:pt x="23" y="32"/>
                      <a:pt x="52" y="0"/>
                      <a:pt x="68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CC6600"/>
                  </a:gs>
                  <a:gs pos="50000">
                    <a:srgbClr val="FFCC00"/>
                  </a:gs>
                  <a:gs pos="100000">
                    <a:srgbClr val="CC6600"/>
                  </a:gs>
                </a:gsLst>
                <a:lin ang="0" scaled="1"/>
              </a:gradFill>
              <a:ln w="9525">
                <a:solidFill>
                  <a:srgbClr val="6633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3" name="Oval 14"/>
              <p:cNvSpPr>
                <a:spLocks noChangeArrowheads="1"/>
              </p:cNvSpPr>
              <p:nvPr/>
            </p:nvSpPr>
            <p:spPr bwMode="auto">
              <a:xfrm flipH="1">
                <a:off x="2574" y="2949"/>
                <a:ext cx="131" cy="100"/>
              </a:xfrm>
              <a:prstGeom prst="ellipse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6600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rgbClr val="6633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altLang="en-US" sz="180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144" name="Freeform 15"/>
              <p:cNvSpPr>
                <a:spLocks/>
              </p:cNvSpPr>
              <p:nvPr/>
            </p:nvSpPr>
            <p:spPr bwMode="auto">
              <a:xfrm>
                <a:off x="2570" y="3100"/>
                <a:ext cx="249" cy="95"/>
              </a:xfrm>
              <a:custGeom>
                <a:avLst/>
                <a:gdLst>
                  <a:gd name="T0" fmla="*/ 150 w 406"/>
                  <a:gd name="T1" fmla="*/ 56 h 219"/>
                  <a:gd name="T2" fmla="*/ 90 w 406"/>
                  <a:gd name="T3" fmla="*/ 3 h 219"/>
                  <a:gd name="T4" fmla="*/ 8 w 406"/>
                  <a:gd name="T5" fmla="*/ 37 h 219"/>
                  <a:gd name="T6" fmla="*/ 44 w 406"/>
                  <a:gd name="T7" fmla="*/ 130 h 219"/>
                  <a:gd name="T8" fmla="*/ 152 w 406"/>
                  <a:gd name="T9" fmla="*/ 123 h 219"/>
                  <a:gd name="T10" fmla="*/ 133 w 406"/>
                  <a:gd name="T11" fmla="*/ 181 h 219"/>
                  <a:gd name="T12" fmla="*/ 203 w 406"/>
                  <a:gd name="T13" fmla="*/ 217 h 219"/>
                  <a:gd name="T14" fmla="*/ 268 w 406"/>
                  <a:gd name="T15" fmla="*/ 193 h 219"/>
                  <a:gd name="T16" fmla="*/ 258 w 406"/>
                  <a:gd name="T17" fmla="*/ 128 h 219"/>
                  <a:gd name="T18" fmla="*/ 330 w 406"/>
                  <a:gd name="T19" fmla="*/ 157 h 219"/>
                  <a:gd name="T20" fmla="*/ 402 w 406"/>
                  <a:gd name="T21" fmla="*/ 128 h 219"/>
                  <a:gd name="T22" fmla="*/ 354 w 406"/>
                  <a:gd name="T23" fmla="*/ 32 h 219"/>
                  <a:gd name="T24" fmla="*/ 256 w 406"/>
                  <a:gd name="T25" fmla="*/ 37 h 219"/>
                  <a:gd name="T26" fmla="*/ 205 w 406"/>
                  <a:gd name="T27" fmla="*/ 68 h 219"/>
                  <a:gd name="T28" fmla="*/ 150 w 406"/>
                  <a:gd name="T29" fmla="*/ 56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06" h="219">
                    <a:moveTo>
                      <a:pt x="150" y="56"/>
                    </a:moveTo>
                    <a:cubicBezTo>
                      <a:pt x="132" y="44"/>
                      <a:pt x="114" y="6"/>
                      <a:pt x="90" y="3"/>
                    </a:cubicBezTo>
                    <a:cubicBezTo>
                      <a:pt x="66" y="0"/>
                      <a:pt x="16" y="16"/>
                      <a:pt x="8" y="37"/>
                    </a:cubicBezTo>
                    <a:cubicBezTo>
                      <a:pt x="0" y="58"/>
                      <a:pt x="20" y="116"/>
                      <a:pt x="44" y="130"/>
                    </a:cubicBezTo>
                    <a:cubicBezTo>
                      <a:pt x="68" y="144"/>
                      <a:pt x="137" y="115"/>
                      <a:pt x="152" y="123"/>
                    </a:cubicBezTo>
                    <a:cubicBezTo>
                      <a:pt x="167" y="131"/>
                      <a:pt x="124" y="165"/>
                      <a:pt x="133" y="181"/>
                    </a:cubicBezTo>
                    <a:cubicBezTo>
                      <a:pt x="142" y="197"/>
                      <a:pt x="181" y="215"/>
                      <a:pt x="203" y="217"/>
                    </a:cubicBezTo>
                    <a:cubicBezTo>
                      <a:pt x="225" y="219"/>
                      <a:pt x="259" y="208"/>
                      <a:pt x="268" y="193"/>
                    </a:cubicBezTo>
                    <a:cubicBezTo>
                      <a:pt x="277" y="178"/>
                      <a:pt x="248" y="134"/>
                      <a:pt x="258" y="128"/>
                    </a:cubicBezTo>
                    <a:cubicBezTo>
                      <a:pt x="268" y="122"/>
                      <a:pt x="306" y="157"/>
                      <a:pt x="330" y="157"/>
                    </a:cubicBezTo>
                    <a:cubicBezTo>
                      <a:pt x="354" y="157"/>
                      <a:pt x="398" y="149"/>
                      <a:pt x="402" y="128"/>
                    </a:cubicBezTo>
                    <a:cubicBezTo>
                      <a:pt x="406" y="107"/>
                      <a:pt x="378" y="47"/>
                      <a:pt x="354" y="32"/>
                    </a:cubicBezTo>
                    <a:cubicBezTo>
                      <a:pt x="330" y="17"/>
                      <a:pt x="281" y="31"/>
                      <a:pt x="256" y="37"/>
                    </a:cubicBezTo>
                    <a:cubicBezTo>
                      <a:pt x="231" y="43"/>
                      <a:pt x="223" y="65"/>
                      <a:pt x="205" y="68"/>
                    </a:cubicBezTo>
                    <a:cubicBezTo>
                      <a:pt x="187" y="71"/>
                      <a:pt x="161" y="58"/>
                      <a:pt x="150" y="5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CC6600"/>
                  </a:gs>
                  <a:gs pos="100000">
                    <a:srgbClr val="800000"/>
                  </a:gs>
                </a:gsLst>
                <a:lin ang="5400000" scaled="1"/>
              </a:gradFill>
              <a:ln w="9525">
                <a:solidFill>
                  <a:srgbClr val="6633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24" name="Freeform 16"/>
            <p:cNvSpPr>
              <a:spLocks/>
            </p:cNvSpPr>
            <p:nvPr/>
          </p:nvSpPr>
          <p:spPr bwMode="auto">
            <a:xfrm rot="158038">
              <a:off x="929" y="2594"/>
              <a:ext cx="534" cy="677"/>
            </a:xfrm>
            <a:custGeom>
              <a:avLst/>
              <a:gdLst>
                <a:gd name="T0" fmla="*/ 137 w 392"/>
                <a:gd name="T1" fmla="*/ 20 h 477"/>
                <a:gd name="T2" fmla="*/ 106 w 392"/>
                <a:gd name="T3" fmla="*/ 80 h 477"/>
                <a:gd name="T4" fmla="*/ 10 w 392"/>
                <a:gd name="T5" fmla="*/ 272 h 477"/>
                <a:gd name="T6" fmla="*/ 48 w 392"/>
                <a:gd name="T7" fmla="*/ 394 h 477"/>
                <a:gd name="T8" fmla="*/ 142 w 392"/>
                <a:gd name="T9" fmla="*/ 464 h 477"/>
                <a:gd name="T10" fmla="*/ 216 w 392"/>
                <a:gd name="T11" fmla="*/ 471 h 477"/>
                <a:gd name="T12" fmla="*/ 344 w 392"/>
                <a:gd name="T13" fmla="*/ 433 h 477"/>
                <a:gd name="T14" fmla="*/ 387 w 392"/>
                <a:gd name="T15" fmla="*/ 349 h 477"/>
                <a:gd name="T16" fmla="*/ 312 w 392"/>
                <a:gd name="T17" fmla="*/ 157 h 477"/>
                <a:gd name="T18" fmla="*/ 245 w 392"/>
                <a:gd name="T19" fmla="*/ 54 h 477"/>
                <a:gd name="T20" fmla="*/ 195 w 392"/>
                <a:gd name="T21" fmla="*/ 6 h 477"/>
                <a:gd name="T22" fmla="*/ 137 w 392"/>
                <a:gd name="T23" fmla="*/ 20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2" h="477">
                  <a:moveTo>
                    <a:pt x="137" y="20"/>
                  </a:moveTo>
                  <a:cubicBezTo>
                    <a:pt x="122" y="32"/>
                    <a:pt x="127" y="38"/>
                    <a:pt x="106" y="80"/>
                  </a:cubicBezTo>
                  <a:cubicBezTo>
                    <a:pt x="85" y="122"/>
                    <a:pt x="20" y="220"/>
                    <a:pt x="10" y="272"/>
                  </a:cubicBezTo>
                  <a:cubicBezTo>
                    <a:pt x="0" y="324"/>
                    <a:pt x="26" y="362"/>
                    <a:pt x="48" y="394"/>
                  </a:cubicBezTo>
                  <a:cubicBezTo>
                    <a:pt x="70" y="426"/>
                    <a:pt x="114" y="451"/>
                    <a:pt x="142" y="464"/>
                  </a:cubicBezTo>
                  <a:cubicBezTo>
                    <a:pt x="170" y="477"/>
                    <a:pt x="182" y="476"/>
                    <a:pt x="216" y="471"/>
                  </a:cubicBezTo>
                  <a:cubicBezTo>
                    <a:pt x="250" y="466"/>
                    <a:pt x="316" y="453"/>
                    <a:pt x="344" y="433"/>
                  </a:cubicBezTo>
                  <a:cubicBezTo>
                    <a:pt x="372" y="413"/>
                    <a:pt x="392" y="395"/>
                    <a:pt x="387" y="349"/>
                  </a:cubicBezTo>
                  <a:cubicBezTo>
                    <a:pt x="382" y="303"/>
                    <a:pt x="336" y="206"/>
                    <a:pt x="312" y="157"/>
                  </a:cubicBezTo>
                  <a:cubicBezTo>
                    <a:pt x="288" y="108"/>
                    <a:pt x="264" y="79"/>
                    <a:pt x="245" y="54"/>
                  </a:cubicBezTo>
                  <a:cubicBezTo>
                    <a:pt x="226" y="29"/>
                    <a:pt x="213" y="12"/>
                    <a:pt x="195" y="6"/>
                  </a:cubicBezTo>
                  <a:cubicBezTo>
                    <a:pt x="177" y="0"/>
                    <a:pt x="152" y="8"/>
                    <a:pt x="137" y="20"/>
                  </a:cubicBezTo>
                  <a:close/>
                </a:path>
              </a:pathLst>
            </a:custGeom>
            <a:gradFill rotWithShape="0">
              <a:gsLst>
                <a:gs pos="0">
                  <a:srgbClr val="FF9933"/>
                </a:gs>
                <a:gs pos="100000">
                  <a:srgbClr val="FF0000"/>
                </a:gs>
              </a:gsLst>
              <a:path path="rect">
                <a:fillToRect l="50000" t="50000" r="50000" b="50000"/>
              </a:path>
            </a:gradFill>
            <a:ln w="9525">
              <a:solidFill>
                <a:srgbClr val="CC33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Oval 17"/>
            <p:cNvSpPr>
              <a:spLocks noChangeArrowheads="1"/>
            </p:cNvSpPr>
            <p:nvPr/>
          </p:nvSpPr>
          <p:spPr bwMode="auto">
            <a:xfrm rot="158038">
              <a:off x="912" y="2760"/>
              <a:ext cx="198" cy="198"/>
            </a:xfrm>
            <a:prstGeom prst="ellipse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6" name="Group 18"/>
            <p:cNvGrpSpPr>
              <a:grpSpLocks/>
            </p:cNvGrpSpPr>
            <p:nvPr/>
          </p:nvGrpSpPr>
          <p:grpSpPr bwMode="auto">
            <a:xfrm rot="158038">
              <a:off x="1016" y="2828"/>
              <a:ext cx="93" cy="95"/>
              <a:chOff x="2192" y="944"/>
              <a:chExt cx="112" cy="112"/>
            </a:xfrm>
          </p:grpSpPr>
          <p:sp>
            <p:nvSpPr>
              <p:cNvPr id="139" name="Oval 19"/>
              <p:cNvSpPr>
                <a:spLocks noChangeArrowheads="1"/>
              </p:cNvSpPr>
              <p:nvPr/>
            </p:nvSpPr>
            <p:spPr bwMode="auto">
              <a:xfrm>
                <a:off x="2192" y="944"/>
                <a:ext cx="112" cy="112"/>
              </a:xfrm>
              <a:prstGeom prst="ellipse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0" name="Oval 20"/>
              <p:cNvSpPr>
                <a:spLocks noChangeArrowheads="1"/>
              </p:cNvSpPr>
              <p:nvPr/>
            </p:nvSpPr>
            <p:spPr bwMode="auto">
              <a:xfrm>
                <a:off x="2208" y="960"/>
                <a:ext cx="48" cy="4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27" name="Freeform 21"/>
            <p:cNvSpPr>
              <a:spLocks/>
            </p:cNvSpPr>
            <p:nvPr/>
          </p:nvSpPr>
          <p:spPr bwMode="auto">
            <a:xfrm rot="158038">
              <a:off x="990" y="2987"/>
              <a:ext cx="366" cy="342"/>
            </a:xfrm>
            <a:custGeom>
              <a:avLst/>
              <a:gdLst>
                <a:gd name="T0" fmla="*/ 168 w 360"/>
                <a:gd name="T1" fmla="*/ 6 h 328"/>
                <a:gd name="T2" fmla="*/ 195 w 360"/>
                <a:gd name="T3" fmla="*/ 8 h 328"/>
                <a:gd name="T4" fmla="*/ 219 w 360"/>
                <a:gd name="T5" fmla="*/ 44 h 328"/>
                <a:gd name="T6" fmla="*/ 332 w 360"/>
                <a:gd name="T7" fmla="*/ 87 h 328"/>
                <a:gd name="T8" fmla="*/ 353 w 360"/>
                <a:gd name="T9" fmla="*/ 104 h 328"/>
                <a:gd name="T10" fmla="*/ 356 w 360"/>
                <a:gd name="T11" fmla="*/ 126 h 328"/>
                <a:gd name="T12" fmla="*/ 356 w 360"/>
                <a:gd name="T13" fmla="*/ 162 h 328"/>
                <a:gd name="T14" fmla="*/ 332 w 360"/>
                <a:gd name="T15" fmla="*/ 204 h 328"/>
                <a:gd name="T16" fmla="*/ 255 w 360"/>
                <a:gd name="T17" fmla="*/ 231 h 328"/>
                <a:gd name="T18" fmla="*/ 203 w 360"/>
                <a:gd name="T19" fmla="*/ 321 h 328"/>
                <a:gd name="T20" fmla="*/ 166 w 360"/>
                <a:gd name="T21" fmla="*/ 272 h 328"/>
                <a:gd name="T22" fmla="*/ 108 w 360"/>
                <a:gd name="T23" fmla="*/ 212 h 328"/>
                <a:gd name="T24" fmla="*/ 5 w 360"/>
                <a:gd name="T25" fmla="*/ 174 h 328"/>
                <a:gd name="T26" fmla="*/ 139 w 360"/>
                <a:gd name="T27" fmla="*/ 28 h 328"/>
                <a:gd name="T28" fmla="*/ 168 w 360"/>
                <a:gd name="T29" fmla="*/ 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0" h="328">
                  <a:moveTo>
                    <a:pt x="168" y="6"/>
                  </a:moveTo>
                  <a:cubicBezTo>
                    <a:pt x="177" y="3"/>
                    <a:pt x="187" y="2"/>
                    <a:pt x="195" y="8"/>
                  </a:cubicBezTo>
                  <a:cubicBezTo>
                    <a:pt x="203" y="14"/>
                    <a:pt x="196" y="31"/>
                    <a:pt x="219" y="44"/>
                  </a:cubicBezTo>
                  <a:cubicBezTo>
                    <a:pt x="242" y="57"/>
                    <a:pt x="310" y="77"/>
                    <a:pt x="332" y="87"/>
                  </a:cubicBezTo>
                  <a:cubicBezTo>
                    <a:pt x="354" y="97"/>
                    <a:pt x="349" y="98"/>
                    <a:pt x="353" y="104"/>
                  </a:cubicBezTo>
                  <a:cubicBezTo>
                    <a:pt x="357" y="110"/>
                    <a:pt x="356" y="116"/>
                    <a:pt x="356" y="126"/>
                  </a:cubicBezTo>
                  <a:cubicBezTo>
                    <a:pt x="356" y="136"/>
                    <a:pt x="360" y="149"/>
                    <a:pt x="356" y="162"/>
                  </a:cubicBezTo>
                  <a:cubicBezTo>
                    <a:pt x="352" y="175"/>
                    <a:pt x="349" y="193"/>
                    <a:pt x="332" y="204"/>
                  </a:cubicBezTo>
                  <a:cubicBezTo>
                    <a:pt x="315" y="215"/>
                    <a:pt x="276" y="212"/>
                    <a:pt x="255" y="231"/>
                  </a:cubicBezTo>
                  <a:cubicBezTo>
                    <a:pt x="234" y="250"/>
                    <a:pt x="218" y="314"/>
                    <a:pt x="203" y="321"/>
                  </a:cubicBezTo>
                  <a:cubicBezTo>
                    <a:pt x="188" y="328"/>
                    <a:pt x="182" y="290"/>
                    <a:pt x="166" y="272"/>
                  </a:cubicBezTo>
                  <a:cubicBezTo>
                    <a:pt x="150" y="254"/>
                    <a:pt x="135" y="228"/>
                    <a:pt x="108" y="212"/>
                  </a:cubicBezTo>
                  <a:cubicBezTo>
                    <a:pt x="81" y="196"/>
                    <a:pt x="0" y="205"/>
                    <a:pt x="5" y="174"/>
                  </a:cubicBezTo>
                  <a:cubicBezTo>
                    <a:pt x="10" y="143"/>
                    <a:pt x="112" y="56"/>
                    <a:pt x="139" y="28"/>
                  </a:cubicBezTo>
                  <a:cubicBezTo>
                    <a:pt x="166" y="0"/>
                    <a:pt x="159" y="9"/>
                    <a:pt x="168" y="6"/>
                  </a:cubicBezTo>
                  <a:close/>
                </a:path>
              </a:pathLst>
            </a:custGeom>
            <a:solidFill>
              <a:srgbClr val="800000"/>
            </a:solidFill>
            <a:ln w="9525">
              <a:solidFill>
                <a:srgbClr val="CC33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28" name="Group 22"/>
            <p:cNvGrpSpPr>
              <a:grpSpLocks/>
            </p:cNvGrpSpPr>
            <p:nvPr/>
          </p:nvGrpSpPr>
          <p:grpSpPr bwMode="auto">
            <a:xfrm rot="158038">
              <a:off x="963" y="2944"/>
              <a:ext cx="403" cy="419"/>
              <a:chOff x="2664" y="983"/>
              <a:chExt cx="397" cy="402"/>
            </a:xfrm>
          </p:grpSpPr>
          <p:sp>
            <p:nvSpPr>
              <p:cNvPr id="136" name="Freeform 23"/>
              <p:cNvSpPr>
                <a:spLocks/>
              </p:cNvSpPr>
              <p:nvPr/>
            </p:nvSpPr>
            <p:spPr bwMode="auto">
              <a:xfrm>
                <a:off x="2664" y="983"/>
                <a:ext cx="397" cy="402"/>
              </a:xfrm>
              <a:custGeom>
                <a:avLst/>
                <a:gdLst>
                  <a:gd name="T0" fmla="*/ 152 w 296"/>
                  <a:gd name="T1" fmla="*/ 8 h 296"/>
                  <a:gd name="T2" fmla="*/ 104 w 296"/>
                  <a:gd name="T3" fmla="*/ 8 h 296"/>
                  <a:gd name="T4" fmla="*/ 104 w 296"/>
                  <a:gd name="T5" fmla="*/ 56 h 296"/>
                  <a:gd name="T6" fmla="*/ 56 w 296"/>
                  <a:gd name="T7" fmla="*/ 104 h 296"/>
                  <a:gd name="T8" fmla="*/ 8 w 296"/>
                  <a:gd name="T9" fmla="*/ 152 h 296"/>
                  <a:gd name="T10" fmla="*/ 8 w 296"/>
                  <a:gd name="T11" fmla="*/ 200 h 296"/>
                  <a:gd name="T12" fmla="*/ 56 w 296"/>
                  <a:gd name="T13" fmla="*/ 200 h 296"/>
                  <a:gd name="T14" fmla="*/ 104 w 296"/>
                  <a:gd name="T15" fmla="*/ 248 h 296"/>
                  <a:gd name="T16" fmla="*/ 152 w 296"/>
                  <a:gd name="T17" fmla="*/ 296 h 296"/>
                  <a:gd name="T18" fmla="*/ 152 w 296"/>
                  <a:gd name="T19" fmla="*/ 248 h 296"/>
                  <a:gd name="T20" fmla="*/ 200 w 296"/>
                  <a:gd name="T21" fmla="*/ 200 h 296"/>
                  <a:gd name="T22" fmla="*/ 296 w 296"/>
                  <a:gd name="T23" fmla="*/ 104 h 296"/>
                  <a:gd name="T24" fmla="*/ 200 w 296"/>
                  <a:gd name="T25" fmla="*/ 56 h 296"/>
                  <a:gd name="T26" fmla="*/ 152 w 296"/>
                  <a:gd name="T27" fmla="*/ 8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6" h="296">
                    <a:moveTo>
                      <a:pt x="152" y="8"/>
                    </a:moveTo>
                    <a:cubicBezTo>
                      <a:pt x="136" y="0"/>
                      <a:pt x="112" y="0"/>
                      <a:pt x="104" y="8"/>
                    </a:cubicBezTo>
                    <a:cubicBezTo>
                      <a:pt x="96" y="16"/>
                      <a:pt x="112" y="40"/>
                      <a:pt x="104" y="56"/>
                    </a:cubicBezTo>
                    <a:cubicBezTo>
                      <a:pt x="96" y="72"/>
                      <a:pt x="72" y="88"/>
                      <a:pt x="56" y="104"/>
                    </a:cubicBezTo>
                    <a:cubicBezTo>
                      <a:pt x="40" y="120"/>
                      <a:pt x="16" y="136"/>
                      <a:pt x="8" y="152"/>
                    </a:cubicBezTo>
                    <a:cubicBezTo>
                      <a:pt x="0" y="168"/>
                      <a:pt x="0" y="192"/>
                      <a:pt x="8" y="200"/>
                    </a:cubicBezTo>
                    <a:cubicBezTo>
                      <a:pt x="16" y="208"/>
                      <a:pt x="40" y="192"/>
                      <a:pt x="56" y="200"/>
                    </a:cubicBezTo>
                    <a:cubicBezTo>
                      <a:pt x="72" y="208"/>
                      <a:pt x="88" y="232"/>
                      <a:pt x="104" y="248"/>
                    </a:cubicBezTo>
                    <a:cubicBezTo>
                      <a:pt x="120" y="264"/>
                      <a:pt x="144" y="296"/>
                      <a:pt x="152" y="296"/>
                    </a:cubicBezTo>
                    <a:cubicBezTo>
                      <a:pt x="160" y="296"/>
                      <a:pt x="144" y="264"/>
                      <a:pt x="152" y="248"/>
                    </a:cubicBezTo>
                    <a:cubicBezTo>
                      <a:pt x="160" y="232"/>
                      <a:pt x="176" y="224"/>
                      <a:pt x="200" y="200"/>
                    </a:cubicBezTo>
                    <a:cubicBezTo>
                      <a:pt x="224" y="176"/>
                      <a:pt x="296" y="128"/>
                      <a:pt x="296" y="104"/>
                    </a:cubicBezTo>
                    <a:cubicBezTo>
                      <a:pt x="296" y="80"/>
                      <a:pt x="224" y="72"/>
                      <a:pt x="200" y="56"/>
                    </a:cubicBezTo>
                    <a:cubicBezTo>
                      <a:pt x="176" y="40"/>
                      <a:pt x="168" y="16"/>
                      <a:pt x="152" y="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9933"/>
                  </a:gs>
                  <a:gs pos="50000">
                    <a:srgbClr val="FFFF00"/>
                  </a:gs>
                  <a:gs pos="100000">
                    <a:srgbClr val="FF9933"/>
                  </a:gs>
                </a:gsLst>
                <a:lin ang="0" scaled="1"/>
              </a:gradFill>
              <a:ln w="9525">
                <a:solidFill>
                  <a:srgbClr val="CC33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7" name="Freeform 24"/>
              <p:cNvSpPr>
                <a:spLocks/>
              </p:cNvSpPr>
              <p:nvPr/>
            </p:nvSpPr>
            <p:spPr bwMode="auto">
              <a:xfrm>
                <a:off x="2776" y="1104"/>
                <a:ext cx="56" cy="56"/>
              </a:xfrm>
              <a:custGeom>
                <a:avLst/>
                <a:gdLst>
                  <a:gd name="T0" fmla="*/ 48 w 56"/>
                  <a:gd name="T1" fmla="*/ 0 h 56"/>
                  <a:gd name="T2" fmla="*/ 0 w 56"/>
                  <a:gd name="T3" fmla="*/ 48 h 56"/>
                  <a:gd name="T4" fmla="*/ 48 w 56"/>
                  <a:gd name="T5" fmla="*/ 48 h 56"/>
                  <a:gd name="T6" fmla="*/ 48 w 56"/>
                  <a:gd name="T7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6">
                    <a:moveTo>
                      <a:pt x="48" y="0"/>
                    </a:moveTo>
                    <a:cubicBezTo>
                      <a:pt x="40" y="0"/>
                      <a:pt x="0" y="40"/>
                      <a:pt x="0" y="48"/>
                    </a:cubicBezTo>
                    <a:cubicBezTo>
                      <a:pt x="0" y="56"/>
                      <a:pt x="40" y="56"/>
                      <a:pt x="48" y="48"/>
                    </a:cubicBezTo>
                    <a:cubicBezTo>
                      <a:pt x="56" y="40"/>
                      <a:pt x="56" y="0"/>
                      <a:pt x="48" y="0"/>
                    </a:cubicBezTo>
                    <a:close/>
                  </a:path>
                </a:pathLst>
              </a:custGeom>
              <a:solidFill>
                <a:srgbClr val="CC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8" name="Freeform 25"/>
              <p:cNvSpPr>
                <a:spLocks/>
              </p:cNvSpPr>
              <p:nvPr/>
            </p:nvSpPr>
            <p:spPr bwMode="auto">
              <a:xfrm flipH="1">
                <a:off x="2872" y="1104"/>
                <a:ext cx="56" cy="56"/>
              </a:xfrm>
              <a:custGeom>
                <a:avLst/>
                <a:gdLst>
                  <a:gd name="T0" fmla="*/ 48 w 56"/>
                  <a:gd name="T1" fmla="*/ 0 h 56"/>
                  <a:gd name="T2" fmla="*/ 0 w 56"/>
                  <a:gd name="T3" fmla="*/ 48 h 56"/>
                  <a:gd name="T4" fmla="*/ 48 w 56"/>
                  <a:gd name="T5" fmla="*/ 48 h 56"/>
                  <a:gd name="T6" fmla="*/ 48 w 56"/>
                  <a:gd name="T7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6">
                    <a:moveTo>
                      <a:pt x="48" y="0"/>
                    </a:moveTo>
                    <a:cubicBezTo>
                      <a:pt x="40" y="0"/>
                      <a:pt x="0" y="40"/>
                      <a:pt x="0" y="48"/>
                    </a:cubicBezTo>
                    <a:cubicBezTo>
                      <a:pt x="0" y="56"/>
                      <a:pt x="40" y="56"/>
                      <a:pt x="48" y="48"/>
                    </a:cubicBezTo>
                    <a:cubicBezTo>
                      <a:pt x="56" y="40"/>
                      <a:pt x="56" y="0"/>
                      <a:pt x="48" y="0"/>
                    </a:cubicBezTo>
                    <a:close/>
                  </a:path>
                </a:pathLst>
              </a:custGeom>
              <a:solidFill>
                <a:srgbClr val="CC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29" name="Freeform 26"/>
            <p:cNvSpPr>
              <a:spLocks/>
            </p:cNvSpPr>
            <p:nvPr/>
          </p:nvSpPr>
          <p:spPr bwMode="auto">
            <a:xfrm rot="158038">
              <a:off x="1020" y="2448"/>
              <a:ext cx="273" cy="300"/>
            </a:xfrm>
            <a:custGeom>
              <a:avLst/>
              <a:gdLst>
                <a:gd name="T0" fmla="*/ 76 w 224"/>
                <a:gd name="T1" fmla="*/ 147 h 200"/>
                <a:gd name="T2" fmla="*/ 59 w 224"/>
                <a:gd name="T3" fmla="*/ 135 h 200"/>
                <a:gd name="T4" fmla="*/ 8 w 224"/>
                <a:gd name="T5" fmla="*/ 163 h 200"/>
                <a:gd name="T6" fmla="*/ 8 w 224"/>
                <a:gd name="T7" fmla="*/ 130 h 200"/>
                <a:gd name="T8" fmla="*/ 42 w 224"/>
                <a:gd name="T9" fmla="*/ 94 h 200"/>
                <a:gd name="T10" fmla="*/ 95 w 224"/>
                <a:gd name="T11" fmla="*/ 94 h 200"/>
                <a:gd name="T12" fmla="*/ 42 w 224"/>
                <a:gd name="T13" fmla="*/ 58 h 200"/>
                <a:gd name="T14" fmla="*/ 1 w 224"/>
                <a:gd name="T15" fmla="*/ 89 h 200"/>
                <a:gd name="T16" fmla="*/ 44 w 224"/>
                <a:gd name="T17" fmla="*/ 10 h 200"/>
                <a:gd name="T18" fmla="*/ 90 w 224"/>
                <a:gd name="T19" fmla="*/ 29 h 200"/>
                <a:gd name="T20" fmla="*/ 128 w 224"/>
                <a:gd name="T21" fmla="*/ 77 h 200"/>
                <a:gd name="T22" fmla="*/ 138 w 224"/>
                <a:gd name="T23" fmla="*/ 58 h 200"/>
                <a:gd name="T24" fmla="*/ 184 w 224"/>
                <a:gd name="T25" fmla="*/ 10 h 200"/>
                <a:gd name="T26" fmla="*/ 224 w 224"/>
                <a:gd name="T27" fmla="*/ 36 h 200"/>
                <a:gd name="T28" fmla="*/ 181 w 224"/>
                <a:gd name="T29" fmla="*/ 41 h 200"/>
                <a:gd name="T30" fmla="*/ 172 w 224"/>
                <a:gd name="T31" fmla="*/ 94 h 200"/>
                <a:gd name="T32" fmla="*/ 203 w 224"/>
                <a:gd name="T33" fmla="*/ 120 h 200"/>
                <a:gd name="T34" fmla="*/ 203 w 224"/>
                <a:gd name="T35" fmla="*/ 147 h 200"/>
                <a:gd name="T36" fmla="*/ 169 w 224"/>
                <a:gd name="T37" fmla="*/ 118 h 200"/>
                <a:gd name="T38" fmla="*/ 126 w 224"/>
                <a:gd name="T39" fmla="*/ 106 h 200"/>
                <a:gd name="T40" fmla="*/ 114 w 224"/>
                <a:gd name="T41" fmla="*/ 135 h 200"/>
                <a:gd name="T42" fmla="*/ 97 w 224"/>
                <a:gd name="T43" fmla="*/ 156 h 200"/>
                <a:gd name="T44" fmla="*/ 102 w 224"/>
                <a:gd name="T45" fmla="*/ 173 h 200"/>
                <a:gd name="T46" fmla="*/ 114 w 224"/>
                <a:gd name="T47" fmla="*/ 199 h 200"/>
                <a:gd name="T48" fmla="*/ 68 w 224"/>
                <a:gd name="T49" fmla="*/ 178 h 200"/>
                <a:gd name="T50" fmla="*/ 76 w 224"/>
                <a:gd name="T51" fmla="*/ 14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4" h="200">
                  <a:moveTo>
                    <a:pt x="76" y="147"/>
                  </a:moveTo>
                  <a:cubicBezTo>
                    <a:pt x="75" y="140"/>
                    <a:pt x="70" y="132"/>
                    <a:pt x="59" y="135"/>
                  </a:cubicBezTo>
                  <a:cubicBezTo>
                    <a:pt x="48" y="138"/>
                    <a:pt x="16" y="164"/>
                    <a:pt x="8" y="163"/>
                  </a:cubicBezTo>
                  <a:cubicBezTo>
                    <a:pt x="0" y="162"/>
                    <a:pt x="2" y="141"/>
                    <a:pt x="8" y="130"/>
                  </a:cubicBezTo>
                  <a:cubicBezTo>
                    <a:pt x="14" y="119"/>
                    <a:pt x="28" y="100"/>
                    <a:pt x="42" y="94"/>
                  </a:cubicBezTo>
                  <a:cubicBezTo>
                    <a:pt x="56" y="88"/>
                    <a:pt x="95" y="100"/>
                    <a:pt x="95" y="94"/>
                  </a:cubicBezTo>
                  <a:cubicBezTo>
                    <a:pt x="95" y="88"/>
                    <a:pt x="58" y="59"/>
                    <a:pt x="42" y="58"/>
                  </a:cubicBezTo>
                  <a:cubicBezTo>
                    <a:pt x="26" y="57"/>
                    <a:pt x="1" y="97"/>
                    <a:pt x="1" y="89"/>
                  </a:cubicBezTo>
                  <a:cubicBezTo>
                    <a:pt x="1" y="81"/>
                    <a:pt x="29" y="20"/>
                    <a:pt x="44" y="10"/>
                  </a:cubicBezTo>
                  <a:cubicBezTo>
                    <a:pt x="59" y="0"/>
                    <a:pt x="76" y="18"/>
                    <a:pt x="90" y="29"/>
                  </a:cubicBezTo>
                  <a:cubicBezTo>
                    <a:pt x="104" y="40"/>
                    <a:pt x="120" y="72"/>
                    <a:pt x="128" y="77"/>
                  </a:cubicBezTo>
                  <a:cubicBezTo>
                    <a:pt x="136" y="82"/>
                    <a:pt x="129" y="69"/>
                    <a:pt x="138" y="58"/>
                  </a:cubicBezTo>
                  <a:cubicBezTo>
                    <a:pt x="147" y="47"/>
                    <a:pt x="170" y="14"/>
                    <a:pt x="184" y="10"/>
                  </a:cubicBezTo>
                  <a:cubicBezTo>
                    <a:pt x="198" y="6"/>
                    <a:pt x="224" y="31"/>
                    <a:pt x="224" y="36"/>
                  </a:cubicBezTo>
                  <a:cubicBezTo>
                    <a:pt x="224" y="41"/>
                    <a:pt x="190" y="31"/>
                    <a:pt x="181" y="41"/>
                  </a:cubicBezTo>
                  <a:cubicBezTo>
                    <a:pt x="172" y="51"/>
                    <a:pt x="168" y="81"/>
                    <a:pt x="172" y="94"/>
                  </a:cubicBezTo>
                  <a:cubicBezTo>
                    <a:pt x="176" y="107"/>
                    <a:pt x="198" y="111"/>
                    <a:pt x="203" y="120"/>
                  </a:cubicBezTo>
                  <a:cubicBezTo>
                    <a:pt x="208" y="129"/>
                    <a:pt x="209" y="147"/>
                    <a:pt x="203" y="147"/>
                  </a:cubicBezTo>
                  <a:cubicBezTo>
                    <a:pt x="197" y="147"/>
                    <a:pt x="182" y="125"/>
                    <a:pt x="169" y="118"/>
                  </a:cubicBezTo>
                  <a:cubicBezTo>
                    <a:pt x="156" y="111"/>
                    <a:pt x="135" y="103"/>
                    <a:pt x="126" y="106"/>
                  </a:cubicBezTo>
                  <a:cubicBezTo>
                    <a:pt x="117" y="109"/>
                    <a:pt x="119" y="127"/>
                    <a:pt x="114" y="135"/>
                  </a:cubicBezTo>
                  <a:cubicBezTo>
                    <a:pt x="109" y="143"/>
                    <a:pt x="99" y="150"/>
                    <a:pt x="97" y="156"/>
                  </a:cubicBezTo>
                  <a:cubicBezTo>
                    <a:pt x="95" y="162"/>
                    <a:pt x="99" y="166"/>
                    <a:pt x="102" y="173"/>
                  </a:cubicBezTo>
                  <a:cubicBezTo>
                    <a:pt x="105" y="180"/>
                    <a:pt x="120" y="198"/>
                    <a:pt x="114" y="199"/>
                  </a:cubicBezTo>
                  <a:cubicBezTo>
                    <a:pt x="108" y="200"/>
                    <a:pt x="74" y="187"/>
                    <a:pt x="68" y="178"/>
                  </a:cubicBezTo>
                  <a:cubicBezTo>
                    <a:pt x="62" y="169"/>
                    <a:pt x="77" y="154"/>
                    <a:pt x="76" y="147"/>
                  </a:cubicBezTo>
                  <a:close/>
                </a:path>
              </a:pathLst>
            </a:custGeom>
            <a:gradFill rotWithShape="0">
              <a:gsLst>
                <a:gs pos="0">
                  <a:srgbClr val="D60093"/>
                </a:gs>
                <a:gs pos="100000">
                  <a:srgbClr val="800080"/>
                </a:gs>
              </a:gsLst>
              <a:lin ang="5400000" scaled="1"/>
            </a:gradFill>
            <a:ln w="9525">
              <a:solidFill>
                <a:srgbClr val="66006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30" name="Group 27"/>
            <p:cNvGrpSpPr>
              <a:grpSpLocks/>
            </p:cNvGrpSpPr>
            <p:nvPr/>
          </p:nvGrpSpPr>
          <p:grpSpPr bwMode="auto">
            <a:xfrm flipH="1">
              <a:off x="1296" y="3459"/>
              <a:ext cx="249" cy="396"/>
              <a:chOff x="2570" y="2799"/>
              <a:chExt cx="249" cy="396"/>
            </a:xfrm>
          </p:grpSpPr>
          <p:sp>
            <p:nvSpPr>
              <p:cNvPr id="132" name="Freeform 28"/>
              <p:cNvSpPr>
                <a:spLocks/>
              </p:cNvSpPr>
              <p:nvPr/>
            </p:nvSpPr>
            <p:spPr bwMode="auto">
              <a:xfrm rot="1051906">
                <a:off x="2622" y="2799"/>
                <a:ext cx="128" cy="202"/>
              </a:xfrm>
              <a:custGeom>
                <a:avLst/>
                <a:gdLst>
                  <a:gd name="T0" fmla="*/ 68 w 125"/>
                  <a:gd name="T1" fmla="*/ 0 h 194"/>
                  <a:gd name="T2" fmla="*/ 116 w 125"/>
                  <a:gd name="T3" fmla="*/ 48 h 194"/>
                  <a:gd name="T4" fmla="*/ 116 w 125"/>
                  <a:gd name="T5" fmla="*/ 96 h 194"/>
                  <a:gd name="T6" fmla="*/ 63 w 125"/>
                  <a:gd name="T7" fmla="*/ 96 h 194"/>
                  <a:gd name="T8" fmla="*/ 102 w 125"/>
                  <a:gd name="T9" fmla="*/ 108 h 194"/>
                  <a:gd name="T10" fmla="*/ 68 w 125"/>
                  <a:gd name="T11" fmla="*/ 192 h 194"/>
                  <a:gd name="T12" fmla="*/ 3 w 125"/>
                  <a:gd name="T13" fmla="*/ 122 h 194"/>
                  <a:gd name="T14" fmla="*/ 49 w 125"/>
                  <a:gd name="T15" fmla="*/ 94 h 194"/>
                  <a:gd name="T16" fmla="*/ 20 w 125"/>
                  <a:gd name="T17" fmla="*/ 48 h 194"/>
                  <a:gd name="T18" fmla="*/ 68 w 125"/>
                  <a:gd name="T19" fmla="*/ 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5" h="194">
                    <a:moveTo>
                      <a:pt x="68" y="0"/>
                    </a:moveTo>
                    <a:cubicBezTo>
                      <a:pt x="84" y="0"/>
                      <a:pt x="108" y="32"/>
                      <a:pt x="116" y="48"/>
                    </a:cubicBezTo>
                    <a:cubicBezTo>
                      <a:pt x="124" y="64"/>
                      <a:pt x="125" y="88"/>
                      <a:pt x="116" y="96"/>
                    </a:cubicBezTo>
                    <a:cubicBezTo>
                      <a:pt x="107" y="104"/>
                      <a:pt x="65" y="94"/>
                      <a:pt x="63" y="96"/>
                    </a:cubicBezTo>
                    <a:cubicBezTo>
                      <a:pt x="61" y="98"/>
                      <a:pt x="101" y="92"/>
                      <a:pt x="102" y="108"/>
                    </a:cubicBezTo>
                    <a:cubicBezTo>
                      <a:pt x="103" y="124"/>
                      <a:pt x="84" y="190"/>
                      <a:pt x="68" y="192"/>
                    </a:cubicBezTo>
                    <a:cubicBezTo>
                      <a:pt x="52" y="194"/>
                      <a:pt x="6" y="138"/>
                      <a:pt x="3" y="122"/>
                    </a:cubicBezTo>
                    <a:cubicBezTo>
                      <a:pt x="0" y="106"/>
                      <a:pt x="46" y="106"/>
                      <a:pt x="49" y="94"/>
                    </a:cubicBezTo>
                    <a:cubicBezTo>
                      <a:pt x="52" y="82"/>
                      <a:pt x="17" y="64"/>
                      <a:pt x="20" y="48"/>
                    </a:cubicBezTo>
                    <a:cubicBezTo>
                      <a:pt x="23" y="32"/>
                      <a:pt x="52" y="0"/>
                      <a:pt x="68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CC6600"/>
                  </a:gs>
                  <a:gs pos="50000">
                    <a:srgbClr val="FFCC00"/>
                  </a:gs>
                  <a:gs pos="100000">
                    <a:srgbClr val="CC6600"/>
                  </a:gs>
                </a:gsLst>
                <a:lin ang="0" scaled="1"/>
              </a:gradFill>
              <a:ln w="9525">
                <a:solidFill>
                  <a:srgbClr val="6633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3" name="Freeform 29"/>
              <p:cNvSpPr>
                <a:spLocks/>
              </p:cNvSpPr>
              <p:nvPr/>
            </p:nvSpPr>
            <p:spPr bwMode="auto">
              <a:xfrm rot="-3387243">
                <a:off x="2609" y="2965"/>
                <a:ext cx="130" cy="199"/>
              </a:xfrm>
              <a:custGeom>
                <a:avLst/>
                <a:gdLst>
                  <a:gd name="T0" fmla="*/ 68 w 125"/>
                  <a:gd name="T1" fmla="*/ 0 h 194"/>
                  <a:gd name="T2" fmla="*/ 116 w 125"/>
                  <a:gd name="T3" fmla="*/ 48 h 194"/>
                  <a:gd name="T4" fmla="*/ 116 w 125"/>
                  <a:gd name="T5" fmla="*/ 96 h 194"/>
                  <a:gd name="T6" fmla="*/ 63 w 125"/>
                  <a:gd name="T7" fmla="*/ 96 h 194"/>
                  <a:gd name="T8" fmla="*/ 102 w 125"/>
                  <a:gd name="T9" fmla="*/ 108 h 194"/>
                  <a:gd name="T10" fmla="*/ 68 w 125"/>
                  <a:gd name="T11" fmla="*/ 192 h 194"/>
                  <a:gd name="T12" fmla="*/ 3 w 125"/>
                  <a:gd name="T13" fmla="*/ 122 h 194"/>
                  <a:gd name="T14" fmla="*/ 49 w 125"/>
                  <a:gd name="T15" fmla="*/ 94 h 194"/>
                  <a:gd name="T16" fmla="*/ 20 w 125"/>
                  <a:gd name="T17" fmla="*/ 48 h 194"/>
                  <a:gd name="T18" fmla="*/ 68 w 125"/>
                  <a:gd name="T19" fmla="*/ 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5" h="194">
                    <a:moveTo>
                      <a:pt x="68" y="0"/>
                    </a:moveTo>
                    <a:cubicBezTo>
                      <a:pt x="84" y="0"/>
                      <a:pt x="108" y="32"/>
                      <a:pt x="116" y="48"/>
                    </a:cubicBezTo>
                    <a:cubicBezTo>
                      <a:pt x="124" y="64"/>
                      <a:pt x="125" y="88"/>
                      <a:pt x="116" y="96"/>
                    </a:cubicBezTo>
                    <a:cubicBezTo>
                      <a:pt x="107" y="104"/>
                      <a:pt x="65" y="94"/>
                      <a:pt x="63" y="96"/>
                    </a:cubicBezTo>
                    <a:cubicBezTo>
                      <a:pt x="61" y="98"/>
                      <a:pt x="101" y="92"/>
                      <a:pt x="102" y="108"/>
                    </a:cubicBezTo>
                    <a:cubicBezTo>
                      <a:pt x="103" y="124"/>
                      <a:pt x="84" y="190"/>
                      <a:pt x="68" y="192"/>
                    </a:cubicBezTo>
                    <a:cubicBezTo>
                      <a:pt x="52" y="194"/>
                      <a:pt x="6" y="138"/>
                      <a:pt x="3" y="122"/>
                    </a:cubicBezTo>
                    <a:cubicBezTo>
                      <a:pt x="0" y="106"/>
                      <a:pt x="46" y="106"/>
                      <a:pt x="49" y="94"/>
                    </a:cubicBezTo>
                    <a:cubicBezTo>
                      <a:pt x="52" y="82"/>
                      <a:pt x="17" y="64"/>
                      <a:pt x="20" y="48"/>
                    </a:cubicBezTo>
                    <a:cubicBezTo>
                      <a:pt x="23" y="32"/>
                      <a:pt x="52" y="0"/>
                      <a:pt x="68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CC6600"/>
                  </a:gs>
                  <a:gs pos="50000">
                    <a:srgbClr val="FFCC00"/>
                  </a:gs>
                  <a:gs pos="100000">
                    <a:srgbClr val="CC6600"/>
                  </a:gs>
                </a:gsLst>
                <a:lin ang="0" scaled="1"/>
              </a:gradFill>
              <a:ln w="9525">
                <a:solidFill>
                  <a:srgbClr val="6633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4" name="Oval 30"/>
              <p:cNvSpPr>
                <a:spLocks noChangeArrowheads="1"/>
              </p:cNvSpPr>
              <p:nvPr/>
            </p:nvSpPr>
            <p:spPr bwMode="auto">
              <a:xfrm flipH="1">
                <a:off x="2574" y="2949"/>
                <a:ext cx="131" cy="100"/>
              </a:xfrm>
              <a:prstGeom prst="ellipse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6600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rgbClr val="6633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altLang="en-US" sz="180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135" name="Freeform 31"/>
              <p:cNvSpPr>
                <a:spLocks/>
              </p:cNvSpPr>
              <p:nvPr/>
            </p:nvSpPr>
            <p:spPr bwMode="auto">
              <a:xfrm>
                <a:off x="2570" y="3100"/>
                <a:ext cx="249" cy="95"/>
              </a:xfrm>
              <a:custGeom>
                <a:avLst/>
                <a:gdLst>
                  <a:gd name="T0" fmla="*/ 150 w 406"/>
                  <a:gd name="T1" fmla="*/ 56 h 219"/>
                  <a:gd name="T2" fmla="*/ 90 w 406"/>
                  <a:gd name="T3" fmla="*/ 3 h 219"/>
                  <a:gd name="T4" fmla="*/ 8 w 406"/>
                  <a:gd name="T5" fmla="*/ 37 h 219"/>
                  <a:gd name="T6" fmla="*/ 44 w 406"/>
                  <a:gd name="T7" fmla="*/ 130 h 219"/>
                  <a:gd name="T8" fmla="*/ 152 w 406"/>
                  <a:gd name="T9" fmla="*/ 123 h 219"/>
                  <a:gd name="T10" fmla="*/ 133 w 406"/>
                  <a:gd name="T11" fmla="*/ 181 h 219"/>
                  <a:gd name="T12" fmla="*/ 203 w 406"/>
                  <a:gd name="T13" fmla="*/ 217 h 219"/>
                  <a:gd name="T14" fmla="*/ 268 w 406"/>
                  <a:gd name="T15" fmla="*/ 193 h 219"/>
                  <a:gd name="T16" fmla="*/ 258 w 406"/>
                  <a:gd name="T17" fmla="*/ 128 h 219"/>
                  <a:gd name="T18" fmla="*/ 330 w 406"/>
                  <a:gd name="T19" fmla="*/ 157 h 219"/>
                  <a:gd name="T20" fmla="*/ 402 w 406"/>
                  <a:gd name="T21" fmla="*/ 128 h 219"/>
                  <a:gd name="T22" fmla="*/ 354 w 406"/>
                  <a:gd name="T23" fmla="*/ 32 h 219"/>
                  <a:gd name="T24" fmla="*/ 256 w 406"/>
                  <a:gd name="T25" fmla="*/ 37 h 219"/>
                  <a:gd name="T26" fmla="*/ 205 w 406"/>
                  <a:gd name="T27" fmla="*/ 68 h 219"/>
                  <a:gd name="T28" fmla="*/ 150 w 406"/>
                  <a:gd name="T29" fmla="*/ 56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06" h="219">
                    <a:moveTo>
                      <a:pt x="150" y="56"/>
                    </a:moveTo>
                    <a:cubicBezTo>
                      <a:pt x="132" y="44"/>
                      <a:pt x="114" y="6"/>
                      <a:pt x="90" y="3"/>
                    </a:cubicBezTo>
                    <a:cubicBezTo>
                      <a:pt x="66" y="0"/>
                      <a:pt x="16" y="16"/>
                      <a:pt x="8" y="37"/>
                    </a:cubicBezTo>
                    <a:cubicBezTo>
                      <a:pt x="0" y="58"/>
                      <a:pt x="20" y="116"/>
                      <a:pt x="44" y="130"/>
                    </a:cubicBezTo>
                    <a:cubicBezTo>
                      <a:pt x="68" y="144"/>
                      <a:pt x="137" y="115"/>
                      <a:pt x="152" y="123"/>
                    </a:cubicBezTo>
                    <a:cubicBezTo>
                      <a:pt x="167" y="131"/>
                      <a:pt x="124" y="165"/>
                      <a:pt x="133" y="181"/>
                    </a:cubicBezTo>
                    <a:cubicBezTo>
                      <a:pt x="142" y="197"/>
                      <a:pt x="181" y="215"/>
                      <a:pt x="203" y="217"/>
                    </a:cubicBezTo>
                    <a:cubicBezTo>
                      <a:pt x="225" y="219"/>
                      <a:pt x="259" y="208"/>
                      <a:pt x="268" y="193"/>
                    </a:cubicBezTo>
                    <a:cubicBezTo>
                      <a:pt x="277" y="178"/>
                      <a:pt x="248" y="134"/>
                      <a:pt x="258" y="128"/>
                    </a:cubicBezTo>
                    <a:cubicBezTo>
                      <a:pt x="268" y="122"/>
                      <a:pt x="306" y="157"/>
                      <a:pt x="330" y="157"/>
                    </a:cubicBezTo>
                    <a:cubicBezTo>
                      <a:pt x="354" y="157"/>
                      <a:pt x="398" y="149"/>
                      <a:pt x="402" y="128"/>
                    </a:cubicBezTo>
                    <a:cubicBezTo>
                      <a:pt x="406" y="107"/>
                      <a:pt x="378" y="47"/>
                      <a:pt x="354" y="32"/>
                    </a:cubicBezTo>
                    <a:cubicBezTo>
                      <a:pt x="330" y="17"/>
                      <a:pt x="281" y="31"/>
                      <a:pt x="256" y="37"/>
                    </a:cubicBezTo>
                    <a:cubicBezTo>
                      <a:pt x="231" y="43"/>
                      <a:pt x="223" y="65"/>
                      <a:pt x="205" y="68"/>
                    </a:cubicBezTo>
                    <a:cubicBezTo>
                      <a:pt x="187" y="71"/>
                      <a:pt x="161" y="58"/>
                      <a:pt x="150" y="5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CC6600"/>
                  </a:gs>
                  <a:gs pos="100000">
                    <a:srgbClr val="800000"/>
                  </a:gs>
                </a:gsLst>
                <a:lin ang="5400000" scaled="1"/>
              </a:gradFill>
              <a:ln w="9525">
                <a:solidFill>
                  <a:srgbClr val="6633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31" name="Freeform 32"/>
            <p:cNvSpPr>
              <a:spLocks/>
            </p:cNvSpPr>
            <p:nvPr/>
          </p:nvSpPr>
          <p:spPr bwMode="auto">
            <a:xfrm>
              <a:off x="1200" y="2837"/>
              <a:ext cx="233" cy="73"/>
            </a:xfrm>
            <a:custGeom>
              <a:avLst/>
              <a:gdLst>
                <a:gd name="T0" fmla="*/ 104 w 536"/>
                <a:gd name="T1" fmla="*/ 56 h 112"/>
                <a:gd name="T2" fmla="*/ 56 w 536"/>
                <a:gd name="T3" fmla="*/ 104 h 112"/>
                <a:gd name="T4" fmla="*/ 8 w 536"/>
                <a:gd name="T5" fmla="*/ 104 h 112"/>
                <a:gd name="T6" fmla="*/ 8 w 536"/>
                <a:gd name="T7" fmla="*/ 56 h 112"/>
                <a:gd name="T8" fmla="*/ 56 w 536"/>
                <a:gd name="T9" fmla="*/ 8 h 112"/>
                <a:gd name="T10" fmla="*/ 104 w 536"/>
                <a:gd name="T11" fmla="*/ 8 h 112"/>
                <a:gd name="T12" fmla="*/ 200 w 536"/>
                <a:gd name="T13" fmla="*/ 56 h 112"/>
                <a:gd name="T14" fmla="*/ 296 w 536"/>
                <a:gd name="T15" fmla="*/ 104 h 112"/>
                <a:gd name="T16" fmla="*/ 392 w 536"/>
                <a:gd name="T17" fmla="*/ 56 h 112"/>
                <a:gd name="T18" fmla="*/ 440 w 536"/>
                <a:gd name="T19" fmla="*/ 8 h 112"/>
                <a:gd name="T20" fmla="*/ 392 w 536"/>
                <a:gd name="T21" fmla="*/ 56 h 112"/>
                <a:gd name="T22" fmla="*/ 440 w 536"/>
                <a:gd name="T23" fmla="*/ 104 h 112"/>
                <a:gd name="T24" fmla="*/ 536 w 536"/>
                <a:gd name="T25" fmla="*/ 56 h 112"/>
                <a:gd name="T26" fmla="*/ 440 w 536"/>
                <a:gd name="T27" fmla="*/ 104 h 112"/>
                <a:gd name="T28" fmla="*/ 392 w 536"/>
                <a:gd name="T29" fmla="*/ 104 h 112"/>
                <a:gd name="T30" fmla="*/ 296 w 536"/>
                <a:gd name="T31" fmla="*/ 104 h 112"/>
                <a:gd name="T32" fmla="*/ 200 w 536"/>
                <a:gd name="T33" fmla="*/ 56 h 112"/>
                <a:gd name="T34" fmla="*/ 104 w 536"/>
                <a:gd name="T35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36" h="112">
                  <a:moveTo>
                    <a:pt x="104" y="56"/>
                  </a:moveTo>
                  <a:cubicBezTo>
                    <a:pt x="80" y="64"/>
                    <a:pt x="72" y="96"/>
                    <a:pt x="56" y="104"/>
                  </a:cubicBezTo>
                  <a:cubicBezTo>
                    <a:pt x="40" y="112"/>
                    <a:pt x="16" y="112"/>
                    <a:pt x="8" y="104"/>
                  </a:cubicBezTo>
                  <a:cubicBezTo>
                    <a:pt x="0" y="96"/>
                    <a:pt x="0" y="72"/>
                    <a:pt x="8" y="56"/>
                  </a:cubicBezTo>
                  <a:cubicBezTo>
                    <a:pt x="16" y="40"/>
                    <a:pt x="40" y="16"/>
                    <a:pt x="56" y="8"/>
                  </a:cubicBezTo>
                  <a:cubicBezTo>
                    <a:pt x="72" y="0"/>
                    <a:pt x="80" y="0"/>
                    <a:pt x="104" y="8"/>
                  </a:cubicBezTo>
                  <a:cubicBezTo>
                    <a:pt x="128" y="16"/>
                    <a:pt x="168" y="40"/>
                    <a:pt x="200" y="56"/>
                  </a:cubicBezTo>
                  <a:cubicBezTo>
                    <a:pt x="232" y="72"/>
                    <a:pt x="264" y="104"/>
                    <a:pt x="296" y="104"/>
                  </a:cubicBezTo>
                  <a:cubicBezTo>
                    <a:pt x="328" y="104"/>
                    <a:pt x="368" y="72"/>
                    <a:pt x="392" y="56"/>
                  </a:cubicBezTo>
                  <a:cubicBezTo>
                    <a:pt x="416" y="40"/>
                    <a:pt x="440" y="8"/>
                    <a:pt x="440" y="8"/>
                  </a:cubicBezTo>
                  <a:cubicBezTo>
                    <a:pt x="440" y="8"/>
                    <a:pt x="392" y="40"/>
                    <a:pt x="392" y="56"/>
                  </a:cubicBezTo>
                  <a:cubicBezTo>
                    <a:pt x="392" y="72"/>
                    <a:pt x="416" y="104"/>
                    <a:pt x="440" y="104"/>
                  </a:cubicBezTo>
                  <a:cubicBezTo>
                    <a:pt x="464" y="104"/>
                    <a:pt x="536" y="56"/>
                    <a:pt x="536" y="56"/>
                  </a:cubicBezTo>
                  <a:cubicBezTo>
                    <a:pt x="536" y="56"/>
                    <a:pt x="464" y="96"/>
                    <a:pt x="440" y="104"/>
                  </a:cubicBezTo>
                  <a:cubicBezTo>
                    <a:pt x="416" y="112"/>
                    <a:pt x="416" y="104"/>
                    <a:pt x="392" y="104"/>
                  </a:cubicBezTo>
                  <a:cubicBezTo>
                    <a:pt x="368" y="104"/>
                    <a:pt x="328" y="112"/>
                    <a:pt x="296" y="104"/>
                  </a:cubicBezTo>
                  <a:cubicBezTo>
                    <a:pt x="264" y="96"/>
                    <a:pt x="232" y="64"/>
                    <a:pt x="200" y="56"/>
                  </a:cubicBezTo>
                  <a:cubicBezTo>
                    <a:pt x="168" y="48"/>
                    <a:pt x="128" y="48"/>
                    <a:pt x="104" y="56"/>
                  </a:cubicBezTo>
                  <a:close/>
                </a:path>
              </a:pathLst>
            </a:custGeom>
            <a:solidFill>
              <a:srgbClr val="6633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5" name="Group 2"/>
          <p:cNvGrpSpPr>
            <a:grpSpLocks/>
          </p:cNvGrpSpPr>
          <p:nvPr/>
        </p:nvGrpSpPr>
        <p:grpSpPr bwMode="auto">
          <a:xfrm>
            <a:off x="7145848" y="1674633"/>
            <a:ext cx="1288483" cy="2140772"/>
            <a:chOff x="2257" y="920"/>
            <a:chExt cx="1259" cy="2147"/>
          </a:xfrm>
        </p:grpSpPr>
        <p:sp>
          <p:nvSpPr>
            <p:cNvPr id="146" name="Oval 3"/>
            <p:cNvSpPr>
              <a:spLocks noChangeArrowheads="1"/>
            </p:cNvSpPr>
            <p:nvPr/>
          </p:nvSpPr>
          <p:spPr bwMode="auto">
            <a:xfrm>
              <a:off x="2286" y="2880"/>
              <a:ext cx="1230" cy="187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7" name="Group 4"/>
            <p:cNvGrpSpPr>
              <a:grpSpLocks/>
            </p:cNvGrpSpPr>
            <p:nvPr/>
          </p:nvGrpSpPr>
          <p:grpSpPr bwMode="auto">
            <a:xfrm>
              <a:off x="2375" y="2426"/>
              <a:ext cx="526" cy="616"/>
              <a:chOff x="1911" y="3024"/>
              <a:chExt cx="1065" cy="1246"/>
            </a:xfrm>
          </p:grpSpPr>
          <p:sp>
            <p:nvSpPr>
              <p:cNvPr id="188" name="Freeform 5"/>
              <p:cNvSpPr>
                <a:spLocks/>
              </p:cNvSpPr>
              <p:nvPr/>
            </p:nvSpPr>
            <p:spPr bwMode="auto">
              <a:xfrm>
                <a:off x="1968" y="3840"/>
                <a:ext cx="1008" cy="430"/>
              </a:xfrm>
              <a:custGeom>
                <a:avLst/>
                <a:gdLst>
                  <a:gd name="T0" fmla="*/ 489 w 1008"/>
                  <a:gd name="T1" fmla="*/ 23 h 430"/>
                  <a:gd name="T2" fmla="*/ 667 w 1008"/>
                  <a:gd name="T3" fmla="*/ 121 h 430"/>
                  <a:gd name="T4" fmla="*/ 831 w 1008"/>
                  <a:gd name="T5" fmla="*/ 102 h 430"/>
                  <a:gd name="T6" fmla="*/ 933 w 1008"/>
                  <a:gd name="T7" fmla="*/ 120 h 430"/>
                  <a:gd name="T8" fmla="*/ 995 w 1008"/>
                  <a:gd name="T9" fmla="*/ 243 h 430"/>
                  <a:gd name="T10" fmla="*/ 855 w 1008"/>
                  <a:gd name="T11" fmla="*/ 328 h 430"/>
                  <a:gd name="T12" fmla="*/ 698 w 1008"/>
                  <a:gd name="T13" fmla="*/ 259 h 430"/>
                  <a:gd name="T14" fmla="*/ 603 w 1008"/>
                  <a:gd name="T15" fmla="*/ 285 h 430"/>
                  <a:gd name="T16" fmla="*/ 534 w 1008"/>
                  <a:gd name="T17" fmla="*/ 413 h 430"/>
                  <a:gd name="T18" fmla="*/ 404 w 1008"/>
                  <a:gd name="T19" fmla="*/ 387 h 430"/>
                  <a:gd name="T20" fmla="*/ 381 w 1008"/>
                  <a:gd name="T21" fmla="*/ 251 h 430"/>
                  <a:gd name="T22" fmla="*/ 291 w 1008"/>
                  <a:gd name="T23" fmla="*/ 225 h 430"/>
                  <a:gd name="T24" fmla="*/ 159 w 1008"/>
                  <a:gd name="T25" fmla="*/ 302 h 430"/>
                  <a:gd name="T26" fmla="*/ 9 w 1008"/>
                  <a:gd name="T27" fmla="*/ 190 h 430"/>
                  <a:gd name="T28" fmla="*/ 103 w 1008"/>
                  <a:gd name="T29" fmla="*/ 17 h 430"/>
                  <a:gd name="T30" fmla="*/ 291 w 1008"/>
                  <a:gd name="T31" fmla="*/ 86 h 430"/>
                  <a:gd name="T32" fmla="*/ 489 w 1008"/>
                  <a:gd name="T33" fmla="*/ 23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08" h="430">
                    <a:moveTo>
                      <a:pt x="489" y="23"/>
                    </a:moveTo>
                    <a:cubicBezTo>
                      <a:pt x="551" y="29"/>
                      <a:pt x="610" y="108"/>
                      <a:pt x="667" y="121"/>
                    </a:cubicBezTo>
                    <a:cubicBezTo>
                      <a:pt x="724" y="134"/>
                      <a:pt x="787" y="102"/>
                      <a:pt x="831" y="102"/>
                    </a:cubicBezTo>
                    <a:cubicBezTo>
                      <a:pt x="875" y="102"/>
                      <a:pt x="906" y="96"/>
                      <a:pt x="933" y="120"/>
                    </a:cubicBezTo>
                    <a:cubicBezTo>
                      <a:pt x="960" y="144"/>
                      <a:pt x="1008" y="208"/>
                      <a:pt x="995" y="243"/>
                    </a:cubicBezTo>
                    <a:cubicBezTo>
                      <a:pt x="982" y="278"/>
                      <a:pt x="904" y="325"/>
                      <a:pt x="855" y="328"/>
                    </a:cubicBezTo>
                    <a:cubicBezTo>
                      <a:pt x="805" y="331"/>
                      <a:pt x="740" y="266"/>
                      <a:pt x="698" y="259"/>
                    </a:cubicBezTo>
                    <a:cubicBezTo>
                      <a:pt x="656" y="252"/>
                      <a:pt x="631" y="260"/>
                      <a:pt x="603" y="285"/>
                    </a:cubicBezTo>
                    <a:cubicBezTo>
                      <a:pt x="576" y="310"/>
                      <a:pt x="567" y="396"/>
                      <a:pt x="534" y="413"/>
                    </a:cubicBezTo>
                    <a:cubicBezTo>
                      <a:pt x="501" y="430"/>
                      <a:pt x="429" y="414"/>
                      <a:pt x="404" y="387"/>
                    </a:cubicBezTo>
                    <a:cubicBezTo>
                      <a:pt x="379" y="360"/>
                      <a:pt x="400" y="278"/>
                      <a:pt x="381" y="251"/>
                    </a:cubicBezTo>
                    <a:cubicBezTo>
                      <a:pt x="362" y="225"/>
                      <a:pt x="328" y="216"/>
                      <a:pt x="291" y="225"/>
                    </a:cubicBezTo>
                    <a:cubicBezTo>
                      <a:pt x="254" y="233"/>
                      <a:pt x="205" y="308"/>
                      <a:pt x="159" y="302"/>
                    </a:cubicBezTo>
                    <a:cubicBezTo>
                      <a:pt x="112" y="297"/>
                      <a:pt x="18" y="238"/>
                      <a:pt x="9" y="190"/>
                    </a:cubicBezTo>
                    <a:cubicBezTo>
                      <a:pt x="0" y="143"/>
                      <a:pt x="56" y="35"/>
                      <a:pt x="103" y="17"/>
                    </a:cubicBezTo>
                    <a:cubicBezTo>
                      <a:pt x="150" y="0"/>
                      <a:pt x="227" y="86"/>
                      <a:pt x="291" y="86"/>
                    </a:cubicBezTo>
                    <a:cubicBezTo>
                      <a:pt x="355" y="87"/>
                      <a:pt x="426" y="17"/>
                      <a:pt x="489" y="23"/>
                    </a:cubicBezTo>
                    <a:close/>
                  </a:path>
                </a:pathLst>
              </a:custGeom>
              <a:solidFill>
                <a:srgbClr val="66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9" name="Freeform 6"/>
              <p:cNvSpPr>
                <a:spLocks/>
              </p:cNvSpPr>
              <p:nvPr/>
            </p:nvSpPr>
            <p:spPr bwMode="auto">
              <a:xfrm>
                <a:off x="1911" y="3792"/>
                <a:ext cx="1008" cy="430"/>
              </a:xfrm>
              <a:custGeom>
                <a:avLst/>
                <a:gdLst>
                  <a:gd name="T0" fmla="*/ 489 w 1008"/>
                  <a:gd name="T1" fmla="*/ 23 h 430"/>
                  <a:gd name="T2" fmla="*/ 667 w 1008"/>
                  <a:gd name="T3" fmla="*/ 121 h 430"/>
                  <a:gd name="T4" fmla="*/ 831 w 1008"/>
                  <a:gd name="T5" fmla="*/ 102 h 430"/>
                  <a:gd name="T6" fmla="*/ 933 w 1008"/>
                  <a:gd name="T7" fmla="*/ 120 h 430"/>
                  <a:gd name="T8" fmla="*/ 995 w 1008"/>
                  <a:gd name="T9" fmla="*/ 243 h 430"/>
                  <a:gd name="T10" fmla="*/ 855 w 1008"/>
                  <a:gd name="T11" fmla="*/ 328 h 430"/>
                  <a:gd name="T12" fmla="*/ 698 w 1008"/>
                  <a:gd name="T13" fmla="*/ 259 h 430"/>
                  <a:gd name="T14" fmla="*/ 603 w 1008"/>
                  <a:gd name="T15" fmla="*/ 285 h 430"/>
                  <a:gd name="T16" fmla="*/ 534 w 1008"/>
                  <a:gd name="T17" fmla="*/ 413 h 430"/>
                  <a:gd name="T18" fmla="*/ 404 w 1008"/>
                  <a:gd name="T19" fmla="*/ 387 h 430"/>
                  <a:gd name="T20" fmla="*/ 381 w 1008"/>
                  <a:gd name="T21" fmla="*/ 251 h 430"/>
                  <a:gd name="T22" fmla="*/ 291 w 1008"/>
                  <a:gd name="T23" fmla="*/ 225 h 430"/>
                  <a:gd name="T24" fmla="*/ 159 w 1008"/>
                  <a:gd name="T25" fmla="*/ 302 h 430"/>
                  <a:gd name="T26" fmla="*/ 9 w 1008"/>
                  <a:gd name="T27" fmla="*/ 190 h 430"/>
                  <a:gd name="T28" fmla="*/ 103 w 1008"/>
                  <a:gd name="T29" fmla="*/ 17 h 430"/>
                  <a:gd name="T30" fmla="*/ 291 w 1008"/>
                  <a:gd name="T31" fmla="*/ 86 h 430"/>
                  <a:gd name="T32" fmla="*/ 489 w 1008"/>
                  <a:gd name="T33" fmla="*/ 23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08" h="430">
                    <a:moveTo>
                      <a:pt x="489" y="23"/>
                    </a:moveTo>
                    <a:cubicBezTo>
                      <a:pt x="551" y="29"/>
                      <a:pt x="610" y="108"/>
                      <a:pt x="667" y="121"/>
                    </a:cubicBezTo>
                    <a:cubicBezTo>
                      <a:pt x="724" y="134"/>
                      <a:pt x="787" y="102"/>
                      <a:pt x="831" y="102"/>
                    </a:cubicBezTo>
                    <a:cubicBezTo>
                      <a:pt x="875" y="102"/>
                      <a:pt x="906" y="96"/>
                      <a:pt x="933" y="120"/>
                    </a:cubicBezTo>
                    <a:cubicBezTo>
                      <a:pt x="960" y="144"/>
                      <a:pt x="1008" y="208"/>
                      <a:pt x="995" y="243"/>
                    </a:cubicBezTo>
                    <a:cubicBezTo>
                      <a:pt x="982" y="278"/>
                      <a:pt x="904" y="325"/>
                      <a:pt x="855" y="328"/>
                    </a:cubicBezTo>
                    <a:cubicBezTo>
                      <a:pt x="805" y="331"/>
                      <a:pt x="740" y="266"/>
                      <a:pt x="698" y="259"/>
                    </a:cubicBezTo>
                    <a:cubicBezTo>
                      <a:pt x="656" y="252"/>
                      <a:pt x="631" y="260"/>
                      <a:pt x="603" y="285"/>
                    </a:cubicBezTo>
                    <a:cubicBezTo>
                      <a:pt x="576" y="310"/>
                      <a:pt x="567" y="396"/>
                      <a:pt x="534" y="413"/>
                    </a:cubicBezTo>
                    <a:cubicBezTo>
                      <a:pt x="501" y="430"/>
                      <a:pt x="429" y="414"/>
                      <a:pt x="404" y="387"/>
                    </a:cubicBezTo>
                    <a:cubicBezTo>
                      <a:pt x="379" y="360"/>
                      <a:pt x="400" y="278"/>
                      <a:pt x="381" y="251"/>
                    </a:cubicBezTo>
                    <a:cubicBezTo>
                      <a:pt x="362" y="225"/>
                      <a:pt x="328" y="216"/>
                      <a:pt x="291" y="225"/>
                    </a:cubicBezTo>
                    <a:cubicBezTo>
                      <a:pt x="254" y="233"/>
                      <a:pt x="205" y="308"/>
                      <a:pt x="159" y="302"/>
                    </a:cubicBezTo>
                    <a:cubicBezTo>
                      <a:pt x="112" y="297"/>
                      <a:pt x="18" y="238"/>
                      <a:pt x="9" y="190"/>
                    </a:cubicBezTo>
                    <a:cubicBezTo>
                      <a:pt x="0" y="143"/>
                      <a:pt x="56" y="35"/>
                      <a:pt x="103" y="17"/>
                    </a:cubicBezTo>
                    <a:cubicBezTo>
                      <a:pt x="150" y="0"/>
                      <a:pt x="227" y="86"/>
                      <a:pt x="291" y="86"/>
                    </a:cubicBezTo>
                    <a:cubicBezTo>
                      <a:pt x="355" y="87"/>
                      <a:pt x="426" y="17"/>
                      <a:pt x="489" y="2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FF99"/>
                  </a:gs>
                  <a:gs pos="100000">
                    <a:srgbClr val="FFCC66"/>
                  </a:gs>
                </a:gsLst>
                <a:lin ang="540000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0" name="Freeform 7"/>
              <p:cNvSpPr>
                <a:spLocks/>
              </p:cNvSpPr>
              <p:nvPr/>
            </p:nvSpPr>
            <p:spPr bwMode="auto">
              <a:xfrm>
                <a:off x="2157" y="3024"/>
                <a:ext cx="355" cy="899"/>
              </a:xfrm>
              <a:custGeom>
                <a:avLst/>
                <a:gdLst>
                  <a:gd name="T0" fmla="*/ 69 w 355"/>
                  <a:gd name="T1" fmla="*/ 33 h 899"/>
                  <a:gd name="T2" fmla="*/ 3 w 355"/>
                  <a:gd name="T3" fmla="*/ 363 h 899"/>
                  <a:gd name="T4" fmla="*/ 51 w 355"/>
                  <a:gd name="T5" fmla="*/ 507 h 899"/>
                  <a:gd name="T6" fmla="*/ 195 w 355"/>
                  <a:gd name="T7" fmla="*/ 843 h 899"/>
                  <a:gd name="T8" fmla="*/ 291 w 355"/>
                  <a:gd name="T9" fmla="*/ 843 h 899"/>
                  <a:gd name="T10" fmla="*/ 339 w 355"/>
                  <a:gd name="T11" fmla="*/ 747 h 899"/>
                  <a:gd name="T12" fmla="*/ 195 w 355"/>
                  <a:gd name="T13" fmla="*/ 411 h 899"/>
                  <a:gd name="T14" fmla="*/ 249 w 355"/>
                  <a:gd name="T15" fmla="*/ 63 h 899"/>
                  <a:gd name="T16" fmla="*/ 69 w 355"/>
                  <a:gd name="T17" fmla="*/ 33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5" h="899">
                    <a:moveTo>
                      <a:pt x="69" y="33"/>
                    </a:moveTo>
                    <a:cubicBezTo>
                      <a:pt x="29" y="89"/>
                      <a:pt x="6" y="284"/>
                      <a:pt x="3" y="363"/>
                    </a:cubicBezTo>
                    <a:cubicBezTo>
                      <a:pt x="0" y="442"/>
                      <a:pt x="19" y="427"/>
                      <a:pt x="51" y="507"/>
                    </a:cubicBezTo>
                    <a:cubicBezTo>
                      <a:pt x="83" y="587"/>
                      <a:pt x="155" y="787"/>
                      <a:pt x="195" y="843"/>
                    </a:cubicBezTo>
                    <a:cubicBezTo>
                      <a:pt x="235" y="899"/>
                      <a:pt x="267" y="859"/>
                      <a:pt x="291" y="843"/>
                    </a:cubicBezTo>
                    <a:cubicBezTo>
                      <a:pt x="315" y="827"/>
                      <a:pt x="355" y="819"/>
                      <a:pt x="339" y="747"/>
                    </a:cubicBezTo>
                    <a:cubicBezTo>
                      <a:pt x="323" y="675"/>
                      <a:pt x="210" y="525"/>
                      <a:pt x="195" y="411"/>
                    </a:cubicBezTo>
                    <a:cubicBezTo>
                      <a:pt x="180" y="297"/>
                      <a:pt x="270" y="126"/>
                      <a:pt x="249" y="63"/>
                    </a:cubicBezTo>
                    <a:cubicBezTo>
                      <a:pt x="228" y="0"/>
                      <a:pt x="106" y="39"/>
                      <a:pt x="69" y="3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FF00"/>
                  </a:gs>
                  <a:gs pos="100000">
                    <a:srgbClr val="FFCC66"/>
                  </a:gs>
                </a:gsLst>
                <a:lin ang="540000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1" name="Freeform 8"/>
              <p:cNvSpPr>
                <a:spLocks/>
              </p:cNvSpPr>
              <p:nvPr/>
            </p:nvSpPr>
            <p:spPr bwMode="auto">
              <a:xfrm flipH="1" flipV="1">
                <a:off x="2160" y="3064"/>
                <a:ext cx="269" cy="258"/>
              </a:xfrm>
              <a:custGeom>
                <a:avLst/>
                <a:gdLst>
                  <a:gd name="T0" fmla="*/ 63 w 269"/>
                  <a:gd name="T1" fmla="*/ 8 h 258"/>
                  <a:gd name="T2" fmla="*/ 159 w 269"/>
                  <a:gd name="T3" fmla="*/ 8 h 258"/>
                  <a:gd name="T4" fmla="*/ 255 w 269"/>
                  <a:gd name="T5" fmla="*/ 56 h 258"/>
                  <a:gd name="T6" fmla="*/ 243 w 269"/>
                  <a:gd name="T7" fmla="*/ 140 h 258"/>
                  <a:gd name="T8" fmla="*/ 207 w 269"/>
                  <a:gd name="T9" fmla="*/ 248 h 258"/>
                  <a:gd name="T10" fmla="*/ 111 w 269"/>
                  <a:gd name="T11" fmla="*/ 200 h 258"/>
                  <a:gd name="T12" fmla="*/ 15 w 269"/>
                  <a:gd name="T13" fmla="*/ 200 h 258"/>
                  <a:gd name="T14" fmla="*/ 21 w 269"/>
                  <a:gd name="T15" fmla="*/ 110 h 258"/>
                  <a:gd name="T16" fmla="*/ 63 w 269"/>
                  <a:gd name="T17" fmla="*/ 8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9" h="258">
                    <a:moveTo>
                      <a:pt x="63" y="8"/>
                    </a:moveTo>
                    <a:cubicBezTo>
                      <a:pt x="87" y="0"/>
                      <a:pt x="127" y="0"/>
                      <a:pt x="159" y="8"/>
                    </a:cubicBezTo>
                    <a:cubicBezTo>
                      <a:pt x="191" y="16"/>
                      <a:pt x="241" y="34"/>
                      <a:pt x="255" y="56"/>
                    </a:cubicBezTo>
                    <a:cubicBezTo>
                      <a:pt x="269" y="78"/>
                      <a:pt x="251" y="108"/>
                      <a:pt x="243" y="140"/>
                    </a:cubicBezTo>
                    <a:cubicBezTo>
                      <a:pt x="235" y="172"/>
                      <a:pt x="229" y="238"/>
                      <a:pt x="207" y="248"/>
                    </a:cubicBezTo>
                    <a:cubicBezTo>
                      <a:pt x="185" y="258"/>
                      <a:pt x="143" y="208"/>
                      <a:pt x="111" y="200"/>
                    </a:cubicBezTo>
                    <a:cubicBezTo>
                      <a:pt x="79" y="192"/>
                      <a:pt x="30" y="215"/>
                      <a:pt x="15" y="200"/>
                    </a:cubicBezTo>
                    <a:cubicBezTo>
                      <a:pt x="0" y="185"/>
                      <a:pt x="13" y="142"/>
                      <a:pt x="21" y="110"/>
                    </a:cubicBezTo>
                    <a:cubicBezTo>
                      <a:pt x="29" y="78"/>
                      <a:pt x="54" y="29"/>
                      <a:pt x="63" y="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FF66"/>
                  </a:gs>
                  <a:gs pos="100000">
                    <a:srgbClr val="CC9900"/>
                  </a:gs>
                </a:gsLst>
                <a:lin ang="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2" name="Freeform 9"/>
              <p:cNvSpPr>
                <a:spLocks/>
              </p:cNvSpPr>
              <p:nvPr/>
            </p:nvSpPr>
            <p:spPr bwMode="auto">
              <a:xfrm rot="-932835" flipH="1" flipV="1">
                <a:off x="2131" y="3264"/>
                <a:ext cx="269" cy="258"/>
              </a:xfrm>
              <a:custGeom>
                <a:avLst/>
                <a:gdLst>
                  <a:gd name="T0" fmla="*/ 63 w 269"/>
                  <a:gd name="T1" fmla="*/ 8 h 258"/>
                  <a:gd name="T2" fmla="*/ 159 w 269"/>
                  <a:gd name="T3" fmla="*/ 8 h 258"/>
                  <a:gd name="T4" fmla="*/ 255 w 269"/>
                  <a:gd name="T5" fmla="*/ 56 h 258"/>
                  <a:gd name="T6" fmla="*/ 243 w 269"/>
                  <a:gd name="T7" fmla="*/ 140 h 258"/>
                  <a:gd name="T8" fmla="*/ 207 w 269"/>
                  <a:gd name="T9" fmla="*/ 248 h 258"/>
                  <a:gd name="T10" fmla="*/ 111 w 269"/>
                  <a:gd name="T11" fmla="*/ 200 h 258"/>
                  <a:gd name="T12" fmla="*/ 15 w 269"/>
                  <a:gd name="T13" fmla="*/ 200 h 258"/>
                  <a:gd name="T14" fmla="*/ 21 w 269"/>
                  <a:gd name="T15" fmla="*/ 110 h 258"/>
                  <a:gd name="T16" fmla="*/ 63 w 269"/>
                  <a:gd name="T17" fmla="*/ 8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9" h="258">
                    <a:moveTo>
                      <a:pt x="63" y="8"/>
                    </a:moveTo>
                    <a:cubicBezTo>
                      <a:pt x="87" y="0"/>
                      <a:pt x="127" y="0"/>
                      <a:pt x="159" y="8"/>
                    </a:cubicBezTo>
                    <a:cubicBezTo>
                      <a:pt x="191" y="16"/>
                      <a:pt x="241" y="34"/>
                      <a:pt x="255" y="56"/>
                    </a:cubicBezTo>
                    <a:cubicBezTo>
                      <a:pt x="269" y="78"/>
                      <a:pt x="251" y="108"/>
                      <a:pt x="243" y="140"/>
                    </a:cubicBezTo>
                    <a:cubicBezTo>
                      <a:pt x="235" y="172"/>
                      <a:pt x="229" y="238"/>
                      <a:pt x="207" y="248"/>
                    </a:cubicBezTo>
                    <a:cubicBezTo>
                      <a:pt x="185" y="258"/>
                      <a:pt x="143" y="208"/>
                      <a:pt x="111" y="200"/>
                    </a:cubicBezTo>
                    <a:cubicBezTo>
                      <a:pt x="79" y="192"/>
                      <a:pt x="30" y="215"/>
                      <a:pt x="15" y="200"/>
                    </a:cubicBezTo>
                    <a:cubicBezTo>
                      <a:pt x="0" y="185"/>
                      <a:pt x="13" y="142"/>
                      <a:pt x="21" y="110"/>
                    </a:cubicBezTo>
                    <a:cubicBezTo>
                      <a:pt x="29" y="78"/>
                      <a:pt x="54" y="29"/>
                      <a:pt x="63" y="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FF66"/>
                  </a:gs>
                  <a:gs pos="100000">
                    <a:srgbClr val="CC9900"/>
                  </a:gs>
                </a:gsLst>
                <a:lin ang="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3" name="Freeform 10"/>
              <p:cNvSpPr>
                <a:spLocks/>
              </p:cNvSpPr>
              <p:nvPr/>
            </p:nvSpPr>
            <p:spPr bwMode="auto">
              <a:xfrm rot="-1707473" flipH="1" flipV="1">
                <a:off x="2160" y="3456"/>
                <a:ext cx="269" cy="258"/>
              </a:xfrm>
              <a:custGeom>
                <a:avLst/>
                <a:gdLst>
                  <a:gd name="T0" fmla="*/ 63 w 269"/>
                  <a:gd name="T1" fmla="*/ 8 h 258"/>
                  <a:gd name="T2" fmla="*/ 159 w 269"/>
                  <a:gd name="T3" fmla="*/ 8 h 258"/>
                  <a:gd name="T4" fmla="*/ 255 w 269"/>
                  <a:gd name="T5" fmla="*/ 56 h 258"/>
                  <a:gd name="T6" fmla="*/ 243 w 269"/>
                  <a:gd name="T7" fmla="*/ 140 h 258"/>
                  <a:gd name="T8" fmla="*/ 207 w 269"/>
                  <a:gd name="T9" fmla="*/ 248 h 258"/>
                  <a:gd name="T10" fmla="*/ 111 w 269"/>
                  <a:gd name="T11" fmla="*/ 200 h 258"/>
                  <a:gd name="T12" fmla="*/ 15 w 269"/>
                  <a:gd name="T13" fmla="*/ 200 h 258"/>
                  <a:gd name="T14" fmla="*/ 21 w 269"/>
                  <a:gd name="T15" fmla="*/ 110 h 258"/>
                  <a:gd name="T16" fmla="*/ 63 w 269"/>
                  <a:gd name="T17" fmla="*/ 8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9" h="258">
                    <a:moveTo>
                      <a:pt x="63" y="8"/>
                    </a:moveTo>
                    <a:cubicBezTo>
                      <a:pt x="87" y="0"/>
                      <a:pt x="127" y="0"/>
                      <a:pt x="159" y="8"/>
                    </a:cubicBezTo>
                    <a:cubicBezTo>
                      <a:pt x="191" y="16"/>
                      <a:pt x="241" y="34"/>
                      <a:pt x="255" y="56"/>
                    </a:cubicBezTo>
                    <a:cubicBezTo>
                      <a:pt x="269" y="78"/>
                      <a:pt x="251" y="108"/>
                      <a:pt x="243" y="140"/>
                    </a:cubicBezTo>
                    <a:cubicBezTo>
                      <a:pt x="235" y="172"/>
                      <a:pt x="229" y="238"/>
                      <a:pt x="207" y="248"/>
                    </a:cubicBezTo>
                    <a:cubicBezTo>
                      <a:pt x="185" y="258"/>
                      <a:pt x="143" y="208"/>
                      <a:pt x="111" y="200"/>
                    </a:cubicBezTo>
                    <a:cubicBezTo>
                      <a:pt x="79" y="192"/>
                      <a:pt x="30" y="215"/>
                      <a:pt x="15" y="200"/>
                    </a:cubicBezTo>
                    <a:cubicBezTo>
                      <a:pt x="0" y="185"/>
                      <a:pt x="13" y="142"/>
                      <a:pt x="21" y="110"/>
                    </a:cubicBezTo>
                    <a:cubicBezTo>
                      <a:pt x="29" y="78"/>
                      <a:pt x="54" y="29"/>
                      <a:pt x="63" y="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FF66"/>
                  </a:gs>
                  <a:gs pos="100000">
                    <a:srgbClr val="CC9900"/>
                  </a:gs>
                </a:gsLst>
                <a:lin ang="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4" name="Freeform 11"/>
              <p:cNvSpPr>
                <a:spLocks/>
              </p:cNvSpPr>
              <p:nvPr/>
            </p:nvSpPr>
            <p:spPr bwMode="auto">
              <a:xfrm rot="-1707473" flipH="1" flipV="1">
                <a:off x="2227" y="3648"/>
                <a:ext cx="269" cy="258"/>
              </a:xfrm>
              <a:custGeom>
                <a:avLst/>
                <a:gdLst>
                  <a:gd name="T0" fmla="*/ 63 w 269"/>
                  <a:gd name="T1" fmla="*/ 8 h 258"/>
                  <a:gd name="T2" fmla="*/ 159 w 269"/>
                  <a:gd name="T3" fmla="*/ 8 h 258"/>
                  <a:gd name="T4" fmla="*/ 255 w 269"/>
                  <a:gd name="T5" fmla="*/ 56 h 258"/>
                  <a:gd name="T6" fmla="*/ 243 w 269"/>
                  <a:gd name="T7" fmla="*/ 140 h 258"/>
                  <a:gd name="T8" fmla="*/ 207 w 269"/>
                  <a:gd name="T9" fmla="*/ 248 h 258"/>
                  <a:gd name="T10" fmla="*/ 111 w 269"/>
                  <a:gd name="T11" fmla="*/ 200 h 258"/>
                  <a:gd name="T12" fmla="*/ 15 w 269"/>
                  <a:gd name="T13" fmla="*/ 200 h 258"/>
                  <a:gd name="T14" fmla="*/ 21 w 269"/>
                  <a:gd name="T15" fmla="*/ 110 h 258"/>
                  <a:gd name="T16" fmla="*/ 63 w 269"/>
                  <a:gd name="T17" fmla="*/ 8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9" h="258">
                    <a:moveTo>
                      <a:pt x="63" y="8"/>
                    </a:moveTo>
                    <a:cubicBezTo>
                      <a:pt x="87" y="0"/>
                      <a:pt x="127" y="0"/>
                      <a:pt x="159" y="8"/>
                    </a:cubicBezTo>
                    <a:cubicBezTo>
                      <a:pt x="191" y="16"/>
                      <a:pt x="241" y="34"/>
                      <a:pt x="255" y="56"/>
                    </a:cubicBezTo>
                    <a:cubicBezTo>
                      <a:pt x="269" y="78"/>
                      <a:pt x="251" y="108"/>
                      <a:pt x="243" y="140"/>
                    </a:cubicBezTo>
                    <a:cubicBezTo>
                      <a:pt x="235" y="172"/>
                      <a:pt x="229" y="238"/>
                      <a:pt x="207" y="248"/>
                    </a:cubicBezTo>
                    <a:cubicBezTo>
                      <a:pt x="185" y="258"/>
                      <a:pt x="143" y="208"/>
                      <a:pt x="111" y="200"/>
                    </a:cubicBezTo>
                    <a:cubicBezTo>
                      <a:pt x="79" y="192"/>
                      <a:pt x="30" y="215"/>
                      <a:pt x="15" y="200"/>
                    </a:cubicBezTo>
                    <a:cubicBezTo>
                      <a:pt x="0" y="185"/>
                      <a:pt x="13" y="142"/>
                      <a:pt x="21" y="110"/>
                    </a:cubicBezTo>
                    <a:cubicBezTo>
                      <a:pt x="29" y="78"/>
                      <a:pt x="54" y="29"/>
                      <a:pt x="63" y="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FF66"/>
                  </a:gs>
                  <a:gs pos="100000">
                    <a:srgbClr val="CC9900"/>
                  </a:gs>
                </a:gsLst>
                <a:lin ang="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48" name="Group 12"/>
            <p:cNvGrpSpPr>
              <a:grpSpLocks/>
            </p:cNvGrpSpPr>
            <p:nvPr/>
          </p:nvGrpSpPr>
          <p:grpSpPr bwMode="auto">
            <a:xfrm>
              <a:off x="2878" y="2415"/>
              <a:ext cx="530" cy="617"/>
              <a:chOff x="2859" y="2883"/>
              <a:chExt cx="1014" cy="1179"/>
            </a:xfrm>
          </p:grpSpPr>
          <p:sp>
            <p:nvSpPr>
              <p:cNvPr id="179" name="Freeform 13"/>
              <p:cNvSpPr>
                <a:spLocks/>
              </p:cNvSpPr>
              <p:nvPr/>
            </p:nvSpPr>
            <p:spPr bwMode="auto">
              <a:xfrm>
                <a:off x="2913" y="3677"/>
                <a:ext cx="960" cy="385"/>
              </a:xfrm>
              <a:custGeom>
                <a:avLst/>
                <a:gdLst>
                  <a:gd name="T0" fmla="*/ 528 w 1017"/>
                  <a:gd name="T1" fmla="*/ 20 h 408"/>
                  <a:gd name="T2" fmla="*/ 350 w 1017"/>
                  <a:gd name="T3" fmla="*/ 107 h 408"/>
                  <a:gd name="T4" fmla="*/ 162 w 1017"/>
                  <a:gd name="T5" fmla="*/ 15 h 408"/>
                  <a:gd name="T6" fmla="*/ 30 w 1017"/>
                  <a:gd name="T7" fmla="*/ 95 h 408"/>
                  <a:gd name="T8" fmla="*/ 22 w 1017"/>
                  <a:gd name="T9" fmla="*/ 214 h 408"/>
                  <a:gd name="T10" fmla="*/ 162 w 1017"/>
                  <a:gd name="T11" fmla="*/ 290 h 408"/>
                  <a:gd name="T12" fmla="*/ 319 w 1017"/>
                  <a:gd name="T13" fmla="*/ 229 h 408"/>
                  <a:gd name="T14" fmla="*/ 414 w 1017"/>
                  <a:gd name="T15" fmla="*/ 251 h 408"/>
                  <a:gd name="T16" fmla="*/ 485 w 1017"/>
                  <a:gd name="T17" fmla="*/ 345 h 408"/>
                  <a:gd name="T18" fmla="*/ 593 w 1017"/>
                  <a:gd name="T19" fmla="*/ 387 h 408"/>
                  <a:gd name="T20" fmla="*/ 636 w 1017"/>
                  <a:gd name="T21" fmla="*/ 222 h 408"/>
                  <a:gd name="T22" fmla="*/ 726 w 1017"/>
                  <a:gd name="T23" fmla="*/ 198 h 408"/>
                  <a:gd name="T24" fmla="*/ 858 w 1017"/>
                  <a:gd name="T25" fmla="*/ 267 h 408"/>
                  <a:gd name="T26" fmla="*/ 1008 w 1017"/>
                  <a:gd name="T27" fmla="*/ 168 h 408"/>
                  <a:gd name="T28" fmla="*/ 914 w 1017"/>
                  <a:gd name="T29" fmla="*/ 15 h 408"/>
                  <a:gd name="T30" fmla="*/ 726 w 1017"/>
                  <a:gd name="T31" fmla="*/ 76 h 408"/>
                  <a:gd name="T32" fmla="*/ 528 w 1017"/>
                  <a:gd name="T33" fmla="*/ 20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17" h="408">
                    <a:moveTo>
                      <a:pt x="528" y="20"/>
                    </a:moveTo>
                    <a:cubicBezTo>
                      <a:pt x="466" y="25"/>
                      <a:pt x="411" y="107"/>
                      <a:pt x="350" y="107"/>
                    </a:cubicBezTo>
                    <a:cubicBezTo>
                      <a:pt x="290" y="106"/>
                      <a:pt x="216" y="17"/>
                      <a:pt x="162" y="15"/>
                    </a:cubicBezTo>
                    <a:cubicBezTo>
                      <a:pt x="109" y="13"/>
                      <a:pt x="53" y="62"/>
                      <a:pt x="30" y="95"/>
                    </a:cubicBezTo>
                    <a:cubicBezTo>
                      <a:pt x="7" y="128"/>
                      <a:pt x="0" y="182"/>
                      <a:pt x="22" y="214"/>
                    </a:cubicBezTo>
                    <a:cubicBezTo>
                      <a:pt x="44" y="246"/>
                      <a:pt x="113" y="287"/>
                      <a:pt x="162" y="290"/>
                    </a:cubicBezTo>
                    <a:cubicBezTo>
                      <a:pt x="212" y="292"/>
                      <a:pt x="277" y="235"/>
                      <a:pt x="319" y="229"/>
                    </a:cubicBezTo>
                    <a:cubicBezTo>
                      <a:pt x="361" y="222"/>
                      <a:pt x="386" y="232"/>
                      <a:pt x="414" y="251"/>
                    </a:cubicBezTo>
                    <a:cubicBezTo>
                      <a:pt x="442" y="270"/>
                      <a:pt x="455" y="322"/>
                      <a:pt x="485" y="345"/>
                    </a:cubicBezTo>
                    <a:cubicBezTo>
                      <a:pt x="515" y="368"/>
                      <a:pt x="568" y="408"/>
                      <a:pt x="593" y="387"/>
                    </a:cubicBezTo>
                    <a:cubicBezTo>
                      <a:pt x="618" y="366"/>
                      <a:pt x="614" y="253"/>
                      <a:pt x="636" y="222"/>
                    </a:cubicBezTo>
                    <a:cubicBezTo>
                      <a:pt x="658" y="191"/>
                      <a:pt x="689" y="191"/>
                      <a:pt x="726" y="198"/>
                    </a:cubicBezTo>
                    <a:cubicBezTo>
                      <a:pt x="763" y="206"/>
                      <a:pt x="812" y="272"/>
                      <a:pt x="858" y="267"/>
                    </a:cubicBezTo>
                    <a:cubicBezTo>
                      <a:pt x="905" y="262"/>
                      <a:pt x="999" y="210"/>
                      <a:pt x="1008" y="168"/>
                    </a:cubicBezTo>
                    <a:cubicBezTo>
                      <a:pt x="1017" y="126"/>
                      <a:pt x="961" y="30"/>
                      <a:pt x="914" y="15"/>
                    </a:cubicBezTo>
                    <a:cubicBezTo>
                      <a:pt x="867" y="0"/>
                      <a:pt x="790" y="76"/>
                      <a:pt x="726" y="76"/>
                    </a:cubicBezTo>
                    <a:cubicBezTo>
                      <a:pt x="662" y="77"/>
                      <a:pt x="591" y="15"/>
                      <a:pt x="528" y="20"/>
                    </a:cubicBezTo>
                    <a:close/>
                  </a:path>
                </a:pathLst>
              </a:custGeom>
              <a:solidFill>
                <a:srgbClr val="66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0" name="Freeform 14"/>
              <p:cNvSpPr>
                <a:spLocks/>
              </p:cNvSpPr>
              <p:nvPr/>
            </p:nvSpPr>
            <p:spPr bwMode="auto">
              <a:xfrm>
                <a:off x="3317" y="2883"/>
                <a:ext cx="251" cy="789"/>
              </a:xfrm>
              <a:custGeom>
                <a:avLst/>
                <a:gdLst>
                  <a:gd name="T0" fmla="*/ 160 w 266"/>
                  <a:gd name="T1" fmla="*/ 43 h 836"/>
                  <a:gd name="T2" fmla="*/ 254 w 266"/>
                  <a:gd name="T3" fmla="*/ 289 h 836"/>
                  <a:gd name="T4" fmla="*/ 234 w 266"/>
                  <a:gd name="T5" fmla="*/ 453 h 836"/>
                  <a:gd name="T6" fmla="*/ 124 w 266"/>
                  <a:gd name="T7" fmla="*/ 783 h 836"/>
                  <a:gd name="T8" fmla="*/ 18 w 266"/>
                  <a:gd name="T9" fmla="*/ 771 h 836"/>
                  <a:gd name="T10" fmla="*/ 18 w 266"/>
                  <a:gd name="T11" fmla="*/ 583 h 836"/>
                  <a:gd name="T12" fmla="*/ 77 w 266"/>
                  <a:gd name="T13" fmla="*/ 372 h 836"/>
                  <a:gd name="T14" fmla="*/ 18 w 266"/>
                  <a:gd name="T15" fmla="*/ 66 h 836"/>
                  <a:gd name="T16" fmla="*/ 160 w 266"/>
                  <a:gd name="T17" fmla="*/ 43 h 8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6" h="836">
                    <a:moveTo>
                      <a:pt x="160" y="43"/>
                    </a:moveTo>
                    <a:cubicBezTo>
                      <a:pt x="199" y="80"/>
                      <a:pt x="242" y="221"/>
                      <a:pt x="254" y="289"/>
                    </a:cubicBezTo>
                    <a:cubicBezTo>
                      <a:pt x="266" y="357"/>
                      <a:pt x="256" y="371"/>
                      <a:pt x="234" y="453"/>
                    </a:cubicBezTo>
                    <a:cubicBezTo>
                      <a:pt x="212" y="535"/>
                      <a:pt x="160" y="730"/>
                      <a:pt x="124" y="783"/>
                    </a:cubicBezTo>
                    <a:cubicBezTo>
                      <a:pt x="88" y="836"/>
                      <a:pt x="36" y="804"/>
                      <a:pt x="18" y="771"/>
                    </a:cubicBezTo>
                    <a:cubicBezTo>
                      <a:pt x="0" y="738"/>
                      <a:pt x="8" y="649"/>
                      <a:pt x="18" y="583"/>
                    </a:cubicBezTo>
                    <a:cubicBezTo>
                      <a:pt x="28" y="517"/>
                      <a:pt x="77" y="458"/>
                      <a:pt x="77" y="372"/>
                    </a:cubicBezTo>
                    <a:cubicBezTo>
                      <a:pt x="77" y="286"/>
                      <a:pt x="4" y="121"/>
                      <a:pt x="18" y="66"/>
                    </a:cubicBezTo>
                    <a:cubicBezTo>
                      <a:pt x="32" y="11"/>
                      <a:pt x="116" y="0"/>
                      <a:pt x="160" y="4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FF00"/>
                  </a:gs>
                  <a:gs pos="100000">
                    <a:srgbClr val="FFCC66"/>
                  </a:gs>
                </a:gsLst>
                <a:lin ang="540000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81" name="Group 15"/>
              <p:cNvGrpSpPr>
                <a:grpSpLocks/>
              </p:cNvGrpSpPr>
              <p:nvPr/>
            </p:nvGrpSpPr>
            <p:grpSpPr bwMode="auto">
              <a:xfrm>
                <a:off x="2859" y="2904"/>
                <a:ext cx="960" cy="1113"/>
                <a:chOff x="2859" y="2904"/>
                <a:chExt cx="960" cy="1113"/>
              </a:xfrm>
            </p:grpSpPr>
            <p:sp>
              <p:nvSpPr>
                <p:cNvPr id="182" name="Freeform 16"/>
                <p:cNvSpPr>
                  <a:spLocks/>
                </p:cNvSpPr>
                <p:nvPr/>
              </p:nvSpPr>
              <p:spPr bwMode="auto">
                <a:xfrm>
                  <a:off x="2859" y="3632"/>
                  <a:ext cx="960" cy="385"/>
                </a:xfrm>
                <a:custGeom>
                  <a:avLst/>
                  <a:gdLst>
                    <a:gd name="T0" fmla="*/ 528 w 1017"/>
                    <a:gd name="T1" fmla="*/ 20 h 408"/>
                    <a:gd name="T2" fmla="*/ 350 w 1017"/>
                    <a:gd name="T3" fmla="*/ 107 h 408"/>
                    <a:gd name="T4" fmla="*/ 162 w 1017"/>
                    <a:gd name="T5" fmla="*/ 15 h 408"/>
                    <a:gd name="T6" fmla="*/ 30 w 1017"/>
                    <a:gd name="T7" fmla="*/ 95 h 408"/>
                    <a:gd name="T8" fmla="*/ 22 w 1017"/>
                    <a:gd name="T9" fmla="*/ 214 h 408"/>
                    <a:gd name="T10" fmla="*/ 162 w 1017"/>
                    <a:gd name="T11" fmla="*/ 290 h 408"/>
                    <a:gd name="T12" fmla="*/ 319 w 1017"/>
                    <a:gd name="T13" fmla="*/ 229 h 408"/>
                    <a:gd name="T14" fmla="*/ 414 w 1017"/>
                    <a:gd name="T15" fmla="*/ 251 h 408"/>
                    <a:gd name="T16" fmla="*/ 485 w 1017"/>
                    <a:gd name="T17" fmla="*/ 345 h 408"/>
                    <a:gd name="T18" fmla="*/ 593 w 1017"/>
                    <a:gd name="T19" fmla="*/ 387 h 408"/>
                    <a:gd name="T20" fmla="*/ 636 w 1017"/>
                    <a:gd name="T21" fmla="*/ 222 h 408"/>
                    <a:gd name="T22" fmla="*/ 726 w 1017"/>
                    <a:gd name="T23" fmla="*/ 198 h 408"/>
                    <a:gd name="T24" fmla="*/ 858 w 1017"/>
                    <a:gd name="T25" fmla="*/ 267 h 408"/>
                    <a:gd name="T26" fmla="*/ 1008 w 1017"/>
                    <a:gd name="T27" fmla="*/ 168 h 408"/>
                    <a:gd name="T28" fmla="*/ 914 w 1017"/>
                    <a:gd name="T29" fmla="*/ 15 h 408"/>
                    <a:gd name="T30" fmla="*/ 726 w 1017"/>
                    <a:gd name="T31" fmla="*/ 76 h 408"/>
                    <a:gd name="T32" fmla="*/ 528 w 1017"/>
                    <a:gd name="T33" fmla="*/ 20 h 4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17" h="408">
                      <a:moveTo>
                        <a:pt x="528" y="20"/>
                      </a:moveTo>
                      <a:cubicBezTo>
                        <a:pt x="466" y="25"/>
                        <a:pt x="411" y="107"/>
                        <a:pt x="350" y="107"/>
                      </a:cubicBezTo>
                      <a:cubicBezTo>
                        <a:pt x="290" y="106"/>
                        <a:pt x="216" y="17"/>
                        <a:pt x="162" y="15"/>
                      </a:cubicBezTo>
                      <a:cubicBezTo>
                        <a:pt x="109" y="13"/>
                        <a:pt x="53" y="62"/>
                        <a:pt x="30" y="95"/>
                      </a:cubicBezTo>
                      <a:cubicBezTo>
                        <a:pt x="7" y="128"/>
                        <a:pt x="0" y="182"/>
                        <a:pt x="22" y="214"/>
                      </a:cubicBezTo>
                      <a:cubicBezTo>
                        <a:pt x="44" y="246"/>
                        <a:pt x="113" y="287"/>
                        <a:pt x="162" y="290"/>
                      </a:cubicBezTo>
                      <a:cubicBezTo>
                        <a:pt x="212" y="292"/>
                        <a:pt x="277" y="235"/>
                        <a:pt x="319" y="229"/>
                      </a:cubicBezTo>
                      <a:cubicBezTo>
                        <a:pt x="361" y="222"/>
                        <a:pt x="386" y="232"/>
                        <a:pt x="414" y="251"/>
                      </a:cubicBezTo>
                      <a:cubicBezTo>
                        <a:pt x="442" y="270"/>
                        <a:pt x="455" y="322"/>
                        <a:pt x="485" y="345"/>
                      </a:cubicBezTo>
                      <a:cubicBezTo>
                        <a:pt x="515" y="368"/>
                        <a:pt x="568" y="408"/>
                        <a:pt x="593" y="387"/>
                      </a:cubicBezTo>
                      <a:cubicBezTo>
                        <a:pt x="618" y="366"/>
                        <a:pt x="614" y="253"/>
                        <a:pt x="636" y="222"/>
                      </a:cubicBezTo>
                      <a:cubicBezTo>
                        <a:pt x="658" y="191"/>
                        <a:pt x="689" y="191"/>
                        <a:pt x="726" y="198"/>
                      </a:cubicBezTo>
                      <a:cubicBezTo>
                        <a:pt x="763" y="206"/>
                        <a:pt x="812" y="272"/>
                        <a:pt x="858" y="267"/>
                      </a:cubicBezTo>
                      <a:cubicBezTo>
                        <a:pt x="905" y="262"/>
                        <a:pt x="999" y="210"/>
                        <a:pt x="1008" y="168"/>
                      </a:cubicBezTo>
                      <a:cubicBezTo>
                        <a:pt x="1017" y="126"/>
                        <a:pt x="961" y="30"/>
                        <a:pt x="914" y="15"/>
                      </a:cubicBezTo>
                      <a:cubicBezTo>
                        <a:pt x="867" y="0"/>
                        <a:pt x="790" y="76"/>
                        <a:pt x="726" y="76"/>
                      </a:cubicBezTo>
                      <a:cubicBezTo>
                        <a:pt x="662" y="77"/>
                        <a:pt x="591" y="15"/>
                        <a:pt x="528" y="2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FFFF99"/>
                    </a:gs>
                    <a:gs pos="100000">
                      <a:srgbClr val="FFCC66"/>
                    </a:gs>
                  </a:gsLst>
                  <a:lin ang="5400000" scaled="1"/>
                </a:gradFill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grpSp>
              <p:nvGrpSpPr>
                <p:cNvPr id="183" name="Group 17"/>
                <p:cNvGrpSpPr>
                  <a:grpSpLocks/>
                </p:cNvGrpSpPr>
                <p:nvPr/>
              </p:nvGrpSpPr>
              <p:grpSpPr bwMode="auto">
                <a:xfrm flipH="1">
                  <a:off x="3238" y="2904"/>
                  <a:ext cx="345" cy="795"/>
                  <a:chOff x="2227" y="3160"/>
                  <a:chExt cx="365" cy="842"/>
                </a:xfrm>
              </p:grpSpPr>
              <p:sp>
                <p:nvSpPr>
                  <p:cNvPr id="184" name="Freeform 18"/>
                  <p:cNvSpPr>
                    <a:spLocks/>
                  </p:cNvSpPr>
                  <p:nvPr/>
                </p:nvSpPr>
                <p:spPr bwMode="auto">
                  <a:xfrm flipH="1" flipV="1">
                    <a:off x="2256" y="3160"/>
                    <a:ext cx="269" cy="258"/>
                  </a:xfrm>
                  <a:custGeom>
                    <a:avLst/>
                    <a:gdLst>
                      <a:gd name="T0" fmla="*/ 63 w 269"/>
                      <a:gd name="T1" fmla="*/ 8 h 258"/>
                      <a:gd name="T2" fmla="*/ 159 w 269"/>
                      <a:gd name="T3" fmla="*/ 8 h 258"/>
                      <a:gd name="T4" fmla="*/ 255 w 269"/>
                      <a:gd name="T5" fmla="*/ 56 h 258"/>
                      <a:gd name="T6" fmla="*/ 243 w 269"/>
                      <a:gd name="T7" fmla="*/ 140 h 258"/>
                      <a:gd name="T8" fmla="*/ 207 w 269"/>
                      <a:gd name="T9" fmla="*/ 248 h 258"/>
                      <a:gd name="T10" fmla="*/ 111 w 269"/>
                      <a:gd name="T11" fmla="*/ 200 h 258"/>
                      <a:gd name="T12" fmla="*/ 15 w 269"/>
                      <a:gd name="T13" fmla="*/ 200 h 258"/>
                      <a:gd name="T14" fmla="*/ 21 w 269"/>
                      <a:gd name="T15" fmla="*/ 110 h 258"/>
                      <a:gd name="T16" fmla="*/ 63 w 269"/>
                      <a:gd name="T17" fmla="*/ 8 h 2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69" h="258">
                        <a:moveTo>
                          <a:pt x="63" y="8"/>
                        </a:moveTo>
                        <a:cubicBezTo>
                          <a:pt x="87" y="0"/>
                          <a:pt x="127" y="0"/>
                          <a:pt x="159" y="8"/>
                        </a:cubicBezTo>
                        <a:cubicBezTo>
                          <a:pt x="191" y="16"/>
                          <a:pt x="241" y="34"/>
                          <a:pt x="255" y="56"/>
                        </a:cubicBezTo>
                        <a:cubicBezTo>
                          <a:pt x="269" y="78"/>
                          <a:pt x="251" y="108"/>
                          <a:pt x="243" y="140"/>
                        </a:cubicBezTo>
                        <a:cubicBezTo>
                          <a:pt x="235" y="172"/>
                          <a:pt x="229" y="238"/>
                          <a:pt x="207" y="248"/>
                        </a:cubicBezTo>
                        <a:cubicBezTo>
                          <a:pt x="185" y="258"/>
                          <a:pt x="143" y="208"/>
                          <a:pt x="111" y="200"/>
                        </a:cubicBezTo>
                        <a:cubicBezTo>
                          <a:pt x="79" y="192"/>
                          <a:pt x="30" y="215"/>
                          <a:pt x="15" y="200"/>
                        </a:cubicBezTo>
                        <a:cubicBezTo>
                          <a:pt x="0" y="185"/>
                          <a:pt x="13" y="142"/>
                          <a:pt x="21" y="110"/>
                        </a:cubicBezTo>
                        <a:cubicBezTo>
                          <a:pt x="29" y="78"/>
                          <a:pt x="54" y="29"/>
                          <a:pt x="63" y="8"/>
                        </a:cubicBez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66"/>
                      </a:gs>
                      <a:gs pos="100000">
                        <a:srgbClr val="CC9900"/>
                      </a:gs>
                    </a:gsLst>
                    <a:lin ang="0" scaled="1"/>
                  </a:gradFill>
                  <a:ln w="127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5" name="Freeform 19"/>
                  <p:cNvSpPr>
                    <a:spLocks/>
                  </p:cNvSpPr>
                  <p:nvPr/>
                </p:nvSpPr>
                <p:spPr bwMode="auto">
                  <a:xfrm rot="-932835" flipH="1" flipV="1">
                    <a:off x="2227" y="3360"/>
                    <a:ext cx="269" cy="258"/>
                  </a:xfrm>
                  <a:custGeom>
                    <a:avLst/>
                    <a:gdLst>
                      <a:gd name="T0" fmla="*/ 63 w 269"/>
                      <a:gd name="T1" fmla="*/ 8 h 258"/>
                      <a:gd name="T2" fmla="*/ 159 w 269"/>
                      <a:gd name="T3" fmla="*/ 8 h 258"/>
                      <a:gd name="T4" fmla="*/ 255 w 269"/>
                      <a:gd name="T5" fmla="*/ 56 h 258"/>
                      <a:gd name="T6" fmla="*/ 243 w 269"/>
                      <a:gd name="T7" fmla="*/ 140 h 258"/>
                      <a:gd name="T8" fmla="*/ 207 w 269"/>
                      <a:gd name="T9" fmla="*/ 248 h 258"/>
                      <a:gd name="T10" fmla="*/ 111 w 269"/>
                      <a:gd name="T11" fmla="*/ 200 h 258"/>
                      <a:gd name="T12" fmla="*/ 15 w 269"/>
                      <a:gd name="T13" fmla="*/ 200 h 258"/>
                      <a:gd name="T14" fmla="*/ 21 w 269"/>
                      <a:gd name="T15" fmla="*/ 110 h 258"/>
                      <a:gd name="T16" fmla="*/ 63 w 269"/>
                      <a:gd name="T17" fmla="*/ 8 h 2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69" h="258">
                        <a:moveTo>
                          <a:pt x="63" y="8"/>
                        </a:moveTo>
                        <a:cubicBezTo>
                          <a:pt x="87" y="0"/>
                          <a:pt x="127" y="0"/>
                          <a:pt x="159" y="8"/>
                        </a:cubicBezTo>
                        <a:cubicBezTo>
                          <a:pt x="191" y="16"/>
                          <a:pt x="241" y="34"/>
                          <a:pt x="255" y="56"/>
                        </a:cubicBezTo>
                        <a:cubicBezTo>
                          <a:pt x="269" y="78"/>
                          <a:pt x="251" y="108"/>
                          <a:pt x="243" y="140"/>
                        </a:cubicBezTo>
                        <a:cubicBezTo>
                          <a:pt x="235" y="172"/>
                          <a:pt x="229" y="238"/>
                          <a:pt x="207" y="248"/>
                        </a:cubicBezTo>
                        <a:cubicBezTo>
                          <a:pt x="185" y="258"/>
                          <a:pt x="143" y="208"/>
                          <a:pt x="111" y="200"/>
                        </a:cubicBezTo>
                        <a:cubicBezTo>
                          <a:pt x="79" y="192"/>
                          <a:pt x="30" y="215"/>
                          <a:pt x="15" y="200"/>
                        </a:cubicBezTo>
                        <a:cubicBezTo>
                          <a:pt x="0" y="185"/>
                          <a:pt x="13" y="142"/>
                          <a:pt x="21" y="110"/>
                        </a:cubicBezTo>
                        <a:cubicBezTo>
                          <a:pt x="29" y="78"/>
                          <a:pt x="54" y="29"/>
                          <a:pt x="63" y="8"/>
                        </a:cubicBez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66"/>
                      </a:gs>
                      <a:gs pos="100000">
                        <a:srgbClr val="CC9900"/>
                      </a:gs>
                    </a:gsLst>
                    <a:lin ang="0" scaled="1"/>
                  </a:gradFill>
                  <a:ln w="127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6" name="Freeform 20"/>
                  <p:cNvSpPr>
                    <a:spLocks/>
                  </p:cNvSpPr>
                  <p:nvPr/>
                </p:nvSpPr>
                <p:spPr bwMode="auto">
                  <a:xfrm rot="-1707473" flipH="1" flipV="1">
                    <a:off x="2256" y="3552"/>
                    <a:ext cx="269" cy="258"/>
                  </a:xfrm>
                  <a:custGeom>
                    <a:avLst/>
                    <a:gdLst>
                      <a:gd name="T0" fmla="*/ 63 w 269"/>
                      <a:gd name="T1" fmla="*/ 8 h 258"/>
                      <a:gd name="T2" fmla="*/ 159 w 269"/>
                      <a:gd name="T3" fmla="*/ 8 h 258"/>
                      <a:gd name="T4" fmla="*/ 255 w 269"/>
                      <a:gd name="T5" fmla="*/ 56 h 258"/>
                      <a:gd name="T6" fmla="*/ 243 w 269"/>
                      <a:gd name="T7" fmla="*/ 140 h 258"/>
                      <a:gd name="T8" fmla="*/ 207 w 269"/>
                      <a:gd name="T9" fmla="*/ 248 h 258"/>
                      <a:gd name="T10" fmla="*/ 111 w 269"/>
                      <a:gd name="T11" fmla="*/ 200 h 258"/>
                      <a:gd name="T12" fmla="*/ 15 w 269"/>
                      <a:gd name="T13" fmla="*/ 200 h 258"/>
                      <a:gd name="T14" fmla="*/ 21 w 269"/>
                      <a:gd name="T15" fmla="*/ 110 h 258"/>
                      <a:gd name="T16" fmla="*/ 63 w 269"/>
                      <a:gd name="T17" fmla="*/ 8 h 2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69" h="258">
                        <a:moveTo>
                          <a:pt x="63" y="8"/>
                        </a:moveTo>
                        <a:cubicBezTo>
                          <a:pt x="87" y="0"/>
                          <a:pt x="127" y="0"/>
                          <a:pt x="159" y="8"/>
                        </a:cubicBezTo>
                        <a:cubicBezTo>
                          <a:pt x="191" y="16"/>
                          <a:pt x="241" y="34"/>
                          <a:pt x="255" y="56"/>
                        </a:cubicBezTo>
                        <a:cubicBezTo>
                          <a:pt x="269" y="78"/>
                          <a:pt x="251" y="108"/>
                          <a:pt x="243" y="140"/>
                        </a:cubicBezTo>
                        <a:cubicBezTo>
                          <a:pt x="235" y="172"/>
                          <a:pt x="229" y="238"/>
                          <a:pt x="207" y="248"/>
                        </a:cubicBezTo>
                        <a:cubicBezTo>
                          <a:pt x="185" y="258"/>
                          <a:pt x="143" y="208"/>
                          <a:pt x="111" y="200"/>
                        </a:cubicBezTo>
                        <a:cubicBezTo>
                          <a:pt x="79" y="192"/>
                          <a:pt x="30" y="215"/>
                          <a:pt x="15" y="200"/>
                        </a:cubicBezTo>
                        <a:cubicBezTo>
                          <a:pt x="0" y="185"/>
                          <a:pt x="13" y="142"/>
                          <a:pt x="21" y="110"/>
                        </a:cubicBezTo>
                        <a:cubicBezTo>
                          <a:pt x="29" y="78"/>
                          <a:pt x="54" y="29"/>
                          <a:pt x="63" y="8"/>
                        </a:cubicBez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66"/>
                      </a:gs>
                      <a:gs pos="100000">
                        <a:srgbClr val="CC9900"/>
                      </a:gs>
                    </a:gsLst>
                    <a:lin ang="0" scaled="1"/>
                  </a:gradFill>
                  <a:ln w="127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7" name="Freeform 21"/>
                  <p:cNvSpPr>
                    <a:spLocks/>
                  </p:cNvSpPr>
                  <p:nvPr/>
                </p:nvSpPr>
                <p:spPr bwMode="auto">
                  <a:xfrm rot="-1707473" flipH="1" flipV="1">
                    <a:off x="2323" y="3744"/>
                    <a:ext cx="269" cy="258"/>
                  </a:xfrm>
                  <a:custGeom>
                    <a:avLst/>
                    <a:gdLst>
                      <a:gd name="T0" fmla="*/ 63 w 269"/>
                      <a:gd name="T1" fmla="*/ 8 h 258"/>
                      <a:gd name="T2" fmla="*/ 159 w 269"/>
                      <a:gd name="T3" fmla="*/ 8 h 258"/>
                      <a:gd name="T4" fmla="*/ 255 w 269"/>
                      <a:gd name="T5" fmla="*/ 56 h 258"/>
                      <a:gd name="T6" fmla="*/ 243 w 269"/>
                      <a:gd name="T7" fmla="*/ 140 h 258"/>
                      <a:gd name="T8" fmla="*/ 207 w 269"/>
                      <a:gd name="T9" fmla="*/ 248 h 258"/>
                      <a:gd name="T10" fmla="*/ 111 w 269"/>
                      <a:gd name="T11" fmla="*/ 200 h 258"/>
                      <a:gd name="T12" fmla="*/ 15 w 269"/>
                      <a:gd name="T13" fmla="*/ 200 h 258"/>
                      <a:gd name="T14" fmla="*/ 21 w 269"/>
                      <a:gd name="T15" fmla="*/ 110 h 258"/>
                      <a:gd name="T16" fmla="*/ 63 w 269"/>
                      <a:gd name="T17" fmla="*/ 8 h 2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69" h="258">
                        <a:moveTo>
                          <a:pt x="63" y="8"/>
                        </a:moveTo>
                        <a:cubicBezTo>
                          <a:pt x="87" y="0"/>
                          <a:pt x="127" y="0"/>
                          <a:pt x="159" y="8"/>
                        </a:cubicBezTo>
                        <a:cubicBezTo>
                          <a:pt x="191" y="16"/>
                          <a:pt x="241" y="34"/>
                          <a:pt x="255" y="56"/>
                        </a:cubicBezTo>
                        <a:cubicBezTo>
                          <a:pt x="269" y="78"/>
                          <a:pt x="251" y="108"/>
                          <a:pt x="243" y="140"/>
                        </a:cubicBezTo>
                        <a:cubicBezTo>
                          <a:pt x="235" y="172"/>
                          <a:pt x="229" y="238"/>
                          <a:pt x="207" y="248"/>
                        </a:cubicBezTo>
                        <a:cubicBezTo>
                          <a:pt x="185" y="258"/>
                          <a:pt x="143" y="208"/>
                          <a:pt x="111" y="200"/>
                        </a:cubicBezTo>
                        <a:cubicBezTo>
                          <a:pt x="79" y="192"/>
                          <a:pt x="30" y="215"/>
                          <a:pt x="15" y="200"/>
                        </a:cubicBezTo>
                        <a:cubicBezTo>
                          <a:pt x="0" y="185"/>
                          <a:pt x="13" y="142"/>
                          <a:pt x="21" y="110"/>
                        </a:cubicBezTo>
                        <a:cubicBezTo>
                          <a:pt x="29" y="78"/>
                          <a:pt x="54" y="29"/>
                          <a:pt x="63" y="8"/>
                        </a:cubicBez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66"/>
                      </a:gs>
                      <a:gs pos="100000">
                        <a:srgbClr val="CC9900"/>
                      </a:gs>
                    </a:gsLst>
                    <a:lin ang="0" scaled="1"/>
                  </a:gradFill>
                  <a:ln w="12700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</p:grpSp>
        <p:sp>
          <p:nvSpPr>
            <p:cNvPr id="149" name="Freeform 22"/>
            <p:cNvSpPr>
              <a:spLocks/>
            </p:cNvSpPr>
            <p:nvPr/>
          </p:nvSpPr>
          <p:spPr bwMode="auto">
            <a:xfrm rot="21015156" flipH="1">
              <a:off x="3055" y="1840"/>
              <a:ext cx="367" cy="415"/>
            </a:xfrm>
            <a:custGeom>
              <a:avLst/>
              <a:gdLst>
                <a:gd name="T0" fmla="*/ 824 w 936"/>
                <a:gd name="T1" fmla="*/ 8 h 840"/>
                <a:gd name="T2" fmla="*/ 440 w 936"/>
                <a:gd name="T3" fmla="*/ 152 h 840"/>
                <a:gd name="T4" fmla="*/ 56 w 936"/>
                <a:gd name="T5" fmla="*/ 488 h 840"/>
                <a:gd name="T6" fmla="*/ 104 w 936"/>
                <a:gd name="T7" fmla="*/ 680 h 840"/>
                <a:gd name="T8" fmla="*/ 344 w 936"/>
                <a:gd name="T9" fmla="*/ 824 h 840"/>
                <a:gd name="T10" fmla="*/ 872 w 936"/>
                <a:gd name="T11" fmla="*/ 776 h 840"/>
                <a:gd name="T12" fmla="*/ 728 w 936"/>
                <a:gd name="T13" fmla="*/ 632 h 840"/>
                <a:gd name="T14" fmla="*/ 872 w 936"/>
                <a:gd name="T15" fmla="*/ 584 h 840"/>
                <a:gd name="T16" fmla="*/ 680 w 936"/>
                <a:gd name="T17" fmla="*/ 440 h 840"/>
                <a:gd name="T18" fmla="*/ 920 w 936"/>
                <a:gd name="T19" fmla="*/ 392 h 840"/>
                <a:gd name="T20" fmla="*/ 776 w 936"/>
                <a:gd name="T21" fmla="*/ 248 h 840"/>
                <a:gd name="T22" fmla="*/ 920 w 936"/>
                <a:gd name="T23" fmla="*/ 104 h 840"/>
                <a:gd name="T24" fmla="*/ 824 w 936"/>
                <a:gd name="T25" fmla="*/ 8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6" h="840">
                  <a:moveTo>
                    <a:pt x="824" y="8"/>
                  </a:moveTo>
                  <a:cubicBezTo>
                    <a:pt x="744" y="16"/>
                    <a:pt x="568" y="72"/>
                    <a:pt x="440" y="152"/>
                  </a:cubicBezTo>
                  <a:cubicBezTo>
                    <a:pt x="312" y="232"/>
                    <a:pt x="112" y="400"/>
                    <a:pt x="56" y="488"/>
                  </a:cubicBezTo>
                  <a:cubicBezTo>
                    <a:pt x="0" y="576"/>
                    <a:pt x="56" y="624"/>
                    <a:pt x="104" y="680"/>
                  </a:cubicBezTo>
                  <a:cubicBezTo>
                    <a:pt x="152" y="736"/>
                    <a:pt x="216" y="808"/>
                    <a:pt x="344" y="824"/>
                  </a:cubicBezTo>
                  <a:cubicBezTo>
                    <a:pt x="472" y="840"/>
                    <a:pt x="808" y="808"/>
                    <a:pt x="872" y="776"/>
                  </a:cubicBezTo>
                  <a:cubicBezTo>
                    <a:pt x="936" y="744"/>
                    <a:pt x="728" y="664"/>
                    <a:pt x="728" y="632"/>
                  </a:cubicBezTo>
                  <a:cubicBezTo>
                    <a:pt x="728" y="600"/>
                    <a:pt x="880" y="616"/>
                    <a:pt x="872" y="584"/>
                  </a:cubicBezTo>
                  <a:cubicBezTo>
                    <a:pt x="864" y="552"/>
                    <a:pt x="672" y="472"/>
                    <a:pt x="680" y="440"/>
                  </a:cubicBezTo>
                  <a:cubicBezTo>
                    <a:pt x="688" y="408"/>
                    <a:pt x="904" y="424"/>
                    <a:pt x="920" y="392"/>
                  </a:cubicBezTo>
                  <a:cubicBezTo>
                    <a:pt x="936" y="360"/>
                    <a:pt x="776" y="296"/>
                    <a:pt x="776" y="248"/>
                  </a:cubicBezTo>
                  <a:cubicBezTo>
                    <a:pt x="776" y="200"/>
                    <a:pt x="904" y="144"/>
                    <a:pt x="920" y="104"/>
                  </a:cubicBezTo>
                  <a:cubicBezTo>
                    <a:pt x="936" y="64"/>
                    <a:pt x="904" y="0"/>
                    <a:pt x="824" y="8"/>
                  </a:cubicBezTo>
                  <a:close/>
                </a:path>
              </a:pathLst>
            </a:custGeom>
            <a:gradFill rotWithShape="0">
              <a:gsLst>
                <a:gs pos="0">
                  <a:srgbClr val="663300"/>
                </a:gs>
                <a:gs pos="100000">
                  <a:srgbClr val="CC9900"/>
                </a:gs>
              </a:gsLst>
              <a:lin ang="0" scaled="1"/>
            </a:gra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0" name="Freeform 23"/>
            <p:cNvSpPr>
              <a:spLocks/>
            </p:cNvSpPr>
            <p:nvPr/>
          </p:nvSpPr>
          <p:spPr bwMode="auto">
            <a:xfrm>
              <a:off x="2257" y="1899"/>
              <a:ext cx="462" cy="415"/>
            </a:xfrm>
            <a:custGeom>
              <a:avLst/>
              <a:gdLst>
                <a:gd name="T0" fmla="*/ 824 w 936"/>
                <a:gd name="T1" fmla="*/ 8 h 840"/>
                <a:gd name="T2" fmla="*/ 440 w 936"/>
                <a:gd name="T3" fmla="*/ 152 h 840"/>
                <a:gd name="T4" fmla="*/ 56 w 936"/>
                <a:gd name="T5" fmla="*/ 488 h 840"/>
                <a:gd name="T6" fmla="*/ 104 w 936"/>
                <a:gd name="T7" fmla="*/ 680 h 840"/>
                <a:gd name="T8" fmla="*/ 344 w 936"/>
                <a:gd name="T9" fmla="*/ 824 h 840"/>
                <a:gd name="T10" fmla="*/ 872 w 936"/>
                <a:gd name="T11" fmla="*/ 776 h 840"/>
                <a:gd name="T12" fmla="*/ 728 w 936"/>
                <a:gd name="T13" fmla="*/ 632 h 840"/>
                <a:gd name="T14" fmla="*/ 872 w 936"/>
                <a:gd name="T15" fmla="*/ 584 h 840"/>
                <a:gd name="T16" fmla="*/ 680 w 936"/>
                <a:gd name="T17" fmla="*/ 440 h 840"/>
                <a:gd name="T18" fmla="*/ 920 w 936"/>
                <a:gd name="T19" fmla="*/ 392 h 840"/>
                <a:gd name="T20" fmla="*/ 776 w 936"/>
                <a:gd name="T21" fmla="*/ 248 h 840"/>
                <a:gd name="T22" fmla="*/ 920 w 936"/>
                <a:gd name="T23" fmla="*/ 104 h 840"/>
                <a:gd name="T24" fmla="*/ 824 w 936"/>
                <a:gd name="T25" fmla="*/ 8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6" h="840">
                  <a:moveTo>
                    <a:pt x="824" y="8"/>
                  </a:moveTo>
                  <a:cubicBezTo>
                    <a:pt x="744" y="16"/>
                    <a:pt x="568" y="72"/>
                    <a:pt x="440" y="152"/>
                  </a:cubicBezTo>
                  <a:cubicBezTo>
                    <a:pt x="312" y="232"/>
                    <a:pt x="112" y="400"/>
                    <a:pt x="56" y="488"/>
                  </a:cubicBezTo>
                  <a:cubicBezTo>
                    <a:pt x="0" y="576"/>
                    <a:pt x="56" y="624"/>
                    <a:pt x="104" y="680"/>
                  </a:cubicBezTo>
                  <a:cubicBezTo>
                    <a:pt x="152" y="736"/>
                    <a:pt x="216" y="808"/>
                    <a:pt x="344" y="824"/>
                  </a:cubicBezTo>
                  <a:cubicBezTo>
                    <a:pt x="472" y="840"/>
                    <a:pt x="808" y="808"/>
                    <a:pt x="872" y="776"/>
                  </a:cubicBezTo>
                  <a:cubicBezTo>
                    <a:pt x="936" y="744"/>
                    <a:pt x="728" y="664"/>
                    <a:pt x="728" y="632"/>
                  </a:cubicBezTo>
                  <a:cubicBezTo>
                    <a:pt x="728" y="600"/>
                    <a:pt x="880" y="616"/>
                    <a:pt x="872" y="584"/>
                  </a:cubicBezTo>
                  <a:cubicBezTo>
                    <a:pt x="864" y="552"/>
                    <a:pt x="672" y="472"/>
                    <a:pt x="680" y="440"/>
                  </a:cubicBezTo>
                  <a:cubicBezTo>
                    <a:pt x="688" y="408"/>
                    <a:pt x="904" y="424"/>
                    <a:pt x="920" y="392"/>
                  </a:cubicBezTo>
                  <a:cubicBezTo>
                    <a:pt x="936" y="360"/>
                    <a:pt x="776" y="296"/>
                    <a:pt x="776" y="248"/>
                  </a:cubicBezTo>
                  <a:cubicBezTo>
                    <a:pt x="776" y="200"/>
                    <a:pt x="904" y="144"/>
                    <a:pt x="920" y="104"/>
                  </a:cubicBezTo>
                  <a:cubicBezTo>
                    <a:pt x="936" y="64"/>
                    <a:pt x="904" y="0"/>
                    <a:pt x="824" y="8"/>
                  </a:cubicBezTo>
                  <a:close/>
                </a:path>
              </a:pathLst>
            </a:custGeom>
            <a:gradFill rotWithShape="0">
              <a:gsLst>
                <a:gs pos="0">
                  <a:srgbClr val="663300"/>
                </a:gs>
                <a:gs pos="100000">
                  <a:srgbClr val="CC9900"/>
                </a:gs>
              </a:gsLst>
              <a:lin ang="0" scaled="1"/>
            </a:gra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51" name="Group 24"/>
            <p:cNvGrpSpPr>
              <a:grpSpLocks/>
            </p:cNvGrpSpPr>
            <p:nvPr/>
          </p:nvGrpSpPr>
          <p:grpSpPr bwMode="auto">
            <a:xfrm>
              <a:off x="2356" y="1524"/>
              <a:ext cx="1028" cy="949"/>
              <a:chOff x="1861" y="1183"/>
              <a:chExt cx="1966" cy="1812"/>
            </a:xfrm>
          </p:grpSpPr>
          <p:sp>
            <p:nvSpPr>
              <p:cNvPr id="173" name="Freeform 25"/>
              <p:cNvSpPr>
                <a:spLocks/>
              </p:cNvSpPr>
              <p:nvPr/>
            </p:nvSpPr>
            <p:spPr bwMode="auto">
              <a:xfrm>
                <a:off x="2102" y="1183"/>
                <a:ext cx="1515" cy="1697"/>
              </a:xfrm>
              <a:custGeom>
                <a:avLst/>
                <a:gdLst>
                  <a:gd name="T0" fmla="*/ 650 w 1515"/>
                  <a:gd name="T1" fmla="*/ 45 h 1723"/>
                  <a:gd name="T2" fmla="*/ 572 w 1515"/>
                  <a:gd name="T3" fmla="*/ 305 h 1723"/>
                  <a:gd name="T4" fmla="*/ 522 w 1515"/>
                  <a:gd name="T5" fmla="*/ 537 h 1723"/>
                  <a:gd name="T6" fmla="*/ 257 w 1515"/>
                  <a:gd name="T7" fmla="*/ 825 h 1723"/>
                  <a:gd name="T8" fmla="*/ 14 w 1515"/>
                  <a:gd name="T9" fmla="*/ 1122 h 1723"/>
                  <a:gd name="T10" fmla="*/ 172 w 1515"/>
                  <a:gd name="T11" fmla="*/ 1424 h 1723"/>
                  <a:gd name="T12" fmla="*/ 778 w 1515"/>
                  <a:gd name="T13" fmla="*/ 1721 h 1723"/>
                  <a:gd name="T14" fmla="*/ 1397 w 1515"/>
                  <a:gd name="T15" fmla="*/ 1410 h 1723"/>
                  <a:gd name="T16" fmla="*/ 1466 w 1515"/>
                  <a:gd name="T17" fmla="*/ 1058 h 1723"/>
                  <a:gd name="T18" fmla="*/ 1100 w 1515"/>
                  <a:gd name="T19" fmla="*/ 695 h 1723"/>
                  <a:gd name="T20" fmla="*/ 907 w 1515"/>
                  <a:gd name="T21" fmla="*/ 388 h 1723"/>
                  <a:gd name="T22" fmla="*/ 818 w 1515"/>
                  <a:gd name="T23" fmla="*/ 57 h 1723"/>
                  <a:gd name="T24" fmla="*/ 650 w 1515"/>
                  <a:gd name="T25" fmla="*/ 45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15" h="1723">
                    <a:moveTo>
                      <a:pt x="650" y="45"/>
                    </a:moveTo>
                    <a:cubicBezTo>
                      <a:pt x="608" y="86"/>
                      <a:pt x="593" y="222"/>
                      <a:pt x="572" y="305"/>
                    </a:cubicBezTo>
                    <a:cubicBezTo>
                      <a:pt x="550" y="387"/>
                      <a:pt x="574" y="450"/>
                      <a:pt x="522" y="537"/>
                    </a:cubicBezTo>
                    <a:cubicBezTo>
                      <a:pt x="469" y="624"/>
                      <a:pt x="342" y="728"/>
                      <a:pt x="257" y="825"/>
                    </a:cubicBezTo>
                    <a:cubicBezTo>
                      <a:pt x="173" y="922"/>
                      <a:pt x="28" y="1023"/>
                      <a:pt x="14" y="1122"/>
                    </a:cubicBezTo>
                    <a:cubicBezTo>
                      <a:pt x="0" y="1222"/>
                      <a:pt x="45" y="1324"/>
                      <a:pt x="172" y="1424"/>
                    </a:cubicBezTo>
                    <a:cubicBezTo>
                      <a:pt x="299" y="1524"/>
                      <a:pt x="574" y="1723"/>
                      <a:pt x="778" y="1721"/>
                    </a:cubicBezTo>
                    <a:cubicBezTo>
                      <a:pt x="982" y="1719"/>
                      <a:pt x="1282" y="1520"/>
                      <a:pt x="1397" y="1410"/>
                    </a:cubicBezTo>
                    <a:cubicBezTo>
                      <a:pt x="1512" y="1300"/>
                      <a:pt x="1515" y="1176"/>
                      <a:pt x="1466" y="1058"/>
                    </a:cubicBezTo>
                    <a:cubicBezTo>
                      <a:pt x="1417" y="939"/>
                      <a:pt x="1194" y="806"/>
                      <a:pt x="1100" y="695"/>
                    </a:cubicBezTo>
                    <a:cubicBezTo>
                      <a:pt x="1007" y="583"/>
                      <a:pt x="954" y="494"/>
                      <a:pt x="907" y="388"/>
                    </a:cubicBezTo>
                    <a:cubicBezTo>
                      <a:pt x="860" y="282"/>
                      <a:pt x="861" y="114"/>
                      <a:pt x="818" y="57"/>
                    </a:cubicBezTo>
                    <a:cubicBezTo>
                      <a:pt x="775" y="0"/>
                      <a:pt x="685" y="47"/>
                      <a:pt x="650" y="45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3300"/>
                  </a:gs>
                  <a:gs pos="100000">
                    <a:srgbClr val="990000"/>
                  </a:gs>
                </a:gsLst>
                <a:path path="rect">
                  <a:fillToRect l="50000" t="50000" r="50000" b="50000"/>
                </a:path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" name="Freeform 26"/>
              <p:cNvSpPr>
                <a:spLocks/>
              </p:cNvSpPr>
              <p:nvPr/>
            </p:nvSpPr>
            <p:spPr bwMode="auto">
              <a:xfrm>
                <a:off x="1861" y="1974"/>
                <a:ext cx="815" cy="1021"/>
              </a:xfrm>
              <a:custGeom>
                <a:avLst/>
                <a:gdLst>
                  <a:gd name="T0" fmla="*/ 435 w 979"/>
                  <a:gd name="T1" fmla="*/ 113 h 1290"/>
                  <a:gd name="T2" fmla="*/ 188 w 979"/>
                  <a:gd name="T3" fmla="*/ 442 h 1290"/>
                  <a:gd name="T4" fmla="*/ 23 w 979"/>
                  <a:gd name="T5" fmla="*/ 724 h 1290"/>
                  <a:gd name="T6" fmla="*/ 47 w 979"/>
                  <a:gd name="T7" fmla="*/ 1069 h 1290"/>
                  <a:gd name="T8" fmla="*/ 200 w 979"/>
                  <a:gd name="T9" fmla="*/ 1241 h 1290"/>
                  <a:gd name="T10" fmla="*/ 505 w 979"/>
                  <a:gd name="T11" fmla="*/ 1288 h 1290"/>
                  <a:gd name="T12" fmla="*/ 752 w 979"/>
                  <a:gd name="T13" fmla="*/ 1253 h 1290"/>
                  <a:gd name="T14" fmla="*/ 952 w 979"/>
                  <a:gd name="T15" fmla="*/ 1147 h 1290"/>
                  <a:gd name="T16" fmla="*/ 917 w 979"/>
                  <a:gd name="T17" fmla="*/ 877 h 1290"/>
                  <a:gd name="T18" fmla="*/ 776 w 979"/>
                  <a:gd name="T19" fmla="*/ 571 h 1290"/>
                  <a:gd name="T20" fmla="*/ 719 w 979"/>
                  <a:gd name="T21" fmla="*/ 301 h 1290"/>
                  <a:gd name="T22" fmla="*/ 623 w 979"/>
                  <a:gd name="T23" fmla="*/ 31 h 1290"/>
                  <a:gd name="T24" fmla="*/ 435 w 979"/>
                  <a:gd name="T25" fmla="*/ 113 h 1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9" h="1290">
                    <a:moveTo>
                      <a:pt x="435" y="113"/>
                    </a:moveTo>
                    <a:cubicBezTo>
                      <a:pt x="363" y="181"/>
                      <a:pt x="257" y="340"/>
                      <a:pt x="188" y="442"/>
                    </a:cubicBezTo>
                    <a:cubicBezTo>
                      <a:pt x="119" y="544"/>
                      <a:pt x="46" y="620"/>
                      <a:pt x="23" y="724"/>
                    </a:cubicBezTo>
                    <a:cubicBezTo>
                      <a:pt x="0" y="828"/>
                      <a:pt x="17" y="983"/>
                      <a:pt x="47" y="1069"/>
                    </a:cubicBezTo>
                    <a:cubicBezTo>
                      <a:pt x="77" y="1155"/>
                      <a:pt x="124" y="1205"/>
                      <a:pt x="200" y="1241"/>
                    </a:cubicBezTo>
                    <a:cubicBezTo>
                      <a:pt x="276" y="1277"/>
                      <a:pt x="413" y="1286"/>
                      <a:pt x="505" y="1288"/>
                    </a:cubicBezTo>
                    <a:cubicBezTo>
                      <a:pt x="597" y="1290"/>
                      <a:pt x="678" y="1276"/>
                      <a:pt x="752" y="1253"/>
                    </a:cubicBezTo>
                    <a:cubicBezTo>
                      <a:pt x="826" y="1230"/>
                      <a:pt x="925" y="1210"/>
                      <a:pt x="952" y="1147"/>
                    </a:cubicBezTo>
                    <a:cubicBezTo>
                      <a:pt x="979" y="1084"/>
                      <a:pt x="946" y="973"/>
                      <a:pt x="917" y="877"/>
                    </a:cubicBezTo>
                    <a:cubicBezTo>
                      <a:pt x="888" y="781"/>
                      <a:pt x="809" y="667"/>
                      <a:pt x="776" y="571"/>
                    </a:cubicBezTo>
                    <a:cubicBezTo>
                      <a:pt x="743" y="475"/>
                      <a:pt x="745" y="391"/>
                      <a:pt x="719" y="301"/>
                    </a:cubicBezTo>
                    <a:cubicBezTo>
                      <a:pt x="693" y="211"/>
                      <a:pt x="670" y="62"/>
                      <a:pt x="623" y="31"/>
                    </a:cubicBezTo>
                    <a:cubicBezTo>
                      <a:pt x="576" y="0"/>
                      <a:pt x="507" y="45"/>
                      <a:pt x="435" y="11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9900"/>
                  </a:gs>
                  <a:gs pos="100000">
                    <a:srgbClr val="FF3300"/>
                  </a:gs>
                </a:gsLst>
                <a:lin ang="270000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5" name="Freeform 27"/>
              <p:cNvSpPr>
                <a:spLocks/>
              </p:cNvSpPr>
              <p:nvPr/>
            </p:nvSpPr>
            <p:spPr bwMode="auto">
              <a:xfrm flipH="1">
                <a:off x="3039" y="1974"/>
                <a:ext cx="788" cy="1021"/>
              </a:xfrm>
              <a:custGeom>
                <a:avLst/>
                <a:gdLst>
                  <a:gd name="T0" fmla="*/ 435 w 979"/>
                  <a:gd name="T1" fmla="*/ 113 h 1290"/>
                  <a:gd name="T2" fmla="*/ 188 w 979"/>
                  <a:gd name="T3" fmla="*/ 442 h 1290"/>
                  <a:gd name="T4" fmla="*/ 23 w 979"/>
                  <a:gd name="T5" fmla="*/ 724 h 1290"/>
                  <a:gd name="T6" fmla="*/ 47 w 979"/>
                  <a:gd name="T7" fmla="*/ 1069 h 1290"/>
                  <a:gd name="T8" fmla="*/ 200 w 979"/>
                  <a:gd name="T9" fmla="*/ 1241 h 1290"/>
                  <a:gd name="T10" fmla="*/ 505 w 979"/>
                  <a:gd name="T11" fmla="*/ 1288 h 1290"/>
                  <a:gd name="T12" fmla="*/ 752 w 979"/>
                  <a:gd name="T13" fmla="*/ 1253 h 1290"/>
                  <a:gd name="T14" fmla="*/ 952 w 979"/>
                  <a:gd name="T15" fmla="*/ 1147 h 1290"/>
                  <a:gd name="T16" fmla="*/ 917 w 979"/>
                  <a:gd name="T17" fmla="*/ 877 h 1290"/>
                  <a:gd name="T18" fmla="*/ 776 w 979"/>
                  <a:gd name="T19" fmla="*/ 571 h 1290"/>
                  <a:gd name="T20" fmla="*/ 719 w 979"/>
                  <a:gd name="T21" fmla="*/ 301 h 1290"/>
                  <a:gd name="T22" fmla="*/ 623 w 979"/>
                  <a:gd name="T23" fmla="*/ 31 h 1290"/>
                  <a:gd name="T24" fmla="*/ 435 w 979"/>
                  <a:gd name="T25" fmla="*/ 113 h 1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9" h="1290">
                    <a:moveTo>
                      <a:pt x="435" y="113"/>
                    </a:moveTo>
                    <a:cubicBezTo>
                      <a:pt x="363" y="181"/>
                      <a:pt x="257" y="340"/>
                      <a:pt x="188" y="442"/>
                    </a:cubicBezTo>
                    <a:cubicBezTo>
                      <a:pt x="119" y="544"/>
                      <a:pt x="46" y="620"/>
                      <a:pt x="23" y="724"/>
                    </a:cubicBezTo>
                    <a:cubicBezTo>
                      <a:pt x="0" y="828"/>
                      <a:pt x="17" y="983"/>
                      <a:pt x="47" y="1069"/>
                    </a:cubicBezTo>
                    <a:cubicBezTo>
                      <a:pt x="77" y="1155"/>
                      <a:pt x="124" y="1205"/>
                      <a:pt x="200" y="1241"/>
                    </a:cubicBezTo>
                    <a:cubicBezTo>
                      <a:pt x="276" y="1277"/>
                      <a:pt x="413" y="1286"/>
                      <a:pt x="505" y="1288"/>
                    </a:cubicBezTo>
                    <a:cubicBezTo>
                      <a:pt x="597" y="1290"/>
                      <a:pt x="678" y="1276"/>
                      <a:pt x="752" y="1253"/>
                    </a:cubicBezTo>
                    <a:cubicBezTo>
                      <a:pt x="826" y="1230"/>
                      <a:pt x="925" y="1210"/>
                      <a:pt x="952" y="1147"/>
                    </a:cubicBezTo>
                    <a:cubicBezTo>
                      <a:pt x="979" y="1084"/>
                      <a:pt x="946" y="973"/>
                      <a:pt x="917" y="877"/>
                    </a:cubicBezTo>
                    <a:cubicBezTo>
                      <a:pt x="888" y="781"/>
                      <a:pt x="809" y="667"/>
                      <a:pt x="776" y="571"/>
                    </a:cubicBezTo>
                    <a:cubicBezTo>
                      <a:pt x="743" y="475"/>
                      <a:pt x="745" y="391"/>
                      <a:pt x="719" y="301"/>
                    </a:cubicBezTo>
                    <a:cubicBezTo>
                      <a:pt x="693" y="211"/>
                      <a:pt x="670" y="62"/>
                      <a:pt x="623" y="31"/>
                    </a:cubicBezTo>
                    <a:cubicBezTo>
                      <a:pt x="576" y="0"/>
                      <a:pt x="507" y="45"/>
                      <a:pt x="435" y="11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9900"/>
                  </a:gs>
                  <a:gs pos="100000">
                    <a:srgbClr val="FF3300"/>
                  </a:gs>
                </a:gsLst>
                <a:lin ang="270000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6" name="Freeform 28"/>
              <p:cNvSpPr>
                <a:spLocks/>
              </p:cNvSpPr>
              <p:nvPr/>
            </p:nvSpPr>
            <p:spPr bwMode="auto">
              <a:xfrm>
                <a:off x="1952" y="1953"/>
                <a:ext cx="846" cy="997"/>
              </a:xfrm>
              <a:custGeom>
                <a:avLst/>
                <a:gdLst>
                  <a:gd name="T0" fmla="*/ 435 w 979"/>
                  <a:gd name="T1" fmla="*/ 113 h 1290"/>
                  <a:gd name="T2" fmla="*/ 188 w 979"/>
                  <a:gd name="T3" fmla="*/ 442 h 1290"/>
                  <a:gd name="T4" fmla="*/ 23 w 979"/>
                  <a:gd name="T5" fmla="*/ 724 h 1290"/>
                  <a:gd name="T6" fmla="*/ 47 w 979"/>
                  <a:gd name="T7" fmla="*/ 1069 h 1290"/>
                  <a:gd name="T8" fmla="*/ 200 w 979"/>
                  <a:gd name="T9" fmla="*/ 1241 h 1290"/>
                  <a:gd name="T10" fmla="*/ 505 w 979"/>
                  <a:gd name="T11" fmla="*/ 1288 h 1290"/>
                  <a:gd name="T12" fmla="*/ 752 w 979"/>
                  <a:gd name="T13" fmla="*/ 1253 h 1290"/>
                  <a:gd name="T14" fmla="*/ 952 w 979"/>
                  <a:gd name="T15" fmla="*/ 1147 h 1290"/>
                  <a:gd name="T16" fmla="*/ 917 w 979"/>
                  <a:gd name="T17" fmla="*/ 877 h 1290"/>
                  <a:gd name="T18" fmla="*/ 776 w 979"/>
                  <a:gd name="T19" fmla="*/ 571 h 1290"/>
                  <a:gd name="T20" fmla="*/ 719 w 979"/>
                  <a:gd name="T21" fmla="*/ 301 h 1290"/>
                  <a:gd name="T22" fmla="*/ 623 w 979"/>
                  <a:gd name="T23" fmla="*/ 31 h 1290"/>
                  <a:gd name="T24" fmla="*/ 435 w 979"/>
                  <a:gd name="T25" fmla="*/ 113 h 1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9" h="1290">
                    <a:moveTo>
                      <a:pt x="435" y="113"/>
                    </a:moveTo>
                    <a:cubicBezTo>
                      <a:pt x="363" y="181"/>
                      <a:pt x="257" y="340"/>
                      <a:pt x="188" y="442"/>
                    </a:cubicBezTo>
                    <a:cubicBezTo>
                      <a:pt x="119" y="544"/>
                      <a:pt x="46" y="620"/>
                      <a:pt x="23" y="724"/>
                    </a:cubicBezTo>
                    <a:cubicBezTo>
                      <a:pt x="0" y="828"/>
                      <a:pt x="17" y="983"/>
                      <a:pt x="47" y="1069"/>
                    </a:cubicBezTo>
                    <a:cubicBezTo>
                      <a:pt x="77" y="1155"/>
                      <a:pt x="124" y="1205"/>
                      <a:pt x="200" y="1241"/>
                    </a:cubicBezTo>
                    <a:cubicBezTo>
                      <a:pt x="276" y="1277"/>
                      <a:pt x="413" y="1286"/>
                      <a:pt x="505" y="1288"/>
                    </a:cubicBezTo>
                    <a:cubicBezTo>
                      <a:pt x="597" y="1290"/>
                      <a:pt x="678" y="1276"/>
                      <a:pt x="752" y="1253"/>
                    </a:cubicBezTo>
                    <a:cubicBezTo>
                      <a:pt x="826" y="1230"/>
                      <a:pt x="925" y="1210"/>
                      <a:pt x="952" y="1147"/>
                    </a:cubicBezTo>
                    <a:cubicBezTo>
                      <a:pt x="979" y="1084"/>
                      <a:pt x="946" y="973"/>
                      <a:pt x="917" y="877"/>
                    </a:cubicBezTo>
                    <a:cubicBezTo>
                      <a:pt x="888" y="781"/>
                      <a:pt x="809" y="667"/>
                      <a:pt x="776" y="571"/>
                    </a:cubicBezTo>
                    <a:cubicBezTo>
                      <a:pt x="743" y="475"/>
                      <a:pt x="745" y="391"/>
                      <a:pt x="719" y="301"/>
                    </a:cubicBezTo>
                    <a:cubicBezTo>
                      <a:pt x="693" y="211"/>
                      <a:pt x="670" y="62"/>
                      <a:pt x="623" y="31"/>
                    </a:cubicBezTo>
                    <a:cubicBezTo>
                      <a:pt x="576" y="0"/>
                      <a:pt x="507" y="45"/>
                      <a:pt x="435" y="11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9900"/>
                  </a:gs>
                  <a:gs pos="100000">
                    <a:srgbClr val="FF3300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7" name="Freeform 29"/>
              <p:cNvSpPr>
                <a:spLocks/>
              </p:cNvSpPr>
              <p:nvPr/>
            </p:nvSpPr>
            <p:spPr bwMode="auto">
              <a:xfrm flipH="1">
                <a:off x="2994" y="1953"/>
                <a:ext cx="756" cy="997"/>
              </a:xfrm>
              <a:custGeom>
                <a:avLst/>
                <a:gdLst>
                  <a:gd name="T0" fmla="*/ 435 w 979"/>
                  <a:gd name="T1" fmla="*/ 113 h 1290"/>
                  <a:gd name="T2" fmla="*/ 188 w 979"/>
                  <a:gd name="T3" fmla="*/ 442 h 1290"/>
                  <a:gd name="T4" fmla="*/ 23 w 979"/>
                  <a:gd name="T5" fmla="*/ 724 h 1290"/>
                  <a:gd name="T6" fmla="*/ 47 w 979"/>
                  <a:gd name="T7" fmla="*/ 1069 h 1290"/>
                  <a:gd name="T8" fmla="*/ 200 w 979"/>
                  <a:gd name="T9" fmla="*/ 1241 h 1290"/>
                  <a:gd name="T10" fmla="*/ 505 w 979"/>
                  <a:gd name="T11" fmla="*/ 1288 h 1290"/>
                  <a:gd name="T12" fmla="*/ 752 w 979"/>
                  <a:gd name="T13" fmla="*/ 1253 h 1290"/>
                  <a:gd name="T14" fmla="*/ 952 w 979"/>
                  <a:gd name="T15" fmla="*/ 1147 h 1290"/>
                  <a:gd name="T16" fmla="*/ 917 w 979"/>
                  <a:gd name="T17" fmla="*/ 877 h 1290"/>
                  <a:gd name="T18" fmla="*/ 776 w 979"/>
                  <a:gd name="T19" fmla="*/ 571 h 1290"/>
                  <a:gd name="T20" fmla="*/ 719 w 979"/>
                  <a:gd name="T21" fmla="*/ 301 h 1290"/>
                  <a:gd name="T22" fmla="*/ 623 w 979"/>
                  <a:gd name="T23" fmla="*/ 31 h 1290"/>
                  <a:gd name="T24" fmla="*/ 435 w 979"/>
                  <a:gd name="T25" fmla="*/ 113 h 1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9" h="1290">
                    <a:moveTo>
                      <a:pt x="435" y="113"/>
                    </a:moveTo>
                    <a:cubicBezTo>
                      <a:pt x="363" y="181"/>
                      <a:pt x="257" y="340"/>
                      <a:pt x="188" y="442"/>
                    </a:cubicBezTo>
                    <a:cubicBezTo>
                      <a:pt x="119" y="544"/>
                      <a:pt x="46" y="620"/>
                      <a:pt x="23" y="724"/>
                    </a:cubicBezTo>
                    <a:cubicBezTo>
                      <a:pt x="0" y="828"/>
                      <a:pt x="17" y="983"/>
                      <a:pt x="47" y="1069"/>
                    </a:cubicBezTo>
                    <a:cubicBezTo>
                      <a:pt x="77" y="1155"/>
                      <a:pt x="124" y="1205"/>
                      <a:pt x="200" y="1241"/>
                    </a:cubicBezTo>
                    <a:cubicBezTo>
                      <a:pt x="276" y="1277"/>
                      <a:pt x="413" y="1286"/>
                      <a:pt x="505" y="1288"/>
                    </a:cubicBezTo>
                    <a:cubicBezTo>
                      <a:pt x="597" y="1290"/>
                      <a:pt x="678" y="1276"/>
                      <a:pt x="752" y="1253"/>
                    </a:cubicBezTo>
                    <a:cubicBezTo>
                      <a:pt x="826" y="1230"/>
                      <a:pt x="925" y="1210"/>
                      <a:pt x="952" y="1147"/>
                    </a:cubicBezTo>
                    <a:cubicBezTo>
                      <a:pt x="979" y="1084"/>
                      <a:pt x="946" y="973"/>
                      <a:pt x="917" y="877"/>
                    </a:cubicBezTo>
                    <a:cubicBezTo>
                      <a:pt x="888" y="781"/>
                      <a:pt x="809" y="667"/>
                      <a:pt x="776" y="571"/>
                    </a:cubicBezTo>
                    <a:cubicBezTo>
                      <a:pt x="743" y="475"/>
                      <a:pt x="745" y="391"/>
                      <a:pt x="719" y="301"/>
                    </a:cubicBezTo>
                    <a:cubicBezTo>
                      <a:pt x="693" y="211"/>
                      <a:pt x="670" y="62"/>
                      <a:pt x="623" y="31"/>
                    </a:cubicBezTo>
                    <a:cubicBezTo>
                      <a:pt x="576" y="0"/>
                      <a:pt x="507" y="45"/>
                      <a:pt x="435" y="11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9900"/>
                  </a:gs>
                  <a:gs pos="100000">
                    <a:srgbClr val="FF3300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8" name="Freeform 30"/>
              <p:cNvSpPr>
                <a:spLocks/>
              </p:cNvSpPr>
              <p:nvPr/>
            </p:nvSpPr>
            <p:spPr bwMode="auto">
              <a:xfrm>
                <a:off x="2280" y="1279"/>
                <a:ext cx="1164" cy="1579"/>
              </a:xfrm>
              <a:custGeom>
                <a:avLst/>
                <a:gdLst>
                  <a:gd name="T0" fmla="*/ 512 w 1164"/>
                  <a:gd name="T1" fmla="*/ 42 h 1579"/>
                  <a:gd name="T2" fmla="*/ 453 w 1164"/>
                  <a:gd name="T3" fmla="*/ 285 h 1579"/>
                  <a:gd name="T4" fmla="*/ 414 w 1164"/>
                  <a:gd name="T5" fmla="*/ 503 h 1579"/>
                  <a:gd name="T6" fmla="*/ 118 w 1164"/>
                  <a:gd name="T7" fmla="*/ 719 h 1579"/>
                  <a:gd name="T8" fmla="*/ 25 w 1164"/>
                  <a:gd name="T9" fmla="*/ 1050 h 1579"/>
                  <a:gd name="T10" fmla="*/ 271 w 1164"/>
                  <a:gd name="T11" fmla="*/ 1448 h 1579"/>
                  <a:gd name="T12" fmla="*/ 612 w 1164"/>
                  <a:gd name="T13" fmla="*/ 1577 h 1579"/>
                  <a:gd name="T14" fmla="*/ 917 w 1164"/>
                  <a:gd name="T15" fmla="*/ 1460 h 1579"/>
                  <a:gd name="T16" fmla="*/ 1141 w 1164"/>
                  <a:gd name="T17" fmla="*/ 1119 h 1579"/>
                  <a:gd name="T18" fmla="*/ 1058 w 1164"/>
                  <a:gd name="T19" fmla="*/ 755 h 1579"/>
                  <a:gd name="T20" fmla="*/ 894 w 1164"/>
                  <a:gd name="T21" fmla="*/ 649 h 1579"/>
                  <a:gd name="T22" fmla="*/ 710 w 1164"/>
                  <a:gd name="T23" fmla="*/ 363 h 1579"/>
                  <a:gd name="T24" fmla="*/ 641 w 1164"/>
                  <a:gd name="T25" fmla="*/ 53 h 1579"/>
                  <a:gd name="T26" fmla="*/ 512 w 1164"/>
                  <a:gd name="T27" fmla="*/ 42 h 15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64" h="1579">
                    <a:moveTo>
                      <a:pt x="512" y="42"/>
                    </a:moveTo>
                    <a:cubicBezTo>
                      <a:pt x="480" y="81"/>
                      <a:pt x="469" y="208"/>
                      <a:pt x="453" y="285"/>
                    </a:cubicBezTo>
                    <a:cubicBezTo>
                      <a:pt x="436" y="362"/>
                      <a:pt x="470" y="431"/>
                      <a:pt x="414" y="503"/>
                    </a:cubicBezTo>
                    <a:cubicBezTo>
                      <a:pt x="358" y="575"/>
                      <a:pt x="183" y="628"/>
                      <a:pt x="118" y="719"/>
                    </a:cubicBezTo>
                    <a:cubicBezTo>
                      <a:pt x="53" y="810"/>
                      <a:pt x="0" y="929"/>
                      <a:pt x="25" y="1050"/>
                    </a:cubicBezTo>
                    <a:cubicBezTo>
                      <a:pt x="50" y="1171"/>
                      <a:pt x="173" y="1360"/>
                      <a:pt x="271" y="1448"/>
                    </a:cubicBezTo>
                    <a:cubicBezTo>
                      <a:pt x="369" y="1536"/>
                      <a:pt x="504" y="1575"/>
                      <a:pt x="612" y="1577"/>
                    </a:cubicBezTo>
                    <a:cubicBezTo>
                      <a:pt x="720" y="1579"/>
                      <a:pt x="829" y="1536"/>
                      <a:pt x="917" y="1460"/>
                    </a:cubicBezTo>
                    <a:cubicBezTo>
                      <a:pt x="1005" y="1384"/>
                      <a:pt x="1118" y="1236"/>
                      <a:pt x="1141" y="1119"/>
                    </a:cubicBezTo>
                    <a:cubicBezTo>
                      <a:pt x="1164" y="1002"/>
                      <a:pt x="1099" y="833"/>
                      <a:pt x="1058" y="755"/>
                    </a:cubicBezTo>
                    <a:cubicBezTo>
                      <a:pt x="1017" y="677"/>
                      <a:pt x="952" y="714"/>
                      <a:pt x="894" y="649"/>
                    </a:cubicBezTo>
                    <a:cubicBezTo>
                      <a:pt x="836" y="584"/>
                      <a:pt x="752" y="462"/>
                      <a:pt x="710" y="363"/>
                    </a:cubicBezTo>
                    <a:cubicBezTo>
                      <a:pt x="668" y="264"/>
                      <a:pt x="674" y="107"/>
                      <a:pt x="641" y="53"/>
                    </a:cubicBezTo>
                    <a:cubicBezTo>
                      <a:pt x="608" y="0"/>
                      <a:pt x="539" y="44"/>
                      <a:pt x="512" y="42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3300"/>
                  </a:gs>
                  <a:gs pos="100000">
                    <a:srgbClr val="990000"/>
                  </a:gs>
                </a:gsLst>
                <a:path path="rect">
                  <a:fillToRect l="50000" t="50000" r="50000" b="50000"/>
                </a:path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2" name="Group 31"/>
            <p:cNvGrpSpPr>
              <a:grpSpLocks/>
            </p:cNvGrpSpPr>
            <p:nvPr/>
          </p:nvGrpSpPr>
          <p:grpSpPr bwMode="auto">
            <a:xfrm>
              <a:off x="2664" y="1785"/>
              <a:ext cx="402" cy="237"/>
              <a:chOff x="2496" y="1728"/>
              <a:chExt cx="816" cy="480"/>
            </a:xfrm>
          </p:grpSpPr>
          <p:sp>
            <p:nvSpPr>
              <p:cNvPr id="168" name="Oval 32"/>
              <p:cNvSpPr>
                <a:spLocks noChangeArrowheads="1"/>
              </p:cNvSpPr>
              <p:nvPr/>
            </p:nvSpPr>
            <p:spPr bwMode="auto">
              <a:xfrm>
                <a:off x="2496" y="1776"/>
                <a:ext cx="192" cy="192"/>
              </a:xfrm>
              <a:prstGeom prst="ellipse">
                <a:avLst/>
              </a:prstGeom>
              <a:gradFill rotWithShape="0">
                <a:gsLst>
                  <a:gs pos="0">
                    <a:srgbClr val="FFFFFF"/>
                  </a:gs>
                  <a:gs pos="100000">
                    <a:srgbClr val="CCFFFF"/>
                  </a:gs>
                </a:gsLst>
                <a:path path="shape">
                  <a:fillToRect l="50000" t="50000" r="50000" b="50000"/>
                </a:path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altLang="en-US"/>
              </a:p>
            </p:txBody>
          </p:sp>
          <p:sp>
            <p:nvSpPr>
              <p:cNvPr id="169" name="Oval 33"/>
              <p:cNvSpPr>
                <a:spLocks noChangeArrowheads="1"/>
              </p:cNvSpPr>
              <p:nvPr/>
            </p:nvSpPr>
            <p:spPr bwMode="auto">
              <a:xfrm>
                <a:off x="2640" y="1920"/>
                <a:ext cx="192" cy="192"/>
              </a:xfrm>
              <a:prstGeom prst="ellipse">
                <a:avLst/>
              </a:prstGeom>
              <a:gradFill rotWithShape="0">
                <a:gsLst>
                  <a:gs pos="0">
                    <a:srgbClr val="FFFFFF"/>
                  </a:gs>
                  <a:gs pos="100000">
                    <a:srgbClr val="CCFFFF"/>
                  </a:gs>
                </a:gsLst>
                <a:path path="shape">
                  <a:fillToRect l="50000" t="50000" r="50000" b="50000"/>
                </a:path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altLang="en-US"/>
              </a:p>
            </p:txBody>
          </p:sp>
          <p:sp>
            <p:nvSpPr>
              <p:cNvPr id="170" name="Oval 34"/>
              <p:cNvSpPr>
                <a:spLocks noChangeArrowheads="1"/>
              </p:cNvSpPr>
              <p:nvPr/>
            </p:nvSpPr>
            <p:spPr bwMode="auto">
              <a:xfrm>
                <a:off x="2832" y="2016"/>
                <a:ext cx="192" cy="192"/>
              </a:xfrm>
              <a:prstGeom prst="ellipse">
                <a:avLst/>
              </a:prstGeom>
              <a:gradFill rotWithShape="0">
                <a:gsLst>
                  <a:gs pos="0">
                    <a:srgbClr val="FFFFFF"/>
                  </a:gs>
                  <a:gs pos="100000">
                    <a:srgbClr val="CCFFFF"/>
                  </a:gs>
                </a:gsLst>
                <a:path path="shape">
                  <a:fillToRect l="50000" t="50000" r="50000" b="50000"/>
                </a:path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altLang="en-US"/>
              </a:p>
            </p:txBody>
          </p:sp>
          <p:sp>
            <p:nvSpPr>
              <p:cNvPr id="171" name="Oval 35"/>
              <p:cNvSpPr>
                <a:spLocks noChangeArrowheads="1"/>
              </p:cNvSpPr>
              <p:nvPr/>
            </p:nvSpPr>
            <p:spPr bwMode="auto">
              <a:xfrm>
                <a:off x="3024" y="1920"/>
                <a:ext cx="192" cy="192"/>
              </a:xfrm>
              <a:prstGeom prst="ellipse">
                <a:avLst/>
              </a:prstGeom>
              <a:gradFill rotWithShape="0">
                <a:gsLst>
                  <a:gs pos="0">
                    <a:srgbClr val="FFFFFF"/>
                  </a:gs>
                  <a:gs pos="100000">
                    <a:srgbClr val="CCFFFF"/>
                  </a:gs>
                </a:gsLst>
                <a:path path="shape">
                  <a:fillToRect l="50000" t="50000" r="50000" b="50000"/>
                </a:path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altLang="en-US"/>
              </a:p>
            </p:txBody>
          </p:sp>
          <p:sp>
            <p:nvSpPr>
              <p:cNvPr id="172" name="Oval 36"/>
              <p:cNvSpPr>
                <a:spLocks noChangeArrowheads="1"/>
              </p:cNvSpPr>
              <p:nvPr/>
            </p:nvSpPr>
            <p:spPr bwMode="auto">
              <a:xfrm>
                <a:off x="3120" y="1728"/>
                <a:ext cx="192" cy="192"/>
              </a:xfrm>
              <a:prstGeom prst="ellipse">
                <a:avLst/>
              </a:prstGeom>
              <a:gradFill rotWithShape="0">
                <a:gsLst>
                  <a:gs pos="0">
                    <a:srgbClr val="FFFFFF"/>
                  </a:gs>
                  <a:gs pos="100000">
                    <a:srgbClr val="CCFFFF"/>
                  </a:gs>
                </a:gsLst>
                <a:path path="shape">
                  <a:fillToRect l="50000" t="50000" r="50000" b="50000"/>
                </a:path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altLang="en-US"/>
              </a:p>
            </p:txBody>
          </p:sp>
        </p:grpSp>
        <p:grpSp>
          <p:nvGrpSpPr>
            <p:cNvPr id="153" name="Group 37"/>
            <p:cNvGrpSpPr>
              <a:grpSpLocks/>
            </p:cNvGrpSpPr>
            <p:nvPr/>
          </p:nvGrpSpPr>
          <p:grpSpPr bwMode="auto">
            <a:xfrm>
              <a:off x="2512" y="920"/>
              <a:ext cx="687" cy="713"/>
              <a:chOff x="2068" y="27"/>
              <a:chExt cx="1650" cy="1442"/>
            </a:xfrm>
          </p:grpSpPr>
          <p:sp>
            <p:nvSpPr>
              <p:cNvPr id="154" name="Freeform 38"/>
              <p:cNvSpPr>
                <a:spLocks/>
              </p:cNvSpPr>
              <p:nvPr/>
            </p:nvSpPr>
            <p:spPr bwMode="auto">
              <a:xfrm>
                <a:off x="2846" y="27"/>
                <a:ext cx="264" cy="388"/>
              </a:xfrm>
              <a:custGeom>
                <a:avLst/>
                <a:gdLst>
                  <a:gd name="T0" fmla="*/ 42 w 264"/>
                  <a:gd name="T1" fmla="*/ 376 h 388"/>
                  <a:gd name="T2" fmla="*/ 185 w 264"/>
                  <a:gd name="T3" fmla="*/ 278 h 388"/>
                  <a:gd name="T4" fmla="*/ 257 w 264"/>
                  <a:gd name="T5" fmla="*/ 138 h 388"/>
                  <a:gd name="T6" fmla="*/ 229 w 264"/>
                  <a:gd name="T7" fmla="*/ 37 h 388"/>
                  <a:gd name="T8" fmla="*/ 77 w 264"/>
                  <a:gd name="T9" fmla="*/ 29 h 388"/>
                  <a:gd name="T10" fmla="*/ 6 w 264"/>
                  <a:gd name="T11" fmla="*/ 207 h 388"/>
                  <a:gd name="T12" fmla="*/ 42 w 264"/>
                  <a:gd name="T13" fmla="*/ 376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4" h="388">
                    <a:moveTo>
                      <a:pt x="42" y="376"/>
                    </a:moveTo>
                    <a:cubicBezTo>
                      <a:pt x="72" y="388"/>
                      <a:pt x="149" y="318"/>
                      <a:pt x="185" y="278"/>
                    </a:cubicBezTo>
                    <a:cubicBezTo>
                      <a:pt x="221" y="238"/>
                      <a:pt x="250" y="178"/>
                      <a:pt x="257" y="138"/>
                    </a:cubicBezTo>
                    <a:cubicBezTo>
                      <a:pt x="264" y="98"/>
                      <a:pt x="259" y="55"/>
                      <a:pt x="229" y="37"/>
                    </a:cubicBezTo>
                    <a:cubicBezTo>
                      <a:pt x="199" y="19"/>
                      <a:pt x="114" y="0"/>
                      <a:pt x="77" y="29"/>
                    </a:cubicBezTo>
                    <a:cubicBezTo>
                      <a:pt x="40" y="57"/>
                      <a:pt x="12" y="149"/>
                      <a:pt x="6" y="207"/>
                    </a:cubicBezTo>
                    <a:cubicBezTo>
                      <a:pt x="0" y="265"/>
                      <a:pt x="12" y="364"/>
                      <a:pt x="42" y="37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3300"/>
                  </a:gs>
                  <a:gs pos="100000">
                    <a:srgbClr val="CC0000"/>
                  </a:gs>
                </a:gsLst>
                <a:lin ang="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" name="Freeform 39"/>
              <p:cNvSpPr>
                <a:spLocks/>
              </p:cNvSpPr>
              <p:nvPr/>
            </p:nvSpPr>
            <p:spPr bwMode="auto">
              <a:xfrm flipH="1">
                <a:off x="2663" y="144"/>
                <a:ext cx="241" cy="325"/>
              </a:xfrm>
              <a:custGeom>
                <a:avLst/>
                <a:gdLst>
                  <a:gd name="T0" fmla="*/ 42 w 264"/>
                  <a:gd name="T1" fmla="*/ 376 h 388"/>
                  <a:gd name="T2" fmla="*/ 185 w 264"/>
                  <a:gd name="T3" fmla="*/ 278 h 388"/>
                  <a:gd name="T4" fmla="*/ 257 w 264"/>
                  <a:gd name="T5" fmla="*/ 138 h 388"/>
                  <a:gd name="T6" fmla="*/ 229 w 264"/>
                  <a:gd name="T7" fmla="*/ 37 h 388"/>
                  <a:gd name="T8" fmla="*/ 77 w 264"/>
                  <a:gd name="T9" fmla="*/ 29 h 388"/>
                  <a:gd name="T10" fmla="*/ 6 w 264"/>
                  <a:gd name="T11" fmla="*/ 207 h 388"/>
                  <a:gd name="T12" fmla="*/ 42 w 264"/>
                  <a:gd name="T13" fmla="*/ 376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4" h="388">
                    <a:moveTo>
                      <a:pt x="42" y="376"/>
                    </a:moveTo>
                    <a:cubicBezTo>
                      <a:pt x="72" y="388"/>
                      <a:pt x="149" y="318"/>
                      <a:pt x="185" y="278"/>
                    </a:cubicBezTo>
                    <a:cubicBezTo>
                      <a:pt x="221" y="238"/>
                      <a:pt x="250" y="178"/>
                      <a:pt x="257" y="138"/>
                    </a:cubicBezTo>
                    <a:cubicBezTo>
                      <a:pt x="264" y="98"/>
                      <a:pt x="259" y="55"/>
                      <a:pt x="229" y="37"/>
                    </a:cubicBezTo>
                    <a:cubicBezTo>
                      <a:pt x="199" y="19"/>
                      <a:pt x="114" y="0"/>
                      <a:pt x="77" y="29"/>
                    </a:cubicBezTo>
                    <a:cubicBezTo>
                      <a:pt x="40" y="57"/>
                      <a:pt x="12" y="149"/>
                      <a:pt x="6" y="207"/>
                    </a:cubicBezTo>
                    <a:cubicBezTo>
                      <a:pt x="0" y="265"/>
                      <a:pt x="12" y="364"/>
                      <a:pt x="42" y="37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3300"/>
                  </a:gs>
                  <a:gs pos="100000">
                    <a:srgbClr val="CC0000"/>
                  </a:gs>
                </a:gsLst>
                <a:lin ang="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" name="Freeform 40"/>
              <p:cNvSpPr>
                <a:spLocks/>
              </p:cNvSpPr>
              <p:nvPr/>
            </p:nvSpPr>
            <p:spPr bwMode="auto">
              <a:xfrm>
                <a:off x="2939" y="167"/>
                <a:ext cx="242" cy="325"/>
              </a:xfrm>
              <a:custGeom>
                <a:avLst/>
                <a:gdLst>
                  <a:gd name="T0" fmla="*/ 42 w 264"/>
                  <a:gd name="T1" fmla="*/ 376 h 388"/>
                  <a:gd name="T2" fmla="*/ 185 w 264"/>
                  <a:gd name="T3" fmla="*/ 278 h 388"/>
                  <a:gd name="T4" fmla="*/ 257 w 264"/>
                  <a:gd name="T5" fmla="*/ 138 h 388"/>
                  <a:gd name="T6" fmla="*/ 229 w 264"/>
                  <a:gd name="T7" fmla="*/ 37 h 388"/>
                  <a:gd name="T8" fmla="*/ 77 w 264"/>
                  <a:gd name="T9" fmla="*/ 29 h 388"/>
                  <a:gd name="T10" fmla="*/ 6 w 264"/>
                  <a:gd name="T11" fmla="*/ 207 h 388"/>
                  <a:gd name="T12" fmla="*/ 42 w 264"/>
                  <a:gd name="T13" fmla="*/ 376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4" h="388">
                    <a:moveTo>
                      <a:pt x="42" y="376"/>
                    </a:moveTo>
                    <a:cubicBezTo>
                      <a:pt x="72" y="388"/>
                      <a:pt x="149" y="318"/>
                      <a:pt x="185" y="278"/>
                    </a:cubicBezTo>
                    <a:cubicBezTo>
                      <a:pt x="221" y="238"/>
                      <a:pt x="250" y="178"/>
                      <a:pt x="257" y="138"/>
                    </a:cubicBezTo>
                    <a:cubicBezTo>
                      <a:pt x="264" y="98"/>
                      <a:pt x="259" y="55"/>
                      <a:pt x="229" y="37"/>
                    </a:cubicBezTo>
                    <a:cubicBezTo>
                      <a:pt x="199" y="19"/>
                      <a:pt x="114" y="0"/>
                      <a:pt x="77" y="29"/>
                    </a:cubicBezTo>
                    <a:cubicBezTo>
                      <a:pt x="40" y="57"/>
                      <a:pt x="12" y="149"/>
                      <a:pt x="6" y="207"/>
                    </a:cubicBezTo>
                    <a:cubicBezTo>
                      <a:pt x="0" y="265"/>
                      <a:pt x="12" y="364"/>
                      <a:pt x="42" y="37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3300"/>
                  </a:gs>
                  <a:gs pos="100000">
                    <a:srgbClr val="CC0000"/>
                  </a:gs>
                </a:gsLst>
                <a:lin ang="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" name="Freeform 41"/>
              <p:cNvSpPr>
                <a:spLocks/>
              </p:cNvSpPr>
              <p:nvPr/>
            </p:nvSpPr>
            <p:spPr bwMode="auto">
              <a:xfrm>
                <a:off x="2308" y="369"/>
                <a:ext cx="1313" cy="818"/>
              </a:xfrm>
              <a:custGeom>
                <a:avLst/>
                <a:gdLst>
                  <a:gd name="T0" fmla="*/ 265 w 1433"/>
                  <a:gd name="T1" fmla="*/ 96 h 977"/>
                  <a:gd name="T2" fmla="*/ 88 w 1433"/>
                  <a:gd name="T3" fmla="*/ 332 h 977"/>
                  <a:gd name="T4" fmla="*/ 100 w 1433"/>
                  <a:gd name="T5" fmla="*/ 743 h 977"/>
                  <a:gd name="T6" fmla="*/ 18 w 1433"/>
                  <a:gd name="T7" fmla="*/ 802 h 977"/>
                  <a:gd name="T8" fmla="*/ 206 w 1433"/>
                  <a:gd name="T9" fmla="*/ 955 h 977"/>
                  <a:gd name="T10" fmla="*/ 698 w 1433"/>
                  <a:gd name="T11" fmla="*/ 933 h 977"/>
                  <a:gd name="T12" fmla="*/ 1358 w 1433"/>
                  <a:gd name="T13" fmla="*/ 802 h 977"/>
                  <a:gd name="T14" fmla="*/ 1146 w 1433"/>
                  <a:gd name="T15" fmla="*/ 661 h 977"/>
                  <a:gd name="T16" fmla="*/ 1146 w 1433"/>
                  <a:gd name="T17" fmla="*/ 367 h 977"/>
                  <a:gd name="T18" fmla="*/ 970 w 1433"/>
                  <a:gd name="T19" fmla="*/ 108 h 977"/>
                  <a:gd name="T20" fmla="*/ 617 w 1433"/>
                  <a:gd name="T21" fmla="*/ 2 h 977"/>
                  <a:gd name="T22" fmla="*/ 265 w 1433"/>
                  <a:gd name="T23" fmla="*/ 96 h 9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33" h="977">
                    <a:moveTo>
                      <a:pt x="265" y="96"/>
                    </a:moveTo>
                    <a:cubicBezTo>
                      <a:pt x="177" y="151"/>
                      <a:pt x="115" y="224"/>
                      <a:pt x="88" y="332"/>
                    </a:cubicBezTo>
                    <a:cubicBezTo>
                      <a:pt x="61" y="440"/>
                      <a:pt x="112" y="665"/>
                      <a:pt x="100" y="743"/>
                    </a:cubicBezTo>
                    <a:cubicBezTo>
                      <a:pt x="88" y="821"/>
                      <a:pt x="0" y="767"/>
                      <a:pt x="18" y="802"/>
                    </a:cubicBezTo>
                    <a:cubicBezTo>
                      <a:pt x="36" y="837"/>
                      <a:pt x="93" y="933"/>
                      <a:pt x="206" y="955"/>
                    </a:cubicBezTo>
                    <a:cubicBezTo>
                      <a:pt x="319" y="977"/>
                      <a:pt x="506" y="958"/>
                      <a:pt x="698" y="933"/>
                    </a:cubicBezTo>
                    <a:cubicBezTo>
                      <a:pt x="890" y="908"/>
                      <a:pt x="1283" y="847"/>
                      <a:pt x="1358" y="802"/>
                    </a:cubicBezTo>
                    <a:cubicBezTo>
                      <a:pt x="1433" y="757"/>
                      <a:pt x="1181" y="733"/>
                      <a:pt x="1146" y="661"/>
                    </a:cubicBezTo>
                    <a:cubicBezTo>
                      <a:pt x="1111" y="589"/>
                      <a:pt x="1175" y="459"/>
                      <a:pt x="1146" y="367"/>
                    </a:cubicBezTo>
                    <a:cubicBezTo>
                      <a:pt x="1117" y="275"/>
                      <a:pt x="1058" y="169"/>
                      <a:pt x="970" y="108"/>
                    </a:cubicBezTo>
                    <a:cubicBezTo>
                      <a:pt x="882" y="47"/>
                      <a:pt x="734" y="4"/>
                      <a:pt x="617" y="2"/>
                    </a:cubicBezTo>
                    <a:cubicBezTo>
                      <a:pt x="500" y="0"/>
                      <a:pt x="353" y="41"/>
                      <a:pt x="265" y="9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3300"/>
                  </a:gs>
                  <a:gs pos="100000">
                    <a:srgbClr val="990000"/>
                  </a:gs>
                </a:gsLst>
                <a:path path="rect">
                  <a:fillToRect l="50000" t="50000" r="50000" b="50000"/>
                </a:path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" name="Freeform 42"/>
              <p:cNvSpPr>
                <a:spLocks/>
              </p:cNvSpPr>
              <p:nvPr/>
            </p:nvSpPr>
            <p:spPr bwMode="auto">
              <a:xfrm>
                <a:off x="2068" y="948"/>
                <a:ext cx="1650" cy="521"/>
              </a:xfrm>
              <a:custGeom>
                <a:avLst/>
                <a:gdLst>
                  <a:gd name="T0" fmla="*/ 584 w 1801"/>
                  <a:gd name="T1" fmla="*/ 168 h 622"/>
                  <a:gd name="T2" fmla="*/ 392 w 1801"/>
                  <a:gd name="T3" fmla="*/ 168 h 622"/>
                  <a:gd name="T4" fmla="*/ 248 w 1801"/>
                  <a:gd name="T5" fmla="*/ 72 h 622"/>
                  <a:gd name="T6" fmla="*/ 56 w 1801"/>
                  <a:gd name="T7" fmla="*/ 168 h 622"/>
                  <a:gd name="T8" fmla="*/ 56 w 1801"/>
                  <a:gd name="T9" fmla="*/ 360 h 622"/>
                  <a:gd name="T10" fmla="*/ 392 w 1801"/>
                  <a:gd name="T11" fmla="*/ 552 h 622"/>
                  <a:gd name="T12" fmla="*/ 536 w 1801"/>
                  <a:gd name="T13" fmla="*/ 456 h 622"/>
                  <a:gd name="T14" fmla="*/ 776 w 1801"/>
                  <a:gd name="T15" fmla="*/ 408 h 622"/>
                  <a:gd name="T16" fmla="*/ 1112 w 1801"/>
                  <a:gd name="T17" fmla="*/ 504 h 622"/>
                  <a:gd name="T18" fmla="*/ 1444 w 1801"/>
                  <a:gd name="T19" fmla="*/ 582 h 622"/>
                  <a:gd name="T20" fmla="*/ 1784 w 1801"/>
                  <a:gd name="T21" fmla="*/ 264 h 622"/>
                  <a:gd name="T22" fmla="*/ 1544 w 1801"/>
                  <a:gd name="T23" fmla="*/ 24 h 622"/>
                  <a:gd name="T24" fmla="*/ 1352 w 1801"/>
                  <a:gd name="T25" fmla="*/ 120 h 622"/>
                  <a:gd name="T26" fmla="*/ 1016 w 1801"/>
                  <a:gd name="T27" fmla="*/ 216 h 622"/>
                  <a:gd name="T28" fmla="*/ 584 w 1801"/>
                  <a:gd name="T29" fmla="*/ 168 h 6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01" h="622">
                    <a:moveTo>
                      <a:pt x="584" y="168"/>
                    </a:moveTo>
                    <a:cubicBezTo>
                      <a:pt x="480" y="160"/>
                      <a:pt x="448" y="184"/>
                      <a:pt x="392" y="168"/>
                    </a:cubicBezTo>
                    <a:cubicBezTo>
                      <a:pt x="336" y="152"/>
                      <a:pt x="304" y="72"/>
                      <a:pt x="248" y="72"/>
                    </a:cubicBezTo>
                    <a:cubicBezTo>
                      <a:pt x="192" y="72"/>
                      <a:pt x="88" y="120"/>
                      <a:pt x="56" y="168"/>
                    </a:cubicBezTo>
                    <a:cubicBezTo>
                      <a:pt x="24" y="216"/>
                      <a:pt x="0" y="296"/>
                      <a:pt x="56" y="360"/>
                    </a:cubicBezTo>
                    <a:cubicBezTo>
                      <a:pt x="112" y="424"/>
                      <a:pt x="312" y="536"/>
                      <a:pt x="392" y="552"/>
                    </a:cubicBezTo>
                    <a:cubicBezTo>
                      <a:pt x="472" y="568"/>
                      <a:pt x="472" y="480"/>
                      <a:pt x="536" y="456"/>
                    </a:cubicBezTo>
                    <a:cubicBezTo>
                      <a:pt x="600" y="432"/>
                      <a:pt x="680" y="400"/>
                      <a:pt x="776" y="408"/>
                    </a:cubicBezTo>
                    <a:cubicBezTo>
                      <a:pt x="872" y="416"/>
                      <a:pt x="1001" y="475"/>
                      <a:pt x="1112" y="504"/>
                    </a:cubicBezTo>
                    <a:cubicBezTo>
                      <a:pt x="1223" y="533"/>
                      <a:pt x="1332" y="622"/>
                      <a:pt x="1444" y="582"/>
                    </a:cubicBezTo>
                    <a:cubicBezTo>
                      <a:pt x="1556" y="542"/>
                      <a:pt x="1767" y="357"/>
                      <a:pt x="1784" y="264"/>
                    </a:cubicBezTo>
                    <a:cubicBezTo>
                      <a:pt x="1801" y="171"/>
                      <a:pt x="1616" y="48"/>
                      <a:pt x="1544" y="24"/>
                    </a:cubicBezTo>
                    <a:cubicBezTo>
                      <a:pt x="1472" y="0"/>
                      <a:pt x="1440" y="88"/>
                      <a:pt x="1352" y="120"/>
                    </a:cubicBezTo>
                    <a:cubicBezTo>
                      <a:pt x="1264" y="152"/>
                      <a:pt x="1144" y="208"/>
                      <a:pt x="1016" y="216"/>
                    </a:cubicBezTo>
                    <a:cubicBezTo>
                      <a:pt x="888" y="224"/>
                      <a:pt x="688" y="176"/>
                      <a:pt x="584" y="168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CC00"/>
                  </a:gs>
                  <a:gs pos="100000">
                    <a:srgbClr val="CC6600"/>
                  </a:gs>
                </a:gsLst>
                <a:lin ang="540000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" name="Freeform 43"/>
              <p:cNvSpPr>
                <a:spLocks/>
              </p:cNvSpPr>
              <p:nvPr/>
            </p:nvSpPr>
            <p:spPr bwMode="auto">
              <a:xfrm>
                <a:off x="2226" y="1123"/>
                <a:ext cx="1335" cy="223"/>
              </a:xfrm>
              <a:custGeom>
                <a:avLst/>
                <a:gdLst>
                  <a:gd name="T0" fmla="*/ 95 w 1457"/>
                  <a:gd name="T1" fmla="*/ 19 h 267"/>
                  <a:gd name="T2" fmla="*/ 19 w 1457"/>
                  <a:gd name="T3" fmla="*/ 80 h 267"/>
                  <a:gd name="T4" fmla="*/ 212 w 1457"/>
                  <a:gd name="T5" fmla="*/ 231 h 267"/>
                  <a:gd name="T6" fmla="*/ 483 w 1457"/>
                  <a:gd name="T7" fmla="*/ 160 h 267"/>
                  <a:gd name="T8" fmla="*/ 883 w 1457"/>
                  <a:gd name="T9" fmla="*/ 128 h 267"/>
                  <a:gd name="T10" fmla="*/ 1171 w 1457"/>
                  <a:gd name="T11" fmla="*/ 224 h 267"/>
                  <a:gd name="T12" fmla="*/ 1423 w 1457"/>
                  <a:gd name="T13" fmla="*/ 78 h 267"/>
                  <a:gd name="T14" fmla="*/ 1376 w 1457"/>
                  <a:gd name="T15" fmla="*/ 8 h 267"/>
                  <a:gd name="T16" fmla="*/ 1282 w 1457"/>
                  <a:gd name="T17" fmla="*/ 125 h 267"/>
                  <a:gd name="T18" fmla="*/ 1027 w 1457"/>
                  <a:gd name="T19" fmla="*/ 176 h 267"/>
                  <a:gd name="T20" fmla="*/ 691 w 1457"/>
                  <a:gd name="T21" fmla="*/ 80 h 267"/>
                  <a:gd name="T22" fmla="*/ 330 w 1457"/>
                  <a:gd name="T23" fmla="*/ 254 h 267"/>
                  <a:gd name="T24" fmla="*/ 165 w 1457"/>
                  <a:gd name="T25" fmla="*/ 160 h 267"/>
                  <a:gd name="T26" fmla="*/ 95 w 1457"/>
                  <a:gd name="T27" fmla="*/ 19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57" h="267">
                    <a:moveTo>
                      <a:pt x="95" y="19"/>
                    </a:moveTo>
                    <a:cubicBezTo>
                      <a:pt x="67" y="14"/>
                      <a:pt x="0" y="45"/>
                      <a:pt x="19" y="80"/>
                    </a:cubicBezTo>
                    <a:cubicBezTo>
                      <a:pt x="38" y="115"/>
                      <a:pt x="135" y="218"/>
                      <a:pt x="212" y="231"/>
                    </a:cubicBezTo>
                    <a:cubicBezTo>
                      <a:pt x="289" y="244"/>
                      <a:pt x="371" y="177"/>
                      <a:pt x="483" y="160"/>
                    </a:cubicBezTo>
                    <a:cubicBezTo>
                      <a:pt x="595" y="143"/>
                      <a:pt x="768" y="117"/>
                      <a:pt x="883" y="128"/>
                    </a:cubicBezTo>
                    <a:cubicBezTo>
                      <a:pt x="998" y="139"/>
                      <a:pt x="1081" y="232"/>
                      <a:pt x="1171" y="224"/>
                    </a:cubicBezTo>
                    <a:cubicBezTo>
                      <a:pt x="1261" y="216"/>
                      <a:pt x="1389" y="114"/>
                      <a:pt x="1423" y="78"/>
                    </a:cubicBezTo>
                    <a:cubicBezTo>
                      <a:pt x="1457" y="42"/>
                      <a:pt x="1399" y="0"/>
                      <a:pt x="1376" y="8"/>
                    </a:cubicBezTo>
                    <a:cubicBezTo>
                      <a:pt x="1353" y="16"/>
                      <a:pt x="1340" y="97"/>
                      <a:pt x="1282" y="125"/>
                    </a:cubicBezTo>
                    <a:cubicBezTo>
                      <a:pt x="1224" y="153"/>
                      <a:pt x="1125" y="183"/>
                      <a:pt x="1027" y="176"/>
                    </a:cubicBezTo>
                    <a:cubicBezTo>
                      <a:pt x="929" y="169"/>
                      <a:pt x="807" y="67"/>
                      <a:pt x="691" y="80"/>
                    </a:cubicBezTo>
                    <a:cubicBezTo>
                      <a:pt x="575" y="93"/>
                      <a:pt x="418" y="241"/>
                      <a:pt x="330" y="254"/>
                    </a:cubicBezTo>
                    <a:cubicBezTo>
                      <a:pt x="242" y="267"/>
                      <a:pt x="204" y="199"/>
                      <a:pt x="165" y="160"/>
                    </a:cubicBezTo>
                    <a:cubicBezTo>
                      <a:pt x="126" y="121"/>
                      <a:pt x="110" y="48"/>
                      <a:pt x="95" y="19"/>
                    </a:cubicBezTo>
                    <a:close/>
                  </a:path>
                </a:pathLst>
              </a:custGeom>
              <a:solidFill>
                <a:srgbClr val="6633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0" name="Freeform 44"/>
              <p:cNvSpPr>
                <a:spLocks/>
              </p:cNvSpPr>
              <p:nvPr/>
            </p:nvSpPr>
            <p:spPr bwMode="auto">
              <a:xfrm>
                <a:off x="2355" y="828"/>
                <a:ext cx="1097" cy="629"/>
              </a:xfrm>
              <a:custGeom>
                <a:avLst/>
                <a:gdLst>
                  <a:gd name="T0" fmla="*/ 476 w 1154"/>
                  <a:gd name="T1" fmla="*/ 19 h 751"/>
                  <a:gd name="T2" fmla="*/ 149 w 1154"/>
                  <a:gd name="T3" fmla="*/ 297 h 751"/>
                  <a:gd name="T4" fmla="*/ 17 w 1154"/>
                  <a:gd name="T5" fmla="*/ 536 h 751"/>
                  <a:gd name="T6" fmla="*/ 252 w 1154"/>
                  <a:gd name="T7" fmla="*/ 630 h 751"/>
                  <a:gd name="T8" fmla="*/ 585 w 1154"/>
                  <a:gd name="T9" fmla="*/ 749 h 751"/>
                  <a:gd name="T10" fmla="*/ 934 w 1154"/>
                  <a:gd name="T11" fmla="*/ 618 h 751"/>
                  <a:gd name="T12" fmla="*/ 1145 w 1154"/>
                  <a:gd name="T13" fmla="*/ 430 h 751"/>
                  <a:gd name="T14" fmla="*/ 880 w 1154"/>
                  <a:gd name="T15" fmla="*/ 182 h 751"/>
                  <a:gd name="T16" fmla="*/ 476 w 1154"/>
                  <a:gd name="T17" fmla="*/ 19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54" h="751">
                    <a:moveTo>
                      <a:pt x="476" y="19"/>
                    </a:moveTo>
                    <a:cubicBezTo>
                      <a:pt x="354" y="38"/>
                      <a:pt x="225" y="211"/>
                      <a:pt x="149" y="297"/>
                    </a:cubicBezTo>
                    <a:cubicBezTo>
                      <a:pt x="73" y="383"/>
                      <a:pt x="0" y="480"/>
                      <a:pt x="17" y="536"/>
                    </a:cubicBezTo>
                    <a:cubicBezTo>
                      <a:pt x="34" y="592"/>
                      <a:pt x="157" y="594"/>
                      <a:pt x="252" y="630"/>
                    </a:cubicBezTo>
                    <a:cubicBezTo>
                      <a:pt x="347" y="666"/>
                      <a:pt x="471" y="751"/>
                      <a:pt x="585" y="749"/>
                    </a:cubicBezTo>
                    <a:cubicBezTo>
                      <a:pt x="699" y="747"/>
                      <a:pt x="841" y="671"/>
                      <a:pt x="934" y="618"/>
                    </a:cubicBezTo>
                    <a:cubicBezTo>
                      <a:pt x="1027" y="565"/>
                      <a:pt x="1154" y="503"/>
                      <a:pt x="1145" y="430"/>
                    </a:cubicBezTo>
                    <a:cubicBezTo>
                      <a:pt x="1136" y="357"/>
                      <a:pt x="992" y="250"/>
                      <a:pt x="880" y="182"/>
                    </a:cubicBezTo>
                    <a:cubicBezTo>
                      <a:pt x="768" y="114"/>
                      <a:pt x="598" y="0"/>
                      <a:pt x="476" y="19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FF00"/>
                  </a:gs>
                  <a:gs pos="100000">
                    <a:srgbClr val="FF9900"/>
                  </a:gs>
                </a:gsLst>
                <a:lin ang="270000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1" name="Oval 45"/>
              <p:cNvSpPr>
                <a:spLocks noChangeArrowheads="1"/>
              </p:cNvSpPr>
              <p:nvPr/>
            </p:nvSpPr>
            <p:spPr bwMode="auto">
              <a:xfrm>
                <a:off x="2487" y="546"/>
                <a:ext cx="351" cy="32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62" name="Oval 46"/>
              <p:cNvSpPr>
                <a:spLocks noChangeArrowheads="1"/>
              </p:cNvSpPr>
              <p:nvPr/>
            </p:nvSpPr>
            <p:spPr bwMode="auto">
              <a:xfrm>
                <a:off x="2592" y="675"/>
                <a:ext cx="141" cy="128"/>
              </a:xfrm>
              <a:prstGeom prst="ellipse">
                <a:avLst/>
              </a:prstGeom>
              <a:solidFill>
                <a:srgbClr val="663300"/>
              </a:solidFill>
              <a:ln w="12700">
                <a:solidFill>
                  <a:srgbClr val="99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63" name="Freeform 47"/>
              <p:cNvSpPr>
                <a:spLocks/>
              </p:cNvSpPr>
              <p:nvPr/>
            </p:nvSpPr>
            <p:spPr bwMode="auto">
              <a:xfrm>
                <a:off x="2557" y="675"/>
                <a:ext cx="88" cy="81"/>
              </a:xfrm>
              <a:custGeom>
                <a:avLst/>
                <a:gdLst>
                  <a:gd name="T0" fmla="*/ 457 w 473"/>
                  <a:gd name="T1" fmla="*/ 305 h 345"/>
                  <a:gd name="T2" fmla="*/ 168 w 473"/>
                  <a:gd name="T3" fmla="*/ 24 h 345"/>
                  <a:gd name="T4" fmla="*/ 24 w 473"/>
                  <a:gd name="T5" fmla="*/ 120 h 345"/>
                  <a:gd name="T6" fmla="*/ 72 w 473"/>
                  <a:gd name="T7" fmla="*/ 264 h 345"/>
                  <a:gd name="T8" fmla="*/ 457 w 473"/>
                  <a:gd name="T9" fmla="*/ 305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3" h="345">
                    <a:moveTo>
                      <a:pt x="457" y="305"/>
                    </a:moveTo>
                    <a:cubicBezTo>
                      <a:pt x="473" y="265"/>
                      <a:pt x="240" y="55"/>
                      <a:pt x="168" y="24"/>
                    </a:cubicBezTo>
                    <a:cubicBezTo>
                      <a:pt x="120" y="0"/>
                      <a:pt x="40" y="80"/>
                      <a:pt x="24" y="120"/>
                    </a:cubicBezTo>
                    <a:cubicBezTo>
                      <a:pt x="8" y="160"/>
                      <a:pt x="0" y="233"/>
                      <a:pt x="72" y="264"/>
                    </a:cubicBezTo>
                    <a:cubicBezTo>
                      <a:pt x="144" y="295"/>
                      <a:pt x="441" y="345"/>
                      <a:pt x="457" y="30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64" name="Group 48"/>
              <p:cNvGrpSpPr>
                <a:grpSpLocks/>
              </p:cNvGrpSpPr>
              <p:nvPr/>
            </p:nvGrpSpPr>
            <p:grpSpPr bwMode="auto">
              <a:xfrm>
                <a:off x="2882" y="546"/>
                <a:ext cx="352" cy="322"/>
                <a:chOff x="2807" y="432"/>
                <a:chExt cx="384" cy="384"/>
              </a:xfrm>
            </p:grpSpPr>
            <p:sp>
              <p:nvSpPr>
                <p:cNvPr id="165" name="Oval 49"/>
                <p:cNvSpPr>
                  <a:spLocks noChangeArrowheads="1"/>
                </p:cNvSpPr>
                <p:nvPr/>
              </p:nvSpPr>
              <p:spPr bwMode="auto">
                <a:xfrm>
                  <a:off x="2807" y="432"/>
                  <a:ext cx="384" cy="38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6" name="Oval 50"/>
                <p:cNvSpPr>
                  <a:spLocks noChangeArrowheads="1"/>
                </p:cNvSpPr>
                <p:nvPr/>
              </p:nvSpPr>
              <p:spPr bwMode="auto">
                <a:xfrm>
                  <a:off x="2922" y="586"/>
                  <a:ext cx="154" cy="153"/>
                </a:xfrm>
                <a:prstGeom prst="ellipse">
                  <a:avLst/>
                </a:prstGeom>
                <a:solidFill>
                  <a:srgbClr val="663300"/>
                </a:solidFill>
                <a:ln w="12700">
                  <a:solidFill>
                    <a:srgbClr val="99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7" name="Freeform 51"/>
                <p:cNvSpPr>
                  <a:spLocks/>
                </p:cNvSpPr>
                <p:nvPr/>
              </p:nvSpPr>
              <p:spPr bwMode="auto">
                <a:xfrm>
                  <a:off x="2884" y="586"/>
                  <a:ext cx="96" cy="96"/>
                </a:xfrm>
                <a:custGeom>
                  <a:avLst/>
                  <a:gdLst>
                    <a:gd name="T0" fmla="*/ 457 w 473"/>
                    <a:gd name="T1" fmla="*/ 305 h 345"/>
                    <a:gd name="T2" fmla="*/ 168 w 473"/>
                    <a:gd name="T3" fmla="*/ 24 h 345"/>
                    <a:gd name="T4" fmla="*/ 24 w 473"/>
                    <a:gd name="T5" fmla="*/ 120 h 345"/>
                    <a:gd name="T6" fmla="*/ 72 w 473"/>
                    <a:gd name="T7" fmla="*/ 264 h 345"/>
                    <a:gd name="T8" fmla="*/ 457 w 473"/>
                    <a:gd name="T9" fmla="*/ 305 h 3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3" h="345">
                      <a:moveTo>
                        <a:pt x="457" y="305"/>
                      </a:moveTo>
                      <a:cubicBezTo>
                        <a:pt x="473" y="265"/>
                        <a:pt x="240" y="55"/>
                        <a:pt x="168" y="24"/>
                      </a:cubicBezTo>
                      <a:cubicBezTo>
                        <a:pt x="120" y="0"/>
                        <a:pt x="40" y="80"/>
                        <a:pt x="24" y="120"/>
                      </a:cubicBezTo>
                      <a:cubicBezTo>
                        <a:pt x="8" y="160"/>
                        <a:pt x="0" y="233"/>
                        <a:pt x="72" y="264"/>
                      </a:cubicBezTo>
                      <a:cubicBezTo>
                        <a:pt x="144" y="295"/>
                        <a:pt x="441" y="345"/>
                        <a:pt x="457" y="30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3298032" y="1593467"/>
            <a:ext cx="438711" cy="454070"/>
            <a:chOff x="3298032" y="1593467"/>
            <a:chExt cx="438711" cy="454070"/>
          </a:xfrm>
        </p:grpSpPr>
        <p:sp>
          <p:nvSpPr>
            <p:cNvPr id="31" name="Oval 30"/>
            <p:cNvSpPr/>
            <p:nvPr/>
          </p:nvSpPr>
          <p:spPr>
            <a:xfrm>
              <a:off x="3298032" y="1593467"/>
              <a:ext cx="438711" cy="454070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29474D"/>
              </a:solidFill>
            </a:ln>
            <a:effectLst>
              <a:outerShdw dist="25400" dir="2340000" algn="ctr" rotWithShape="0">
                <a:srgbClr val="528674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Cross 36"/>
            <p:cNvSpPr/>
            <p:nvPr/>
          </p:nvSpPr>
          <p:spPr>
            <a:xfrm rot="2883934">
              <a:off x="3355305" y="1653094"/>
              <a:ext cx="324167" cy="325148"/>
            </a:xfrm>
            <a:prstGeom prst="plus">
              <a:avLst>
                <a:gd name="adj" fmla="val 41185"/>
              </a:avLst>
            </a:prstGeom>
            <a:solidFill>
              <a:srgbClr val="92D050"/>
            </a:solidFill>
            <a:ln>
              <a:solidFill>
                <a:srgbClr val="29474D"/>
              </a:solidFill>
            </a:ln>
            <a:effectLst>
              <a:outerShdw dist="254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422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149381" y="4304851"/>
            <a:ext cx="4401320" cy="122323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  <a:gd name="connsiteX0" fmla="*/ 0 w 4424184"/>
              <a:gd name="connsiteY0" fmla="*/ 94895 h 909381"/>
              <a:gd name="connsiteX1" fmla="*/ 243613 w 4424184"/>
              <a:gd name="connsiteY1" fmla="*/ 612945 h 909381"/>
              <a:gd name="connsiteX2" fmla="*/ 535844 w 4424184"/>
              <a:gd name="connsiteY2" fmla="*/ 782628 h 909381"/>
              <a:gd name="connsiteX3" fmla="*/ 733807 w 4424184"/>
              <a:gd name="connsiteY3" fmla="*/ 839188 h 909381"/>
              <a:gd name="connsiteX4" fmla="*/ 1648207 w 4424184"/>
              <a:gd name="connsiteY4" fmla="*/ 905176 h 909381"/>
              <a:gd name="connsiteX5" fmla="*/ 3797518 w 4424184"/>
              <a:gd name="connsiteY5" fmla="*/ 895749 h 909381"/>
              <a:gd name="connsiteX6" fmla="*/ 3561848 w 4424184"/>
              <a:gd name="connsiteY6" fmla="*/ 839188 h 909381"/>
              <a:gd name="connsiteX7" fmla="*/ 4108603 w 4424184"/>
              <a:gd name="connsiteY7" fmla="*/ 801481 h 909381"/>
              <a:gd name="connsiteX8" fmla="*/ 4391407 w 4424184"/>
              <a:gd name="connsiteY8" fmla="*/ 396129 h 909381"/>
              <a:gd name="connsiteX9" fmla="*/ 4212298 w 4424184"/>
              <a:gd name="connsiteY9" fmla="*/ 203 h 909381"/>
              <a:gd name="connsiteX10" fmla="*/ 2562607 w 4424184"/>
              <a:gd name="connsiteY10" fmla="*/ 339568 h 909381"/>
              <a:gd name="connsiteX11" fmla="*/ 1016611 w 4424184"/>
              <a:gd name="connsiteY11" fmla="*/ 169885 h 909381"/>
              <a:gd name="connsiteX12" fmla="*/ 243613 w 4424184"/>
              <a:gd name="connsiteY12" fmla="*/ 292434 h 909381"/>
              <a:gd name="connsiteX13" fmla="*/ 0 w 4424184"/>
              <a:gd name="connsiteY13" fmla="*/ 94895 h 909381"/>
              <a:gd name="connsiteX0" fmla="*/ 72 w 4424256"/>
              <a:gd name="connsiteY0" fmla="*/ 94895 h 909381"/>
              <a:gd name="connsiteX1" fmla="*/ 260357 w 4424256"/>
              <a:gd name="connsiteY1" fmla="*/ 637658 h 909381"/>
              <a:gd name="connsiteX2" fmla="*/ 535916 w 4424256"/>
              <a:gd name="connsiteY2" fmla="*/ 782628 h 909381"/>
              <a:gd name="connsiteX3" fmla="*/ 733879 w 4424256"/>
              <a:gd name="connsiteY3" fmla="*/ 839188 h 909381"/>
              <a:gd name="connsiteX4" fmla="*/ 1648279 w 4424256"/>
              <a:gd name="connsiteY4" fmla="*/ 905176 h 909381"/>
              <a:gd name="connsiteX5" fmla="*/ 3797590 w 4424256"/>
              <a:gd name="connsiteY5" fmla="*/ 895749 h 909381"/>
              <a:gd name="connsiteX6" fmla="*/ 3561920 w 4424256"/>
              <a:gd name="connsiteY6" fmla="*/ 839188 h 909381"/>
              <a:gd name="connsiteX7" fmla="*/ 4108675 w 4424256"/>
              <a:gd name="connsiteY7" fmla="*/ 801481 h 909381"/>
              <a:gd name="connsiteX8" fmla="*/ 4391479 w 4424256"/>
              <a:gd name="connsiteY8" fmla="*/ 396129 h 909381"/>
              <a:gd name="connsiteX9" fmla="*/ 4212370 w 4424256"/>
              <a:gd name="connsiteY9" fmla="*/ 203 h 909381"/>
              <a:gd name="connsiteX10" fmla="*/ 2562679 w 4424256"/>
              <a:gd name="connsiteY10" fmla="*/ 339568 h 909381"/>
              <a:gd name="connsiteX11" fmla="*/ 1016683 w 4424256"/>
              <a:gd name="connsiteY11" fmla="*/ 169885 h 909381"/>
              <a:gd name="connsiteX12" fmla="*/ 243685 w 4424256"/>
              <a:gd name="connsiteY12" fmla="*/ 292434 h 909381"/>
              <a:gd name="connsiteX13" fmla="*/ 72 w 4424256"/>
              <a:gd name="connsiteY13" fmla="*/ 94895 h 909381"/>
              <a:gd name="connsiteX0" fmla="*/ 607 w 4424791"/>
              <a:gd name="connsiteY0" fmla="*/ 256348 h 1070834"/>
              <a:gd name="connsiteX1" fmla="*/ 260892 w 4424791"/>
              <a:gd name="connsiteY1" fmla="*/ 799111 h 1070834"/>
              <a:gd name="connsiteX2" fmla="*/ 536451 w 4424791"/>
              <a:gd name="connsiteY2" fmla="*/ 944081 h 1070834"/>
              <a:gd name="connsiteX3" fmla="*/ 734414 w 4424791"/>
              <a:gd name="connsiteY3" fmla="*/ 1000641 h 1070834"/>
              <a:gd name="connsiteX4" fmla="*/ 1648814 w 4424791"/>
              <a:gd name="connsiteY4" fmla="*/ 1066629 h 1070834"/>
              <a:gd name="connsiteX5" fmla="*/ 3798125 w 4424791"/>
              <a:gd name="connsiteY5" fmla="*/ 1057202 h 1070834"/>
              <a:gd name="connsiteX6" fmla="*/ 3562455 w 4424791"/>
              <a:gd name="connsiteY6" fmla="*/ 1000641 h 1070834"/>
              <a:gd name="connsiteX7" fmla="*/ 4109210 w 4424791"/>
              <a:gd name="connsiteY7" fmla="*/ 962934 h 1070834"/>
              <a:gd name="connsiteX8" fmla="*/ 4392014 w 4424791"/>
              <a:gd name="connsiteY8" fmla="*/ 557582 h 1070834"/>
              <a:gd name="connsiteX9" fmla="*/ 4212905 w 4424791"/>
              <a:gd name="connsiteY9" fmla="*/ 161656 h 1070834"/>
              <a:gd name="connsiteX10" fmla="*/ 2563214 w 4424791"/>
              <a:gd name="connsiteY10" fmla="*/ 501021 h 1070834"/>
              <a:gd name="connsiteX11" fmla="*/ 1017218 w 4424791"/>
              <a:gd name="connsiteY11" fmla="*/ 331338 h 1070834"/>
              <a:gd name="connsiteX12" fmla="*/ 335912 w 4424791"/>
              <a:gd name="connsiteY12" fmla="*/ 806 h 1070834"/>
              <a:gd name="connsiteX13" fmla="*/ 607 w 4424791"/>
              <a:gd name="connsiteY13" fmla="*/ 256348 h 1070834"/>
              <a:gd name="connsiteX0" fmla="*/ 607 w 4424791"/>
              <a:gd name="connsiteY0" fmla="*/ 346126 h 1160612"/>
              <a:gd name="connsiteX1" fmla="*/ 260892 w 4424791"/>
              <a:gd name="connsiteY1" fmla="*/ 888889 h 1160612"/>
              <a:gd name="connsiteX2" fmla="*/ 536451 w 4424791"/>
              <a:gd name="connsiteY2" fmla="*/ 1033859 h 1160612"/>
              <a:gd name="connsiteX3" fmla="*/ 734414 w 4424791"/>
              <a:gd name="connsiteY3" fmla="*/ 1090419 h 1160612"/>
              <a:gd name="connsiteX4" fmla="*/ 1648814 w 4424791"/>
              <a:gd name="connsiteY4" fmla="*/ 1156407 h 1160612"/>
              <a:gd name="connsiteX5" fmla="*/ 3798125 w 4424791"/>
              <a:gd name="connsiteY5" fmla="*/ 1146980 h 1160612"/>
              <a:gd name="connsiteX6" fmla="*/ 3562455 w 4424791"/>
              <a:gd name="connsiteY6" fmla="*/ 1090419 h 1160612"/>
              <a:gd name="connsiteX7" fmla="*/ 4109210 w 4424791"/>
              <a:gd name="connsiteY7" fmla="*/ 1052712 h 1160612"/>
              <a:gd name="connsiteX8" fmla="*/ 4392014 w 4424791"/>
              <a:gd name="connsiteY8" fmla="*/ 647360 h 1160612"/>
              <a:gd name="connsiteX9" fmla="*/ 4212905 w 4424791"/>
              <a:gd name="connsiteY9" fmla="*/ 251434 h 1160612"/>
              <a:gd name="connsiteX10" fmla="*/ 2563214 w 4424791"/>
              <a:gd name="connsiteY10" fmla="*/ 590799 h 1160612"/>
              <a:gd name="connsiteX11" fmla="*/ 1083902 w 4424791"/>
              <a:gd name="connsiteY11" fmla="*/ 986 h 1160612"/>
              <a:gd name="connsiteX12" fmla="*/ 335912 w 4424791"/>
              <a:gd name="connsiteY12" fmla="*/ 90584 h 1160612"/>
              <a:gd name="connsiteX13" fmla="*/ 607 w 4424791"/>
              <a:gd name="connsiteY13" fmla="*/ 346126 h 1160612"/>
              <a:gd name="connsiteX0" fmla="*/ 607 w 4417853"/>
              <a:gd name="connsiteY0" fmla="*/ 400366 h 1214852"/>
              <a:gd name="connsiteX1" fmla="*/ 260892 w 4417853"/>
              <a:gd name="connsiteY1" fmla="*/ 943129 h 1214852"/>
              <a:gd name="connsiteX2" fmla="*/ 536451 w 4417853"/>
              <a:gd name="connsiteY2" fmla="*/ 1088099 h 1214852"/>
              <a:gd name="connsiteX3" fmla="*/ 734414 w 4417853"/>
              <a:gd name="connsiteY3" fmla="*/ 1144659 h 1214852"/>
              <a:gd name="connsiteX4" fmla="*/ 1648814 w 4417853"/>
              <a:gd name="connsiteY4" fmla="*/ 1210647 h 1214852"/>
              <a:gd name="connsiteX5" fmla="*/ 3798125 w 4417853"/>
              <a:gd name="connsiteY5" fmla="*/ 1201220 h 1214852"/>
              <a:gd name="connsiteX6" fmla="*/ 3562455 w 4417853"/>
              <a:gd name="connsiteY6" fmla="*/ 1144659 h 1214852"/>
              <a:gd name="connsiteX7" fmla="*/ 4109210 w 4417853"/>
              <a:gd name="connsiteY7" fmla="*/ 1106952 h 1214852"/>
              <a:gd name="connsiteX8" fmla="*/ 4392014 w 4417853"/>
              <a:gd name="connsiteY8" fmla="*/ 701600 h 1214852"/>
              <a:gd name="connsiteX9" fmla="*/ 4212905 w 4417853"/>
              <a:gd name="connsiteY9" fmla="*/ 305674 h 1214852"/>
              <a:gd name="connsiteX10" fmla="*/ 2696584 w 4417853"/>
              <a:gd name="connsiteY10" fmla="*/ 10725 h 1214852"/>
              <a:gd name="connsiteX11" fmla="*/ 1083902 w 4417853"/>
              <a:gd name="connsiteY11" fmla="*/ 55226 h 1214852"/>
              <a:gd name="connsiteX12" fmla="*/ 335912 w 4417853"/>
              <a:gd name="connsiteY12" fmla="*/ 144824 h 1214852"/>
              <a:gd name="connsiteX13" fmla="*/ 607 w 4417853"/>
              <a:gd name="connsiteY13" fmla="*/ 400366 h 1214852"/>
              <a:gd name="connsiteX0" fmla="*/ 607 w 4461975"/>
              <a:gd name="connsiteY0" fmla="*/ 400366 h 1214852"/>
              <a:gd name="connsiteX1" fmla="*/ 260892 w 4461975"/>
              <a:gd name="connsiteY1" fmla="*/ 943129 h 1214852"/>
              <a:gd name="connsiteX2" fmla="*/ 536451 w 4461975"/>
              <a:gd name="connsiteY2" fmla="*/ 1088099 h 1214852"/>
              <a:gd name="connsiteX3" fmla="*/ 734414 w 4461975"/>
              <a:gd name="connsiteY3" fmla="*/ 1144659 h 1214852"/>
              <a:gd name="connsiteX4" fmla="*/ 1648814 w 4461975"/>
              <a:gd name="connsiteY4" fmla="*/ 1210647 h 1214852"/>
              <a:gd name="connsiteX5" fmla="*/ 3798125 w 4461975"/>
              <a:gd name="connsiteY5" fmla="*/ 1201220 h 1214852"/>
              <a:gd name="connsiteX6" fmla="*/ 3562455 w 4461975"/>
              <a:gd name="connsiteY6" fmla="*/ 1144659 h 1214852"/>
              <a:gd name="connsiteX7" fmla="*/ 4109210 w 4461975"/>
              <a:gd name="connsiteY7" fmla="*/ 1106952 h 1214852"/>
              <a:gd name="connsiteX8" fmla="*/ 4450363 w 4461975"/>
              <a:gd name="connsiteY8" fmla="*/ 545081 h 1214852"/>
              <a:gd name="connsiteX9" fmla="*/ 4212905 w 4461975"/>
              <a:gd name="connsiteY9" fmla="*/ 305674 h 1214852"/>
              <a:gd name="connsiteX10" fmla="*/ 2696584 w 4461975"/>
              <a:gd name="connsiteY10" fmla="*/ 10725 h 1214852"/>
              <a:gd name="connsiteX11" fmla="*/ 1083902 w 4461975"/>
              <a:gd name="connsiteY11" fmla="*/ 55226 h 1214852"/>
              <a:gd name="connsiteX12" fmla="*/ 335912 w 4461975"/>
              <a:gd name="connsiteY12" fmla="*/ 144824 h 1214852"/>
              <a:gd name="connsiteX13" fmla="*/ 607 w 4461975"/>
              <a:gd name="connsiteY13" fmla="*/ 400366 h 1214852"/>
              <a:gd name="connsiteX0" fmla="*/ 607 w 4469295"/>
              <a:gd name="connsiteY0" fmla="*/ 400366 h 1214852"/>
              <a:gd name="connsiteX1" fmla="*/ 260892 w 4469295"/>
              <a:gd name="connsiteY1" fmla="*/ 943129 h 1214852"/>
              <a:gd name="connsiteX2" fmla="*/ 536451 w 4469295"/>
              <a:gd name="connsiteY2" fmla="*/ 1088099 h 1214852"/>
              <a:gd name="connsiteX3" fmla="*/ 734414 w 4469295"/>
              <a:gd name="connsiteY3" fmla="*/ 1144659 h 1214852"/>
              <a:gd name="connsiteX4" fmla="*/ 1648814 w 4469295"/>
              <a:gd name="connsiteY4" fmla="*/ 1210647 h 1214852"/>
              <a:gd name="connsiteX5" fmla="*/ 3798125 w 4469295"/>
              <a:gd name="connsiteY5" fmla="*/ 1201220 h 1214852"/>
              <a:gd name="connsiteX6" fmla="*/ 3562455 w 4469295"/>
              <a:gd name="connsiteY6" fmla="*/ 1144659 h 1214852"/>
              <a:gd name="connsiteX7" fmla="*/ 4109210 w 4469295"/>
              <a:gd name="connsiteY7" fmla="*/ 1106952 h 1214852"/>
              <a:gd name="connsiteX8" fmla="*/ 4450363 w 4469295"/>
              <a:gd name="connsiteY8" fmla="*/ 545081 h 1214852"/>
              <a:gd name="connsiteX9" fmla="*/ 4212905 w 4469295"/>
              <a:gd name="connsiteY9" fmla="*/ 305674 h 1214852"/>
              <a:gd name="connsiteX10" fmla="*/ 2696584 w 4469295"/>
              <a:gd name="connsiteY10" fmla="*/ 10725 h 1214852"/>
              <a:gd name="connsiteX11" fmla="*/ 1083902 w 4469295"/>
              <a:gd name="connsiteY11" fmla="*/ 55226 h 1214852"/>
              <a:gd name="connsiteX12" fmla="*/ 335912 w 4469295"/>
              <a:gd name="connsiteY12" fmla="*/ 144824 h 1214852"/>
              <a:gd name="connsiteX13" fmla="*/ 607 w 4469295"/>
              <a:gd name="connsiteY13" fmla="*/ 400366 h 1214852"/>
              <a:gd name="connsiteX0" fmla="*/ 607 w 4453573"/>
              <a:gd name="connsiteY0" fmla="*/ 408745 h 1223231"/>
              <a:gd name="connsiteX1" fmla="*/ 260892 w 4453573"/>
              <a:gd name="connsiteY1" fmla="*/ 951508 h 1223231"/>
              <a:gd name="connsiteX2" fmla="*/ 536451 w 4453573"/>
              <a:gd name="connsiteY2" fmla="*/ 1096478 h 1223231"/>
              <a:gd name="connsiteX3" fmla="*/ 734414 w 4453573"/>
              <a:gd name="connsiteY3" fmla="*/ 1153038 h 1223231"/>
              <a:gd name="connsiteX4" fmla="*/ 1648814 w 4453573"/>
              <a:gd name="connsiteY4" fmla="*/ 1219026 h 1223231"/>
              <a:gd name="connsiteX5" fmla="*/ 3798125 w 4453573"/>
              <a:gd name="connsiteY5" fmla="*/ 1209599 h 1223231"/>
              <a:gd name="connsiteX6" fmla="*/ 3562455 w 4453573"/>
              <a:gd name="connsiteY6" fmla="*/ 1153038 h 1223231"/>
              <a:gd name="connsiteX7" fmla="*/ 4109210 w 4453573"/>
              <a:gd name="connsiteY7" fmla="*/ 1115331 h 1223231"/>
              <a:gd name="connsiteX8" fmla="*/ 4450363 w 4453573"/>
              <a:gd name="connsiteY8" fmla="*/ 553460 h 1223231"/>
              <a:gd name="connsiteX9" fmla="*/ 4171227 w 4453573"/>
              <a:gd name="connsiteY9" fmla="*/ 50442 h 1223231"/>
              <a:gd name="connsiteX10" fmla="*/ 2696584 w 4453573"/>
              <a:gd name="connsiteY10" fmla="*/ 19104 h 1223231"/>
              <a:gd name="connsiteX11" fmla="*/ 1083902 w 4453573"/>
              <a:gd name="connsiteY11" fmla="*/ 63605 h 1223231"/>
              <a:gd name="connsiteX12" fmla="*/ 335912 w 4453573"/>
              <a:gd name="connsiteY12" fmla="*/ 153203 h 1223231"/>
              <a:gd name="connsiteX13" fmla="*/ 607 w 4453573"/>
              <a:gd name="connsiteY13" fmla="*/ 408745 h 122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53573" h="1223231">
                <a:moveTo>
                  <a:pt x="607" y="408745"/>
                </a:moveTo>
                <a:cubicBezTo>
                  <a:pt x="-11896" y="541796"/>
                  <a:pt x="171585" y="836886"/>
                  <a:pt x="260892" y="951508"/>
                </a:cubicBezTo>
                <a:cubicBezTo>
                  <a:pt x="350199" y="1066130"/>
                  <a:pt x="457531" y="1062890"/>
                  <a:pt x="536451" y="1096478"/>
                </a:cubicBezTo>
                <a:cubicBezTo>
                  <a:pt x="615371" y="1130066"/>
                  <a:pt x="549020" y="1132613"/>
                  <a:pt x="734414" y="1153038"/>
                </a:cubicBezTo>
                <a:cubicBezTo>
                  <a:pt x="919808" y="1173463"/>
                  <a:pt x="1138196" y="1209599"/>
                  <a:pt x="1648814" y="1219026"/>
                </a:cubicBezTo>
                <a:cubicBezTo>
                  <a:pt x="2159432" y="1228453"/>
                  <a:pt x="3479185" y="1220597"/>
                  <a:pt x="3798125" y="1209599"/>
                </a:cubicBezTo>
                <a:cubicBezTo>
                  <a:pt x="4117065" y="1198601"/>
                  <a:pt x="3510608" y="1168749"/>
                  <a:pt x="3562455" y="1153038"/>
                </a:cubicBezTo>
                <a:cubicBezTo>
                  <a:pt x="3614302" y="1137327"/>
                  <a:pt x="3961225" y="1215261"/>
                  <a:pt x="4109210" y="1115331"/>
                </a:cubicBezTo>
                <a:cubicBezTo>
                  <a:pt x="4257195" y="1015401"/>
                  <a:pt x="4440027" y="730942"/>
                  <a:pt x="4450363" y="553460"/>
                </a:cubicBezTo>
                <a:cubicBezTo>
                  <a:pt x="4460699" y="375978"/>
                  <a:pt x="4463523" y="139501"/>
                  <a:pt x="4171227" y="50442"/>
                </a:cubicBezTo>
                <a:cubicBezTo>
                  <a:pt x="3878931" y="-38617"/>
                  <a:pt x="3211138" y="16910"/>
                  <a:pt x="2696584" y="19104"/>
                </a:cubicBezTo>
                <a:cubicBezTo>
                  <a:pt x="2182030" y="21298"/>
                  <a:pt x="1470401" y="71461"/>
                  <a:pt x="1083902" y="63605"/>
                </a:cubicBezTo>
                <a:cubicBezTo>
                  <a:pt x="697403" y="55749"/>
                  <a:pt x="516461" y="95680"/>
                  <a:pt x="335912" y="153203"/>
                </a:cubicBezTo>
                <a:cubicBezTo>
                  <a:pt x="155363" y="210726"/>
                  <a:pt x="13110" y="275694"/>
                  <a:pt x="607" y="408745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-1093976" y="3145503"/>
            <a:ext cx="5403309" cy="282366"/>
            <a:chOff x="-1029457" y="4912929"/>
            <a:chExt cx="5403309" cy="282366"/>
          </a:xfrm>
        </p:grpSpPr>
        <p:grpSp>
          <p:nvGrpSpPr>
            <p:cNvPr id="50" name="Group 4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52" name="Can 51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3" name="Can 52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4" name="Can 53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5" name="Can 54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47292" y="2965644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47" name="Can 46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an 47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n 48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 rot="247517">
            <a:off x="8924696" y="2699417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11239780">
            <a:off x="9156453" y="2825975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11197606">
            <a:off x="9099019" y="2888660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617459" y="3506980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 rot="17058193">
            <a:off x="8535128" y="3437415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 rot="17087545">
            <a:off x="8458979" y="3423076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 rot="16415523">
            <a:off x="8749933" y="2590179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 rot="16444875">
            <a:off x="8673784" y="2575840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3716888" y="1156289"/>
            <a:ext cx="5289117" cy="4061471"/>
            <a:chOff x="3692778" y="405857"/>
            <a:chExt cx="5289117" cy="5353609"/>
          </a:xfrm>
        </p:grpSpPr>
        <p:sp>
          <p:nvSpPr>
            <p:cNvPr id="43" name="Freeform 42"/>
            <p:cNvSpPr/>
            <p:nvPr/>
          </p:nvSpPr>
          <p:spPr>
            <a:xfrm>
              <a:off x="3692778" y="405857"/>
              <a:ext cx="5289117" cy="5353609"/>
            </a:xfrm>
            <a:custGeom>
              <a:avLst/>
              <a:gdLst>
                <a:gd name="connsiteX0" fmla="*/ 504185 w 5195064"/>
                <a:gd name="connsiteY0" fmla="*/ 9160 h 1730530"/>
                <a:gd name="connsiteX1" fmla="*/ 46985 w 5195064"/>
                <a:gd name="connsiteY1" fmla="*/ 84111 h 1730530"/>
                <a:gd name="connsiteX2" fmla="*/ 46985 w 5195064"/>
                <a:gd name="connsiteY2" fmla="*/ 488846 h 1730530"/>
                <a:gd name="connsiteX3" fmla="*/ 331798 w 5195064"/>
                <a:gd name="connsiteY3" fmla="*/ 1440721 h 1730530"/>
                <a:gd name="connsiteX4" fmla="*/ 639096 w 5195064"/>
                <a:gd name="connsiteY4" fmla="*/ 1710544 h 1730530"/>
                <a:gd name="connsiteX5" fmla="*/ 1201227 w 5195064"/>
                <a:gd name="connsiteY5" fmla="*/ 1710544 h 1730530"/>
                <a:gd name="connsiteX6" fmla="*/ 2790185 w 5195064"/>
                <a:gd name="connsiteY6" fmla="*/ 1703049 h 1730530"/>
                <a:gd name="connsiteX7" fmla="*/ 4229241 w 5195064"/>
                <a:gd name="connsiteY7" fmla="*/ 1703049 h 1730530"/>
                <a:gd name="connsiteX8" fmla="*/ 4656460 w 5195064"/>
                <a:gd name="connsiteY8" fmla="*/ 1695554 h 1730530"/>
                <a:gd name="connsiteX9" fmla="*/ 4866323 w 5195064"/>
                <a:gd name="connsiteY9" fmla="*/ 1448216 h 1730530"/>
                <a:gd name="connsiteX10" fmla="*/ 5181116 w 5195064"/>
                <a:gd name="connsiteY10" fmla="*/ 361429 h 1730530"/>
                <a:gd name="connsiteX11" fmla="*/ 5083680 w 5195064"/>
                <a:gd name="connsiteY11" fmla="*/ 46636 h 1730530"/>
                <a:gd name="connsiteX12" fmla="*/ 4589005 w 5195064"/>
                <a:gd name="connsiteY12" fmla="*/ 1665 h 1730530"/>
                <a:gd name="connsiteX13" fmla="*/ 504185 w 5195064"/>
                <a:gd name="connsiteY13" fmla="*/ 9160 h 1730530"/>
                <a:gd name="connsiteX0" fmla="*/ 504185 w 5195064"/>
                <a:gd name="connsiteY0" fmla="*/ 9160 h 1716261"/>
                <a:gd name="connsiteX1" fmla="*/ 46985 w 5195064"/>
                <a:gd name="connsiteY1" fmla="*/ 84111 h 1716261"/>
                <a:gd name="connsiteX2" fmla="*/ 46985 w 5195064"/>
                <a:gd name="connsiteY2" fmla="*/ 488846 h 1716261"/>
                <a:gd name="connsiteX3" fmla="*/ 331798 w 5195064"/>
                <a:gd name="connsiteY3" fmla="*/ 1440721 h 1716261"/>
                <a:gd name="connsiteX4" fmla="*/ 598542 w 5195064"/>
                <a:gd name="connsiteY4" fmla="*/ 1684072 h 1716261"/>
                <a:gd name="connsiteX5" fmla="*/ 1201227 w 5195064"/>
                <a:gd name="connsiteY5" fmla="*/ 1710544 h 1716261"/>
                <a:gd name="connsiteX6" fmla="*/ 2790185 w 5195064"/>
                <a:gd name="connsiteY6" fmla="*/ 1703049 h 1716261"/>
                <a:gd name="connsiteX7" fmla="*/ 4229241 w 5195064"/>
                <a:gd name="connsiteY7" fmla="*/ 1703049 h 1716261"/>
                <a:gd name="connsiteX8" fmla="*/ 4656460 w 5195064"/>
                <a:gd name="connsiteY8" fmla="*/ 1695554 h 1716261"/>
                <a:gd name="connsiteX9" fmla="*/ 4866323 w 5195064"/>
                <a:gd name="connsiteY9" fmla="*/ 1448216 h 1716261"/>
                <a:gd name="connsiteX10" fmla="*/ 5181116 w 5195064"/>
                <a:gd name="connsiteY10" fmla="*/ 361429 h 1716261"/>
                <a:gd name="connsiteX11" fmla="*/ 5083680 w 5195064"/>
                <a:gd name="connsiteY11" fmla="*/ 46636 h 1716261"/>
                <a:gd name="connsiteX12" fmla="*/ 4589005 w 5195064"/>
                <a:gd name="connsiteY12" fmla="*/ 1665 h 1716261"/>
                <a:gd name="connsiteX13" fmla="*/ 504185 w 5195064"/>
                <a:gd name="connsiteY13" fmla="*/ 9160 h 1716261"/>
                <a:gd name="connsiteX0" fmla="*/ 504185 w 5195064"/>
                <a:gd name="connsiteY0" fmla="*/ 9160 h 1716285"/>
                <a:gd name="connsiteX1" fmla="*/ 46985 w 5195064"/>
                <a:gd name="connsiteY1" fmla="*/ 84111 h 1716285"/>
                <a:gd name="connsiteX2" fmla="*/ 46985 w 5195064"/>
                <a:gd name="connsiteY2" fmla="*/ 488846 h 1716285"/>
                <a:gd name="connsiteX3" fmla="*/ 331798 w 5195064"/>
                <a:gd name="connsiteY3" fmla="*/ 1440721 h 1716285"/>
                <a:gd name="connsiteX4" fmla="*/ 598542 w 5195064"/>
                <a:gd name="connsiteY4" fmla="*/ 1684072 h 1716285"/>
                <a:gd name="connsiteX5" fmla="*/ 1201227 w 5195064"/>
                <a:gd name="connsiteY5" fmla="*/ 1710544 h 1716285"/>
                <a:gd name="connsiteX6" fmla="*/ 2814518 w 5195064"/>
                <a:gd name="connsiteY6" fmla="*/ 1716285 h 1716285"/>
                <a:gd name="connsiteX7" fmla="*/ 4229241 w 5195064"/>
                <a:gd name="connsiteY7" fmla="*/ 1703049 h 1716285"/>
                <a:gd name="connsiteX8" fmla="*/ 4656460 w 5195064"/>
                <a:gd name="connsiteY8" fmla="*/ 1695554 h 1716285"/>
                <a:gd name="connsiteX9" fmla="*/ 4866323 w 5195064"/>
                <a:gd name="connsiteY9" fmla="*/ 1448216 h 1716285"/>
                <a:gd name="connsiteX10" fmla="*/ 5181116 w 5195064"/>
                <a:gd name="connsiteY10" fmla="*/ 361429 h 1716285"/>
                <a:gd name="connsiteX11" fmla="*/ 5083680 w 5195064"/>
                <a:gd name="connsiteY11" fmla="*/ 46636 h 1716285"/>
                <a:gd name="connsiteX12" fmla="*/ 4589005 w 5195064"/>
                <a:gd name="connsiteY12" fmla="*/ 1665 h 1716285"/>
                <a:gd name="connsiteX13" fmla="*/ 504185 w 5195064"/>
                <a:gd name="connsiteY13" fmla="*/ 9160 h 1716285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656460 w 5195064"/>
                <a:gd name="connsiteY8" fmla="*/ 1695554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4489"/>
                <a:gd name="connsiteY0" fmla="*/ 9160 h 1721962"/>
                <a:gd name="connsiteX1" fmla="*/ 46985 w 5194489"/>
                <a:gd name="connsiteY1" fmla="*/ 84111 h 1721962"/>
                <a:gd name="connsiteX2" fmla="*/ 46985 w 5194489"/>
                <a:gd name="connsiteY2" fmla="*/ 488846 h 1721962"/>
                <a:gd name="connsiteX3" fmla="*/ 331798 w 5194489"/>
                <a:gd name="connsiteY3" fmla="*/ 1440721 h 1721962"/>
                <a:gd name="connsiteX4" fmla="*/ 598542 w 5194489"/>
                <a:gd name="connsiteY4" fmla="*/ 1684072 h 1721962"/>
                <a:gd name="connsiteX5" fmla="*/ 1193116 w 5194489"/>
                <a:gd name="connsiteY5" fmla="*/ 1721133 h 1721962"/>
                <a:gd name="connsiteX6" fmla="*/ 2814518 w 5194489"/>
                <a:gd name="connsiteY6" fmla="*/ 1716285 h 1721962"/>
                <a:gd name="connsiteX7" fmla="*/ 4277904 w 5194489"/>
                <a:gd name="connsiteY7" fmla="*/ 1713638 h 1721962"/>
                <a:gd name="connsiteX8" fmla="*/ 4721345 w 5194489"/>
                <a:gd name="connsiteY8" fmla="*/ 1637315 h 1721962"/>
                <a:gd name="connsiteX9" fmla="*/ 4874434 w 5194489"/>
                <a:gd name="connsiteY9" fmla="*/ 1434980 h 1721962"/>
                <a:gd name="connsiteX10" fmla="*/ 5181116 w 5194489"/>
                <a:gd name="connsiteY10" fmla="*/ 361429 h 1721962"/>
                <a:gd name="connsiteX11" fmla="*/ 5083680 w 5194489"/>
                <a:gd name="connsiteY11" fmla="*/ 46636 h 1721962"/>
                <a:gd name="connsiteX12" fmla="*/ 4589005 w 5194489"/>
                <a:gd name="connsiteY12" fmla="*/ 1665 h 1721962"/>
                <a:gd name="connsiteX13" fmla="*/ 504185 w 5194489"/>
                <a:gd name="connsiteY13" fmla="*/ 9160 h 1721962"/>
                <a:gd name="connsiteX0" fmla="*/ 504185 w 5196515"/>
                <a:gd name="connsiteY0" fmla="*/ 7568 h 1720370"/>
                <a:gd name="connsiteX1" fmla="*/ 46985 w 5196515"/>
                <a:gd name="connsiteY1" fmla="*/ 82519 h 1720370"/>
                <a:gd name="connsiteX2" fmla="*/ 46985 w 5196515"/>
                <a:gd name="connsiteY2" fmla="*/ 487254 h 1720370"/>
                <a:gd name="connsiteX3" fmla="*/ 331798 w 5196515"/>
                <a:gd name="connsiteY3" fmla="*/ 1439129 h 1720370"/>
                <a:gd name="connsiteX4" fmla="*/ 598542 w 5196515"/>
                <a:gd name="connsiteY4" fmla="*/ 1682480 h 1720370"/>
                <a:gd name="connsiteX5" fmla="*/ 1193116 w 5196515"/>
                <a:gd name="connsiteY5" fmla="*/ 1719541 h 1720370"/>
                <a:gd name="connsiteX6" fmla="*/ 2814518 w 5196515"/>
                <a:gd name="connsiteY6" fmla="*/ 1714693 h 1720370"/>
                <a:gd name="connsiteX7" fmla="*/ 4277904 w 5196515"/>
                <a:gd name="connsiteY7" fmla="*/ 1712046 h 1720370"/>
                <a:gd name="connsiteX8" fmla="*/ 4721345 w 5196515"/>
                <a:gd name="connsiteY8" fmla="*/ 1635723 h 1720370"/>
                <a:gd name="connsiteX9" fmla="*/ 4874434 w 5196515"/>
                <a:gd name="connsiteY9" fmla="*/ 1433388 h 1720370"/>
                <a:gd name="connsiteX10" fmla="*/ 5181116 w 5196515"/>
                <a:gd name="connsiteY10" fmla="*/ 359837 h 1720370"/>
                <a:gd name="connsiteX11" fmla="*/ 5091791 w 5196515"/>
                <a:gd name="connsiteY11" fmla="*/ 55633 h 1720370"/>
                <a:gd name="connsiteX12" fmla="*/ 4589005 w 5196515"/>
                <a:gd name="connsiteY12" fmla="*/ 73 h 1720370"/>
                <a:gd name="connsiteX13" fmla="*/ 504185 w 5196515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32247 w 5207417"/>
                <a:gd name="connsiteY8" fmla="*/ 1635723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7417" h="1720370">
                  <a:moveTo>
                    <a:pt x="515087" y="7568"/>
                  </a:moveTo>
                  <a:cubicBezTo>
                    <a:pt x="324587" y="5069"/>
                    <a:pt x="117865" y="34337"/>
                    <a:pt x="41665" y="114285"/>
                  </a:cubicBezTo>
                  <a:cubicBezTo>
                    <a:pt x="-34535" y="194233"/>
                    <a:pt x="7714" y="266447"/>
                    <a:pt x="57887" y="487254"/>
                  </a:cubicBezTo>
                  <a:cubicBezTo>
                    <a:pt x="108060" y="708061"/>
                    <a:pt x="250774" y="1239925"/>
                    <a:pt x="342700" y="1439129"/>
                  </a:cubicBezTo>
                  <a:cubicBezTo>
                    <a:pt x="434626" y="1638333"/>
                    <a:pt x="465891" y="1635745"/>
                    <a:pt x="609444" y="1682480"/>
                  </a:cubicBezTo>
                  <a:cubicBezTo>
                    <a:pt x="752997" y="1729215"/>
                    <a:pt x="1204018" y="1719541"/>
                    <a:pt x="1204018" y="1719541"/>
                  </a:cubicBezTo>
                  <a:lnTo>
                    <a:pt x="2825420" y="1714693"/>
                  </a:lnTo>
                  <a:lnTo>
                    <a:pt x="4288806" y="1712046"/>
                  </a:lnTo>
                  <a:cubicBezTo>
                    <a:pt x="4599852" y="1710797"/>
                    <a:pt x="4657156" y="1679518"/>
                    <a:pt x="4716026" y="1651606"/>
                  </a:cubicBezTo>
                  <a:cubicBezTo>
                    <a:pt x="4774896" y="1623694"/>
                    <a:pt x="4806004" y="1648683"/>
                    <a:pt x="4885336" y="1433388"/>
                  </a:cubicBezTo>
                  <a:cubicBezTo>
                    <a:pt x="4964668" y="1218093"/>
                    <a:pt x="5155792" y="589463"/>
                    <a:pt x="5192018" y="359837"/>
                  </a:cubicBezTo>
                  <a:cubicBezTo>
                    <a:pt x="5228244" y="130211"/>
                    <a:pt x="5201378" y="115594"/>
                    <a:pt x="5102693" y="55633"/>
                  </a:cubicBezTo>
                  <a:cubicBezTo>
                    <a:pt x="5004008" y="-4328"/>
                    <a:pt x="4599907" y="73"/>
                    <a:pt x="4599907" y="73"/>
                  </a:cubicBezTo>
                  <a:lnTo>
                    <a:pt x="515087" y="7568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3830488" y="554525"/>
              <a:ext cx="4959498" cy="5056404"/>
            </a:xfrm>
            <a:custGeom>
              <a:avLst/>
              <a:gdLst>
                <a:gd name="connsiteX0" fmla="*/ 272098 w 5015826"/>
                <a:gd name="connsiteY0" fmla="*/ 12916 h 1576894"/>
                <a:gd name="connsiteX1" fmla="*/ 54741 w 5015826"/>
                <a:gd name="connsiteY1" fmla="*/ 80372 h 1576894"/>
                <a:gd name="connsiteX2" fmla="*/ 2275 w 5015826"/>
                <a:gd name="connsiteY2" fmla="*/ 275244 h 1576894"/>
                <a:gd name="connsiteX3" fmla="*/ 107206 w 5015826"/>
                <a:gd name="connsiteY3" fmla="*/ 664988 h 1576894"/>
                <a:gd name="connsiteX4" fmla="*/ 317069 w 5015826"/>
                <a:gd name="connsiteY4" fmla="*/ 1317060 h 1576894"/>
                <a:gd name="connsiteX5" fmla="*/ 541921 w 5015826"/>
                <a:gd name="connsiteY5" fmla="*/ 1549408 h 1576894"/>
                <a:gd name="connsiteX6" fmla="*/ 879200 w 5015826"/>
                <a:gd name="connsiteY6" fmla="*/ 1571893 h 1576894"/>
                <a:gd name="connsiteX7" fmla="*/ 2595574 w 5015826"/>
                <a:gd name="connsiteY7" fmla="*/ 1564398 h 1576894"/>
                <a:gd name="connsiteX8" fmla="*/ 4296957 w 5015826"/>
                <a:gd name="connsiteY8" fmla="*/ 1564398 h 1576894"/>
                <a:gd name="connsiteX9" fmla="*/ 4664216 w 5015826"/>
                <a:gd name="connsiteY9" fmla="*/ 1392011 h 1576894"/>
                <a:gd name="connsiteX10" fmla="*/ 4934039 w 5015826"/>
                <a:gd name="connsiteY10" fmla="*/ 657493 h 1576894"/>
                <a:gd name="connsiteX11" fmla="*/ 5008990 w 5015826"/>
                <a:gd name="connsiteY11" fmla="*/ 147828 h 1576894"/>
                <a:gd name="connsiteX12" fmla="*/ 4791633 w 5015826"/>
                <a:gd name="connsiteY12" fmla="*/ 12916 h 1576894"/>
                <a:gd name="connsiteX13" fmla="*/ 4716682 w 5015826"/>
                <a:gd name="connsiteY13" fmla="*/ 5421 h 1576894"/>
                <a:gd name="connsiteX14" fmla="*/ 3427528 w 5015826"/>
                <a:gd name="connsiteY14" fmla="*/ 12916 h 1576894"/>
                <a:gd name="connsiteX15" fmla="*/ 272098 w 5015826"/>
                <a:gd name="connsiteY15" fmla="*/ 12916 h 1576894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716682 w 5015826"/>
                <a:gd name="connsiteY13" fmla="*/ 53391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667352 w 5015826"/>
                <a:gd name="connsiteY13" fmla="*/ 3094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1018"/>
                <a:gd name="connsiteY0" fmla="*/ 5294 h 1624864"/>
                <a:gd name="connsiteX1" fmla="*/ 54741 w 5011018"/>
                <a:gd name="connsiteY1" fmla="*/ 128342 h 1624864"/>
                <a:gd name="connsiteX2" fmla="*/ 2275 w 5011018"/>
                <a:gd name="connsiteY2" fmla="*/ 323214 h 1624864"/>
                <a:gd name="connsiteX3" fmla="*/ 107206 w 5011018"/>
                <a:gd name="connsiteY3" fmla="*/ 712958 h 1624864"/>
                <a:gd name="connsiteX4" fmla="*/ 317069 w 5011018"/>
                <a:gd name="connsiteY4" fmla="*/ 1365030 h 1624864"/>
                <a:gd name="connsiteX5" fmla="*/ 541921 w 5011018"/>
                <a:gd name="connsiteY5" fmla="*/ 1597378 h 1624864"/>
                <a:gd name="connsiteX6" fmla="*/ 879200 w 5011018"/>
                <a:gd name="connsiteY6" fmla="*/ 1619863 h 1624864"/>
                <a:gd name="connsiteX7" fmla="*/ 2595574 w 5011018"/>
                <a:gd name="connsiteY7" fmla="*/ 1612368 h 1624864"/>
                <a:gd name="connsiteX8" fmla="*/ 4296957 w 5011018"/>
                <a:gd name="connsiteY8" fmla="*/ 1612368 h 1624864"/>
                <a:gd name="connsiteX9" fmla="*/ 4664216 w 5011018"/>
                <a:gd name="connsiteY9" fmla="*/ 1439981 h 1624864"/>
                <a:gd name="connsiteX10" fmla="*/ 4934039 w 5011018"/>
                <a:gd name="connsiteY10" fmla="*/ 705463 h 1624864"/>
                <a:gd name="connsiteX11" fmla="*/ 5008990 w 5011018"/>
                <a:gd name="connsiteY11" fmla="*/ 195798 h 1624864"/>
                <a:gd name="connsiteX12" fmla="*/ 4873850 w 5011018"/>
                <a:gd name="connsiteY12" fmla="*/ 42356 h 1624864"/>
                <a:gd name="connsiteX13" fmla="*/ 4667352 w 5011018"/>
                <a:gd name="connsiteY13" fmla="*/ 3094 h 1624864"/>
                <a:gd name="connsiteX14" fmla="*/ 3476859 w 5011018"/>
                <a:gd name="connsiteY14" fmla="*/ 0 h 1624864"/>
                <a:gd name="connsiteX15" fmla="*/ 272098 w 5011018"/>
                <a:gd name="connsiteY15" fmla="*/ 5294 h 1624864"/>
                <a:gd name="connsiteX0" fmla="*/ 272098 w 5009025"/>
                <a:gd name="connsiteY0" fmla="*/ 5294 h 1624864"/>
                <a:gd name="connsiteX1" fmla="*/ 54741 w 5009025"/>
                <a:gd name="connsiteY1" fmla="*/ 128342 h 1624864"/>
                <a:gd name="connsiteX2" fmla="*/ 2275 w 5009025"/>
                <a:gd name="connsiteY2" fmla="*/ 323214 h 1624864"/>
                <a:gd name="connsiteX3" fmla="*/ 107206 w 5009025"/>
                <a:gd name="connsiteY3" fmla="*/ 712958 h 1624864"/>
                <a:gd name="connsiteX4" fmla="*/ 317069 w 5009025"/>
                <a:gd name="connsiteY4" fmla="*/ 1365030 h 1624864"/>
                <a:gd name="connsiteX5" fmla="*/ 541921 w 5009025"/>
                <a:gd name="connsiteY5" fmla="*/ 1597378 h 1624864"/>
                <a:gd name="connsiteX6" fmla="*/ 879200 w 5009025"/>
                <a:gd name="connsiteY6" fmla="*/ 1619863 h 1624864"/>
                <a:gd name="connsiteX7" fmla="*/ 2595574 w 5009025"/>
                <a:gd name="connsiteY7" fmla="*/ 1612368 h 1624864"/>
                <a:gd name="connsiteX8" fmla="*/ 4296957 w 5009025"/>
                <a:gd name="connsiteY8" fmla="*/ 1612368 h 1624864"/>
                <a:gd name="connsiteX9" fmla="*/ 4664216 w 5009025"/>
                <a:gd name="connsiteY9" fmla="*/ 1439981 h 1624864"/>
                <a:gd name="connsiteX10" fmla="*/ 4884709 w 5009025"/>
                <a:gd name="connsiteY10" fmla="*/ 708110 h 1624864"/>
                <a:gd name="connsiteX11" fmla="*/ 5008990 w 5009025"/>
                <a:gd name="connsiteY11" fmla="*/ 195798 h 1624864"/>
                <a:gd name="connsiteX12" fmla="*/ 4873850 w 5009025"/>
                <a:gd name="connsiteY12" fmla="*/ 42356 h 1624864"/>
                <a:gd name="connsiteX13" fmla="*/ 4667352 w 5009025"/>
                <a:gd name="connsiteY13" fmla="*/ 3094 h 1624864"/>
                <a:gd name="connsiteX14" fmla="*/ 3476859 w 5009025"/>
                <a:gd name="connsiteY14" fmla="*/ 0 h 1624864"/>
                <a:gd name="connsiteX15" fmla="*/ 272098 w 5009025"/>
                <a:gd name="connsiteY15" fmla="*/ 5294 h 1624864"/>
                <a:gd name="connsiteX0" fmla="*/ 272098 w 4976161"/>
                <a:gd name="connsiteY0" fmla="*/ 5294 h 1624864"/>
                <a:gd name="connsiteX1" fmla="*/ 54741 w 4976161"/>
                <a:gd name="connsiteY1" fmla="*/ 128342 h 1624864"/>
                <a:gd name="connsiteX2" fmla="*/ 2275 w 4976161"/>
                <a:gd name="connsiteY2" fmla="*/ 323214 h 1624864"/>
                <a:gd name="connsiteX3" fmla="*/ 107206 w 4976161"/>
                <a:gd name="connsiteY3" fmla="*/ 712958 h 1624864"/>
                <a:gd name="connsiteX4" fmla="*/ 317069 w 4976161"/>
                <a:gd name="connsiteY4" fmla="*/ 1365030 h 1624864"/>
                <a:gd name="connsiteX5" fmla="*/ 541921 w 4976161"/>
                <a:gd name="connsiteY5" fmla="*/ 1597378 h 1624864"/>
                <a:gd name="connsiteX6" fmla="*/ 879200 w 4976161"/>
                <a:gd name="connsiteY6" fmla="*/ 1619863 h 1624864"/>
                <a:gd name="connsiteX7" fmla="*/ 2595574 w 4976161"/>
                <a:gd name="connsiteY7" fmla="*/ 1612368 h 1624864"/>
                <a:gd name="connsiteX8" fmla="*/ 4296957 w 4976161"/>
                <a:gd name="connsiteY8" fmla="*/ 1612368 h 1624864"/>
                <a:gd name="connsiteX9" fmla="*/ 4664216 w 4976161"/>
                <a:gd name="connsiteY9" fmla="*/ 1439981 h 1624864"/>
                <a:gd name="connsiteX10" fmla="*/ 4884709 w 4976161"/>
                <a:gd name="connsiteY10" fmla="*/ 708110 h 1624864"/>
                <a:gd name="connsiteX11" fmla="*/ 4976104 w 4976161"/>
                <a:gd name="connsiteY11" fmla="*/ 193151 h 1624864"/>
                <a:gd name="connsiteX12" fmla="*/ 4873850 w 4976161"/>
                <a:gd name="connsiteY12" fmla="*/ 42356 h 1624864"/>
                <a:gd name="connsiteX13" fmla="*/ 4667352 w 4976161"/>
                <a:gd name="connsiteY13" fmla="*/ 3094 h 1624864"/>
                <a:gd name="connsiteX14" fmla="*/ 3476859 w 4976161"/>
                <a:gd name="connsiteY14" fmla="*/ 0 h 1624864"/>
                <a:gd name="connsiteX15" fmla="*/ 272098 w 4976161"/>
                <a:gd name="connsiteY15" fmla="*/ 5294 h 1624864"/>
                <a:gd name="connsiteX0" fmla="*/ 233714 w 4937777"/>
                <a:gd name="connsiteY0" fmla="*/ 5294 h 1624864"/>
                <a:gd name="connsiteX1" fmla="*/ 16357 w 4937777"/>
                <a:gd name="connsiteY1" fmla="*/ 128342 h 1624864"/>
                <a:gd name="connsiteX2" fmla="*/ 21443 w 4937777"/>
                <a:gd name="connsiteY2" fmla="*/ 325861 h 1624864"/>
                <a:gd name="connsiteX3" fmla="*/ 68822 w 4937777"/>
                <a:gd name="connsiteY3" fmla="*/ 712958 h 1624864"/>
                <a:gd name="connsiteX4" fmla="*/ 278685 w 4937777"/>
                <a:gd name="connsiteY4" fmla="*/ 1365030 h 1624864"/>
                <a:gd name="connsiteX5" fmla="*/ 503537 w 4937777"/>
                <a:gd name="connsiteY5" fmla="*/ 1597378 h 1624864"/>
                <a:gd name="connsiteX6" fmla="*/ 840816 w 4937777"/>
                <a:gd name="connsiteY6" fmla="*/ 1619863 h 1624864"/>
                <a:gd name="connsiteX7" fmla="*/ 2557190 w 4937777"/>
                <a:gd name="connsiteY7" fmla="*/ 1612368 h 1624864"/>
                <a:gd name="connsiteX8" fmla="*/ 4258573 w 4937777"/>
                <a:gd name="connsiteY8" fmla="*/ 1612368 h 1624864"/>
                <a:gd name="connsiteX9" fmla="*/ 4625832 w 4937777"/>
                <a:gd name="connsiteY9" fmla="*/ 1439981 h 1624864"/>
                <a:gd name="connsiteX10" fmla="*/ 4846325 w 4937777"/>
                <a:gd name="connsiteY10" fmla="*/ 708110 h 1624864"/>
                <a:gd name="connsiteX11" fmla="*/ 4937720 w 4937777"/>
                <a:gd name="connsiteY11" fmla="*/ 193151 h 1624864"/>
                <a:gd name="connsiteX12" fmla="*/ 4835466 w 4937777"/>
                <a:gd name="connsiteY12" fmla="*/ 42356 h 1624864"/>
                <a:gd name="connsiteX13" fmla="*/ 4628968 w 4937777"/>
                <a:gd name="connsiteY13" fmla="*/ 3094 h 1624864"/>
                <a:gd name="connsiteX14" fmla="*/ 3438475 w 4937777"/>
                <a:gd name="connsiteY14" fmla="*/ 0 h 1624864"/>
                <a:gd name="connsiteX15" fmla="*/ 233714 w 4937777"/>
                <a:gd name="connsiteY15" fmla="*/ 5294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288425 w 4947517"/>
                <a:gd name="connsiteY4" fmla="*/ 1365030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337755 w 4947517"/>
                <a:gd name="connsiteY4" fmla="*/ 1370324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514906 w 4949146"/>
                <a:gd name="connsiteY5" fmla="*/ 1597378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654675 w 4949146"/>
                <a:gd name="connsiteY5" fmla="*/ 1584142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50995"/>
                <a:gd name="connsiteY0" fmla="*/ 2647 h 1624864"/>
                <a:gd name="connsiteX1" fmla="*/ 27726 w 4950995"/>
                <a:gd name="connsiteY1" fmla="*/ 128342 h 1624864"/>
                <a:gd name="connsiteX2" fmla="*/ 32812 w 4950995"/>
                <a:gd name="connsiteY2" fmla="*/ 325861 h 1624864"/>
                <a:gd name="connsiteX3" fmla="*/ 121299 w 4950995"/>
                <a:gd name="connsiteY3" fmla="*/ 710311 h 1624864"/>
                <a:gd name="connsiteX4" fmla="*/ 339384 w 4950995"/>
                <a:gd name="connsiteY4" fmla="*/ 1370324 h 1624864"/>
                <a:gd name="connsiteX5" fmla="*/ 654675 w 4950995"/>
                <a:gd name="connsiteY5" fmla="*/ 1584142 h 1624864"/>
                <a:gd name="connsiteX6" fmla="*/ 852185 w 4950995"/>
                <a:gd name="connsiteY6" fmla="*/ 1619863 h 1624864"/>
                <a:gd name="connsiteX7" fmla="*/ 2568559 w 4950995"/>
                <a:gd name="connsiteY7" fmla="*/ 1612368 h 1624864"/>
                <a:gd name="connsiteX8" fmla="*/ 4269942 w 4950995"/>
                <a:gd name="connsiteY8" fmla="*/ 1612368 h 1624864"/>
                <a:gd name="connsiteX9" fmla="*/ 4637201 w 4950995"/>
                <a:gd name="connsiteY9" fmla="*/ 1439981 h 1624864"/>
                <a:gd name="connsiteX10" fmla="*/ 4857694 w 4950995"/>
                <a:gd name="connsiteY10" fmla="*/ 708110 h 1624864"/>
                <a:gd name="connsiteX11" fmla="*/ 4949089 w 4950995"/>
                <a:gd name="connsiteY11" fmla="*/ 193151 h 1624864"/>
                <a:gd name="connsiteX12" fmla="*/ 4896165 w 4950995"/>
                <a:gd name="connsiteY12" fmla="*/ 52945 h 1624864"/>
                <a:gd name="connsiteX13" fmla="*/ 4640337 w 4950995"/>
                <a:gd name="connsiteY13" fmla="*/ 3094 h 1624864"/>
                <a:gd name="connsiteX14" fmla="*/ 3449844 w 4950995"/>
                <a:gd name="connsiteY14" fmla="*/ 0 h 1624864"/>
                <a:gd name="connsiteX15" fmla="*/ 376630 w 4950995"/>
                <a:gd name="connsiteY15" fmla="*/ 2647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4 w 4949784"/>
                <a:gd name="connsiteY12" fmla="*/ 52945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5 w 4949784"/>
                <a:gd name="connsiteY12" fmla="*/ 50298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49784" h="1624864">
                  <a:moveTo>
                    <a:pt x="358976" y="5294"/>
                  </a:moveTo>
                  <a:cubicBezTo>
                    <a:pt x="91905" y="33044"/>
                    <a:pt x="81077" y="74914"/>
                    <a:pt x="26515" y="128342"/>
                  </a:cubicBezTo>
                  <a:cubicBezTo>
                    <a:pt x="-28047" y="181770"/>
                    <a:pt x="16006" y="228866"/>
                    <a:pt x="31601" y="325861"/>
                  </a:cubicBezTo>
                  <a:cubicBezTo>
                    <a:pt x="47197" y="422856"/>
                    <a:pt x="68993" y="536234"/>
                    <a:pt x="120088" y="710311"/>
                  </a:cubicBezTo>
                  <a:cubicBezTo>
                    <a:pt x="171183" y="884388"/>
                    <a:pt x="249277" y="1224686"/>
                    <a:pt x="338173" y="1370324"/>
                  </a:cubicBezTo>
                  <a:cubicBezTo>
                    <a:pt x="427069" y="1515962"/>
                    <a:pt x="567997" y="1542552"/>
                    <a:pt x="653464" y="1584142"/>
                  </a:cubicBezTo>
                  <a:cubicBezTo>
                    <a:pt x="738931" y="1625732"/>
                    <a:pt x="850974" y="1619863"/>
                    <a:pt x="850974" y="1619863"/>
                  </a:cubicBezTo>
                  <a:lnTo>
                    <a:pt x="2567348" y="1612368"/>
                  </a:lnTo>
                  <a:cubicBezTo>
                    <a:pt x="3136974" y="1611119"/>
                    <a:pt x="3923957" y="1641099"/>
                    <a:pt x="4268731" y="1612368"/>
                  </a:cubicBezTo>
                  <a:cubicBezTo>
                    <a:pt x="4613505" y="1583637"/>
                    <a:pt x="4538031" y="1590691"/>
                    <a:pt x="4635990" y="1439981"/>
                  </a:cubicBezTo>
                  <a:cubicBezTo>
                    <a:pt x="4733949" y="1289271"/>
                    <a:pt x="4804502" y="915915"/>
                    <a:pt x="4856483" y="708110"/>
                  </a:cubicBezTo>
                  <a:cubicBezTo>
                    <a:pt x="4908464" y="500305"/>
                    <a:pt x="4941466" y="302786"/>
                    <a:pt x="4947878" y="193151"/>
                  </a:cubicBezTo>
                  <a:cubicBezTo>
                    <a:pt x="4954290" y="83516"/>
                    <a:pt x="4946414" y="81974"/>
                    <a:pt x="4894955" y="50298"/>
                  </a:cubicBezTo>
                  <a:cubicBezTo>
                    <a:pt x="4843496" y="18622"/>
                    <a:pt x="4639126" y="3094"/>
                    <a:pt x="4639126" y="3094"/>
                  </a:cubicBezTo>
                  <a:lnTo>
                    <a:pt x="3448633" y="0"/>
                  </a:lnTo>
                  <a:lnTo>
                    <a:pt x="358976" y="5294"/>
                  </a:lnTo>
                  <a:close/>
                </a:path>
              </a:pathLst>
            </a:custGeom>
            <a:solidFill>
              <a:srgbClr val="1D3F78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3854775" y="889008"/>
              <a:ext cx="4946118" cy="4754092"/>
            </a:xfrm>
            <a:custGeom>
              <a:avLst/>
              <a:gdLst>
                <a:gd name="connsiteX0" fmla="*/ 353011 w 4979205"/>
                <a:gd name="connsiteY0" fmla="*/ 14424 h 1525931"/>
                <a:gd name="connsiteX1" fmla="*/ 135653 w 4979205"/>
                <a:gd name="connsiteY1" fmla="*/ 14424 h 1525931"/>
                <a:gd name="connsiteX2" fmla="*/ 23227 w 4979205"/>
                <a:gd name="connsiteY2" fmla="*/ 164325 h 1525931"/>
                <a:gd name="connsiteX3" fmla="*/ 23227 w 4979205"/>
                <a:gd name="connsiteY3" fmla="*/ 434148 h 1525931"/>
                <a:gd name="connsiteX4" fmla="*/ 270565 w 4979205"/>
                <a:gd name="connsiteY4" fmla="*/ 1236122 h 1525931"/>
                <a:gd name="connsiteX5" fmla="*/ 555378 w 4979205"/>
                <a:gd name="connsiteY5" fmla="*/ 1505945 h 1525931"/>
                <a:gd name="connsiteX6" fmla="*/ 1147489 w 4979205"/>
                <a:gd name="connsiteY6" fmla="*/ 1505945 h 1525931"/>
                <a:gd name="connsiteX7" fmla="*/ 3665837 w 4979205"/>
                <a:gd name="connsiteY7" fmla="*/ 1505945 h 1525931"/>
                <a:gd name="connsiteX8" fmla="*/ 4265443 w 4979205"/>
                <a:gd name="connsiteY8" fmla="*/ 1505945 h 1525931"/>
                <a:gd name="connsiteX9" fmla="*/ 4580237 w 4979205"/>
                <a:gd name="connsiteY9" fmla="*/ 1423499 h 1525931"/>
                <a:gd name="connsiteX10" fmla="*/ 4767614 w 4979205"/>
                <a:gd name="connsiteY10" fmla="*/ 988784 h 1525931"/>
                <a:gd name="connsiteX11" fmla="*/ 4977476 w 4979205"/>
                <a:gd name="connsiteY11" fmla="*/ 299237 h 1525931"/>
                <a:gd name="connsiteX12" fmla="*/ 4842565 w 4979205"/>
                <a:gd name="connsiteY12" fmla="*/ 36909 h 1525931"/>
                <a:gd name="connsiteX13" fmla="*/ 4430335 w 4979205"/>
                <a:gd name="connsiteY13" fmla="*/ 6929 h 1525931"/>
                <a:gd name="connsiteX14" fmla="*/ 353011 w 4979205"/>
                <a:gd name="connsiteY14" fmla="*/ 14424 h 1525931"/>
                <a:gd name="connsiteX0" fmla="*/ 410562 w 4979205"/>
                <a:gd name="connsiteY0" fmla="*/ 6397 h 1539082"/>
                <a:gd name="connsiteX1" fmla="*/ 135653 w 4979205"/>
                <a:gd name="connsiteY1" fmla="*/ 27575 h 1539082"/>
                <a:gd name="connsiteX2" fmla="*/ 23227 w 4979205"/>
                <a:gd name="connsiteY2" fmla="*/ 177476 h 1539082"/>
                <a:gd name="connsiteX3" fmla="*/ 23227 w 4979205"/>
                <a:gd name="connsiteY3" fmla="*/ 447299 h 1539082"/>
                <a:gd name="connsiteX4" fmla="*/ 270565 w 4979205"/>
                <a:gd name="connsiteY4" fmla="*/ 1249273 h 1539082"/>
                <a:gd name="connsiteX5" fmla="*/ 555378 w 4979205"/>
                <a:gd name="connsiteY5" fmla="*/ 1519096 h 1539082"/>
                <a:gd name="connsiteX6" fmla="*/ 1147489 w 4979205"/>
                <a:gd name="connsiteY6" fmla="*/ 1519096 h 1539082"/>
                <a:gd name="connsiteX7" fmla="*/ 3665837 w 4979205"/>
                <a:gd name="connsiteY7" fmla="*/ 1519096 h 1539082"/>
                <a:gd name="connsiteX8" fmla="*/ 4265443 w 4979205"/>
                <a:gd name="connsiteY8" fmla="*/ 1519096 h 1539082"/>
                <a:gd name="connsiteX9" fmla="*/ 4580237 w 4979205"/>
                <a:gd name="connsiteY9" fmla="*/ 1436650 h 1539082"/>
                <a:gd name="connsiteX10" fmla="*/ 4767614 w 4979205"/>
                <a:gd name="connsiteY10" fmla="*/ 1001935 h 1539082"/>
                <a:gd name="connsiteX11" fmla="*/ 4977476 w 4979205"/>
                <a:gd name="connsiteY11" fmla="*/ 312388 h 1539082"/>
                <a:gd name="connsiteX12" fmla="*/ 4842565 w 4979205"/>
                <a:gd name="connsiteY12" fmla="*/ 50060 h 1539082"/>
                <a:gd name="connsiteX13" fmla="*/ 4430335 w 4979205"/>
                <a:gd name="connsiteY13" fmla="*/ 20080 h 1539082"/>
                <a:gd name="connsiteX14" fmla="*/ 410562 w 4979205"/>
                <a:gd name="connsiteY14" fmla="*/ 6397 h 1539082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30335 w 4979205"/>
                <a:gd name="connsiteY13" fmla="*/ 26558 h 1545560"/>
                <a:gd name="connsiteX14" fmla="*/ 501001 w 4979205"/>
                <a:gd name="connsiteY14" fmla="*/ 4934 h 1545560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22113 w 4979205"/>
                <a:gd name="connsiteY13" fmla="*/ 5380 h 1545560"/>
                <a:gd name="connsiteX14" fmla="*/ 501001 w 4979205"/>
                <a:gd name="connsiteY14" fmla="*/ 4934 h 1545560"/>
                <a:gd name="connsiteX0" fmla="*/ 509222 w 4979205"/>
                <a:gd name="connsiteY0" fmla="*/ 4564 h 1547837"/>
                <a:gd name="connsiteX1" fmla="*/ 135653 w 4979205"/>
                <a:gd name="connsiteY1" fmla="*/ 36330 h 1547837"/>
                <a:gd name="connsiteX2" fmla="*/ 23227 w 4979205"/>
                <a:gd name="connsiteY2" fmla="*/ 186231 h 1547837"/>
                <a:gd name="connsiteX3" fmla="*/ 23227 w 4979205"/>
                <a:gd name="connsiteY3" fmla="*/ 456054 h 1547837"/>
                <a:gd name="connsiteX4" fmla="*/ 270565 w 4979205"/>
                <a:gd name="connsiteY4" fmla="*/ 1258028 h 1547837"/>
                <a:gd name="connsiteX5" fmla="*/ 555378 w 4979205"/>
                <a:gd name="connsiteY5" fmla="*/ 1527851 h 1547837"/>
                <a:gd name="connsiteX6" fmla="*/ 1147489 w 4979205"/>
                <a:gd name="connsiteY6" fmla="*/ 1527851 h 1547837"/>
                <a:gd name="connsiteX7" fmla="*/ 3665837 w 4979205"/>
                <a:gd name="connsiteY7" fmla="*/ 1527851 h 1547837"/>
                <a:gd name="connsiteX8" fmla="*/ 4265443 w 4979205"/>
                <a:gd name="connsiteY8" fmla="*/ 1527851 h 1547837"/>
                <a:gd name="connsiteX9" fmla="*/ 4580237 w 4979205"/>
                <a:gd name="connsiteY9" fmla="*/ 1445405 h 1547837"/>
                <a:gd name="connsiteX10" fmla="*/ 4767614 w 4979205"/>
                <a:gd name="connsiteY10" fmla="*/ 1010690 h 1547837"/>
                <a:gd name="connsiteX11" fmla="*/ 4977476 w 4979205"/>
                <a:gd name="connsiteY11" fmla="*/ 321143 h 1547837"/>
                <a:gd name="connsiteX12" fmla="*/ 4842565 w 4979205"/>
                <a:gd name="connsiteY12" fmla="*/ 58815 h 1547837"/>
                <a:gd name="connsiteX13" fmla="*/ 4422113 w 4979205"/>
                <a:gd name="connsiteY13" fmla="*/ 7657 h 1547837"/>
                <a:gd name="connsiteX14" fmla="*/ 509222 w 4979205"/>
                <a:gd name="connsiteY14" fmla="*/ 4564 h 1547837"/>
                <a:gd name="connsiteX0" fmla="*/ 509222 w 4979205"/>
                <a:gd name="connsiteY0" fmla="*/ 1354 h 1544627"/>
                <a:gd name="connsiteX1" fmla="*/ 135653 w 4979205"/>
                <a:gd name="connsiteY1" fmla="*/ 33120 h 1544627"/>
                <a:gd name="connsiteX2" fmla="*/ 23227 w 4979205"/>
                <a:gd name="connsiteY2" fmla="*/ 183021 h 1544627"/>
                <a:gd name="connsiteX3" fmla="*/ 23227 w 4979205"/>
                <a:gd name="connsiteY3" fmla="*/ 452844 h 1544627"/>
                <a:gd name="connsiteX4" fmla="*/ 270565 w 4979205"/>
                <a:gd name="connsiteY4" fmla="*/ 1254818 h 1544627"/>
                <a:gd name="connsiteX5" fmla="*/ 555378 w 4979205"/>
                <a:gd name="connsiteY5" fmla="*/ 1524641 h 1544627"/>
                <a:gd name="connsiteX6" fmla="*/ 1147489 w 4979205"/>
                <a:gd name="connsiteY6" fmla="*/ 1524641 h 1544627"/>
                <a:gd name="connsiteX7" fmla="*/ 3665837 w 4979205"/>
                <a:gd name="connsiteY7" fmla="*/ 1524641 h 1544627"/>
                <a:gd name="connsiteX8" fmla="*/ 4265443 w 4979205"/>
                <a:gd name="connsiteY8" fmla="*/ 1524641 h 1544627"/>
                <a:gd name="connsiteX9" fmla="*/ 4580237 w 4979205"/>
                <a:gd name="connsiteY9" fmla="*/ 1442195 h 1544627"/>
                <a:gd name="connsiteX10" fmla="*/ 4767614 w 4979205"/>
                <a:gd name="connsiteY10" fmla="*/ 1007480 h 1544627"/>
                <a:gd name="connsiteX11" fmla="*/ 4977476 w 4979205"/>
                <a:gd name="connsiteY11" fmla="*/ 317933 h 1544627"/>
                <a:gd name="connsiteX12" fmla="*/ 4842565 w 4979205"/>
                <a:gd name="connsiteY12" fmla="*/ 55605 h 1544627"/>
                <a:gd name="connsiteX13" fmla="*/ 4422113 w 4979205"/>
                <a:gd name="connsiteY13" fmla="*/ 4447 h 1544627"/>
                <a:gd name="connsiteX14" fmla="*/ 509222 w 4979205"/>
                <a:gd name="connsiteY14" fmla="*/ 1354 h 1544627"/>
                <a:gd name="connsiteX0" fmla="*/ 517818 w 4987801"/>
                <a:gd name="connsiteY0" fmla="*/ 1620 h 1544893"/>
                <a:gd name="connsiteX1" fmla="*/ 144249 w 4987801"/>
                <a:gd name="connsiteY1" fmla="*/ 33386 h 1544893"/>
                <a:gd name="connsiteX2" fmla="*/ 15380 w 4987801"/>
                <a:gd name="connsiteY2" fmla="*/ 199170 h 1544893"/>
                <a:gd name="connsiteX3" fmla="*/ 31823 w 4987801"/>
                <a:gd name="connsiteY3" fmla="*/ 453110 h 1544893"/>
                <a:gd name="connsiteX4" fmla="*/ 279161 w 4987801"/>
                <a:gd name="connsiteY4" fmla="*/ 1255084 h 1544893"/>
                <a:gd name="connsiteX5" fmla="*/ 563974 w 4987801"/>
                <a:gd name="connsiteY5" fmla="*/ 1524907 h 1544893"/>
                <a:gd name="connsiteX6" fmla="*/ 1156085 w 4987801"/>
                <a:gd name="connsiteY6" fmla="*/ 1524907 h 1544893"/>
                <a:gd name="connsiteX7" fmla="*/ 3674433 w 4987801"/>
                <a:gd name="connsiteY7" fmla="*/ 1524907 h 1544893"/>
                <a:gd name="connsiteX8" fmla="*/ 4274039 w 4987801"/>
                <a:gd name="connsiteY8" fmla="*/ 1524907 h 1544893"/>
                <a:gd name="connsiteX9" fmla="*/ 4588833 w 4987801"/>
                <a:gd name="connsiteY9" fmla="*/ 1442461 h 1544893"/>
                <a:gd name="connsiteX10" fmla="*/ 4776210 w 4987801"/>
                <a:gd name="connsiteY10" fmla="*/ 1007746 h 1544893"/>
                <a:gd name="connsiteX11" fmla="*/ 4986072 w 4987801"/>
                <a:gd name="connsiteY11" fmla="*/ 318199 h 1544893"/>
                <a:gd name="connsiteX12" fmla="*/ 4851161 w 4987801"/>
                <a:gd name="connsiteY12" fmla="*/ 55871 h 1544893"/>
                <a:gd name="connsiteX13" fmla="*/ 4430709 w 4987801"/>
                <a:gd name="connsiteY13" fmla="*/ 4713 h 1544893"/>
                <a:gd name="connsiteX14" fmla="*/ 517818 w 4987801"/>
                <a:gd name="connsiteY14" fmla="*/ 1620 h 1544893"/>
                <a:gd name="connsiteX0" fmla="*/ 517818 w 4987801"/>
                <a:gd name="connsiteY0" fmla="*/ 661 h 1543934"/>
                <a:gd name="connsiteX1" fmla="*/ 144249 w 4987801"/>
                <a:gd name="connsiteY1" fmla="*/ 48310 h 1543934"/>
                <a:gd name="connsiteX2" fmla="*/ 15380 w 4987801"/>
                <a:gd name="connsiteY2" fmla="*/ 198211 h 1543934"/>
                <a:gd name="connsiteX3" fmla="*/ 31823 w 4987801"/>
                <a:gd name="connsiteY3" fmla="*/ 452151 h 1543934"/>
                <a:gd name="connsiteX4" fmla="*/ 279161 w 4987801"/>
                <a:gd name="connsiteY4" fmla="*/ 1254125 h 1543934"/>
                <a:gd name="connsiteX5" fmla="*/ 563974 w 4987801"/>
                <a:gd name="connsiteY5" fmla="*/ 1523948 h 1543934"/>
                <a:gd name="connsiteX6" fmla="*/ 1156085 w 4987801"/>
                <a:gd name="connsiteY6" fmla="*/ 1523948 h 1543934"/>
                <a:gd name="connsiteX7" fmla="*/ 3674433 w 4987801"/>
                <a:gd name="connsiteY7" fmla="*/ 1523948 h 1543934"/>
                <a:gd name="connsiteX8" fmla="*/ 4274039 w 4987801"/>
                <a:gd name="connsiteY8" fmla="*/ 1523948 h 1543934"/>
                <a:gd name="connsiteX9" fmla="*/ 4588833 w 4987801"/>
                <a:gd name="connsiteY9" fmla="*/ 1441502 h 1543934"/>
                <a:gd name="connsiteX10" fmla="*/ 4776210 w 4987801"/>
                <a:gd name="connsiteY10" fmla="*/ 1006787 h 1543934"/>
                <a:gd name="connsiteX11" fmla="*/ 4986072 w 4987801"/>
                <a:gd name="connsiteY11" fmla="*/ 317240 h 1543934"/>
                <a:gd name="connsiteX12" fmla="*/ 4851161 w 4987801"/>
                <a:gd name="connsiteY12" fmla="*/ 54912 h 1543934"/>
                <a:gd name="connsiteX13" fmla="*/ 4430709 w 4987801"/>
                <a:gd name="connsiteY13" fmla="*/ 3754 h 1543934"/>
                <a:gd name="connsiteX14" fmla="*/ 517818 w 4987801"/>
                <a:gd name="connsiteY14" fmla="*/ 661 h 1543934"/>
                <a:gd name="connsiteX0" fmla="*/ 511712 w 4981695"/>
                <a:gd name="connsiteY0" fmla="*/ 661 h 1543934"/>
                <a:gd name="connsiteX1" fmla="*/ 138143 w 4981695"/>
                <a:gd name="connsiteY1" fmla="*/ 48310 h 1543934"/>
                <a:gd name="connsiteX2" fmla="*/ 9274 w 4981695"/>
                <a:gd name="connsiteY2" fmla="*/ 198211 h 1543934"/>
                <a:gd name="connsiteX3" fmla="*/ 25717 w 4981695"/>
                <a:gd name="connsiteY3" fmla="*/ 452151 h 1543934"/>
                <a:gd name="connsiteX4" fmla="*/ 273055 w 4981695"/>
                <a:gd name="connsiteY4" fmla="*/ 1254125 h 1543934"/>
                <a:gd name="connsiteX5" fmla="*/ 557868 w 4981695"/>
                <a:gd name="connsiteY5" fmla="*/ 1523948 h 1543934"/>
                <a:gd name="connsiteX6" fmla="*/ 1149979 w 4981695"/>
                <a:gd name="connsiteY6" fmla="*/ 1523948 h 1543934"/>
                <a:gd name="connsiteX7" fmla="*/ 3668327 w 4981695"/>
                <a:gd name="connsiteY7" fmla="*/ 1523948 h 1543934"/>
                <a:gd name="connsiteX8" fmla="*/ 4267933 w 4981695"/>
                <a:gd name="connsiteY8" fmla="*/ 1523948 h 1543934"/>
                <a:gd name="connsiteX9" fmla="*/ 4582727 w 4981695"/>
                <a:gd name="connsiteY9" fmla="*/ 1441502 h 1543934"/>
                <a:gd name="connsiteX10" fmla="*/ 4770104 w 4981695"/>
                <a:gd name="connsiteY10" fmla="*/ 1006787 h 1543934"/>
                <a:gd name="connsiteX11" fmla="*/ 4979966 w 4981695"/>
                <a:gd name="connsiteY11" fmla="*/ 317240 h 1543934"/>
                <a:gd name="connsiteX12" fmla="*/ 4845055 w 4981695"/>
                <a:gd name="connsiteY12" fmla="*/ 54912 h 1543934"/>
                <a:gd name="connsiteX13" fmla="*/ 4424603 w 4981695"/>
                <a:gd name="connsiteY13" fmla="*/ 3754 h 1543934"/>
                <a:gd name="connsiteX14" fmla="*/ 511712 w 4981695"/>
                <a:gd name="connsiteY14" fmla="*/ 661 h 1543934"/>
                <a:gd name="connsiteX0" fmla="*/ 504436 w 4974419"/>
                <a:gd name="connsiteY0" fmla="*/ 661 h 1543934"/>
                <a:gd name="connsiteX1" fmla="*/ 130867 w 4974419"/>
                <a:gd name="connsiteY1" fmla="*/ 48310 h 1543934"/>
                <a:gd name="connsiteX2" fmla="*/ 1998 w 4974419"/>
                <a:gd name="connsiteY2" fmla="*/ 198211 h 1543934"/>
                <a:gd name="connsiteX3" fmla="*/ 67771 w 4974419"/>
                <a:gd name="connsiteY3" fmla="*/ 505095 h 1543934"/>
                <a:gd name="connsiteX4" fmla="*/ 265779 w 4974419"/>
                <a:gd name="connsiteY4" fmla="*/ 1254125 h 1543934"/>
                <a:gd name="connsiteX5" fmla="*/ 550592 w 4974419"/>
                <a:gd name="connsiteY5" fmla="*/ 1523948 h 1543934"/>
                <a:gd name="connsiteX6" fmla="*/ 1142703 w 4974419"/>
                <a:gd name="connsiteY6" fmla="*/ 1523948 h 1543934"/>
                <a:gd name="connsiteX7" fmla="*/ 3661051 w 4974419"/>
                <a:gd name="connsiteY7" fmla="*/ 1523948 h 1543934"/>
                <a:gd name="connsiteX8" fmla="*/ 4260657 w 4974419"/>
                <a:gd name="connsiteY8" fmla="*/ 1523948 h 1543934"/>
                <a:gd name="connsiteX9" fmla="*/ 4575451 w 4974419"/>
                <a:gd name="connsiteY9" fmla="*/ 1441502 h 1543934"/>
                <a:gd name="connsiteX10" fmla="*/ 4762828 w 4974419"/>
                <a:gd name="connsiteY10" fmla="*/ 1006787 h 1543934"/>
                <a:gd name="connsiteX11" fmla="*/ 4972690 w 4974419"/>
                <a:gd name="connsiteY11" fmla="*/ 317240 h 1543934"/>
                <a:gd name="connsiteX12" fmla="*/ 4837779 w 4974419"/>
                <a:gd name="connsiteY12" fmla="*/ 54912 h 1543934"/>
                <a:gd name="connsiteX13" fmla="*/ 4417327 w 4974419"/>
                <a:gd name="connsiteY13" fmla="*/ 3754 h 1543934"/>
                <a:gd name="connsiteX14" fmla="*/ 504436 w 4974419"/>
                <a:gd name="connsiteY14" fmla="*/ 661 h 1543934"/>
                <a:gd name="connsiteX0" fmla="*/ 504436 w 4935382"/>
                <a:gd name="connsiteY0" fmla="*/ 661 h 1543934"/>
                <a:gd name="connsiteX1" fmla="*/ 130867 w 4935382"/>
                <a:gd name="connsiteY1" fmla="*/ 48310 h 1543934"/>
                <a:gd name="connsiteX2" fmla="*/ 1998 w 4935382"/>
                <a:gd name="connsiteY2" fmla="*/ 198211 h 1543934"/>
                <a:gd name="connsiteX3" fmla="*/ 67771 w 4935382"/>
                <a:gd name="connsiteY3" fmla="*/ 505095 h 1543934"/>
                <a:gd name="connsiteX4" fmla="*/ 265779 w 4935382"/>
                <a:gd name="connsiteY4" fmla="*/ 1254125 h 1543934"/>
                <a:gd name="connsiteX5" fmla="*/ 550592 w 4935382"/>
                <a:gd name="connsiteY5" fmla="*/ 1523948 h 1543934"/>
                <a:gd name="connsiteX6" fmla="*/ 1142703 w 4935382"/>
                <a:gd name="connsiteY6" fmla="*/ 1523948 h 1543934"/>
                <a:gd name="connsiteX7" fmla="*/ 3661051 w 4935382"/>
                <a:gd name="connsiteY7" fmla="*/ 1523948 h 1543934"/>
                <a:gd name="connsiteX8" fmla="*/ 4260657 w 4935382"/>
                <a:gd name="connsiteY8" fmla="*/ 1523948 h 1543934"/>
                <a:gd name="connsiteX9" fmla="*/ 4575451 w 4935382"/>
                <a:gd name="connsiteY9" fmla="*/ 1441502 h 1543934"/>
                <a:gd name="connsiteX10" fmla="*/ 4762828 w 4935382"/>
                <a:gd name="connsiteY10" fmla="*/ 1006787 h 1543934"/>
                <a:gd name="connsiteX11" fmla="*/ 4931582 w 4935382"/>
                <a:gd name="connsiteY11" fmla="*/ 341065 h 1543934"/>
                <a:gd name="connsiteX12" fmla="*/ 4837779 w 4935382"/>
                <a:gd name="connsiteY12" fmla="*/ 54912 h 1543934"/>
                <a:gd name="connsiteX13" fmla="*/ 4417327 w 4935382"/>
                <a:gd name="connsiteY13" fmla="*/ 3754 h 1543934"/>
                <a:gd name="connsiteX14" fmla="*/ 504436 w 493538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60657 w 4936432"/>
                <a:gd name="connsiteY8" fmla="*/ 1523948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27716"/>
                <a:gd name="connsiteX1" fmla="*/ 130867 w 4936432"/>
                <a:gd name="connsiteY1" fmla="*/ 48310 h 1527716"/>
                <a:gd name="connsiteX2" fmla="*/ 1998 w 4936432"/>
                <a:gd name="connsiteY2" fmla="*/ 198211 h 1527716"/>
                <a:gd name="connsiteX3" fmla="*/ 67771 w 4936432"/>
                <a:gd name="connsiteY3" fmla="*/ 505095 h 1527716"/>
                <a:gd name="connsiteX4" fmla="*/ 265779 w 4936432"/>
                <a:gd name="connsiteY4" fmla="*/ 1254125 h 1527716"/>
                <a:gd name="connsiteX5" fmla="*/ 534149 w 4936432"/>
                <a:gd name="connsiteY5" fmla="*/ 1497476 h 1527716"/>
                <a:gd name="connsiteX6" fmla="*/ 1142703 w 4936432"/>
                <a:gd name="connsiteY6" fmla="*/ 1523948 h 1527716"/>
                <a:gd name="connsiteX7" fmla="*/ 3225301 w 4936432"/>
                <a:gd name="connsiteY7" fmla="*/ 1523948 h 1527716"/>
                <a:gd name="connsiteX8" fmla="*/ 4260657 w 4936432"/>
                <a:gd name="connsiteY8" fmla="*/ 1516006 h 1527716"/>
                <a:gd name="connsiteX9" fmla="*/ 4600116 w 4936432"/>
                <a:gd name="connsiteY9" fmla="*/ 1407088 h 1527716"/>
                <a:gd name="connsiteX10" fmla="*/ 4746386 w 4936432"/>
                <a:gd name="connsiteY10" fmla="*/ 1012082 h 1527716"/>
                <a:gd name="connsiteX11" fmla="*/ 4931582 w 4936432"/>
                <a:gd name="connsiteY11" fmla="*/ 341065 h 1527716"/>
                <a:gd name="connsiteX12" fmla="*/ 4837779 w 4936432"/>
                <a:gd name="connsiteY12" fmla="*/ 54912 h 1527716"/>
                <a:gd name="connsiteX13" fmla="*/ 4417327 w 4936432"/>
                <a:gd name="connsiteY13" fmla="*/ 3754 h 1527716"/>
                <a:gd name="connsiteX14" fmla="*/ 504436 w 4936432"/>
                <a:gd name="connsiteY14" fmla="*/ 661 h 152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36432" h="1527716">
                  <a:moveTo>
                    <a:pt x="504436" y="661"/>
                  </a:moveTo>
                  <a:cubicBezTo>
                    <a:pt x="382131" y="-3889"/>
                    <a:pt x="214607" y="15385"/>
                    <a:pt x="130867" y="48310"/>
                  </a:cubicBezTo>
                  <a:cubicBezTo>
                    <a:pt x="47127" y="81235"/>
                    <a:pt x="12514" y="122080"/>
                    <a:pt x="1998" y="198211"/>
                  </a:cubicBezTo>
                  <a:cubicBezTo>
                    <a:pt x="-8518" y="274342"/>
                    <a:pt x="23808" y="329109"/>
                    <a:pt x="67771" y="505095"/>
                  </a:cubicBezTo>
                  <a:cubicBezTo>
                    <a:pt x="111734" y="681081"/>
                    <a:pt x="188049" y="1088728"/>
                    <a:pt x="265779" y="1254125"/>
                  </a:cubicBezTo>
                  <a:cubicBezTo>
                    <a:pt x="343509" y="1419522"/>
                    <a:pt x="387995" y="1452506"/>
                    <a:pt x="534149" y="1497476"/>
                  </a:cubicBezTo>
                  <a:cubicBezTo>
                    <a:pt x="680303" y="1542446"/>
                    <a:pt x="1142703" y="1523948"/>
                    <a:pt x="1142703" y="1523948"/>
                  </a:cubicBezTo>
                  <a:lnTo>
                    <a:pt x="3225301" y="1523948"/>
                  </a:lnTo>
                  <a:lnTo>
                    <a:pt x="4260657" y="1516006"/>
                  </a:lnTo>
                  <a:cubicBezTo>
                    <a:pt x="4448685" y="1496529"/>
                    <a:pt x="4519161" y="1491075"/>
                    <a:pt x="4600116" y="1407088"/>
                  </a:cubicBezTo>
                  <a:cubicBezTo>
                    <a:pt x="4681071" y="1323101"/>
                    <a:pt x="4691142" y="1189753"/>
                    <a:pt x="4746386" y="1012082"/>
                  </a:cubicBezTo>
                  <a:cubicBezTo>
                    <a:pt x="4801630" y="834412"/>
                    <a:pt x="4916350" y="500593"/>
                    <a:pt x="4931582" y="341065"/>
                  </a:cubicBezTo>
                  <a:cubicBezTo>
                    <a:pt x="4946814" y="181537"/>
                    <a:pt x="4928969" y="103630"/>
                    <a:pt x="4837779" y="54912"/>
                  </a:cubicBezTo>
                  <a:cubicBezTo>
                    <a:pt x="4746589" y="6194"/>
                    <a:pt x="4417327" y="3754"/>
                    <a:pt x="4417327" y="3754"/>
                  </a:cubicBezTo>
                  <a:lnTo>
                    <a:pt x="504436" y="661"/>
                  </a:lnTo>
                  <a:close/>
                </a:path>
              </a:pathLst>
            </a:custGeom>
            <a:solidFill>
              <a:srgbClr val="9ED1CB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3853044" y="853556"/>
              <a:ext cx="4945775" cy="2829151"/>
            </a:xfrm>
            <a:custGeom>
              <a:avLst/>
              <a:gdLst>
                <a:gd name="connsiteX0" fmla="*/ 138945 w 4968029"/>
                <a:gd name="connsiteY0" fmla="*/ 755060 h 895648"/>
                <a:gd name="connsiteX1" fmla="*/ 93975 w 4968029"/>
                <a:gd name="connsiteY1" fmla="*/ 350326 h 895648"/>
                <a:gd name="connsiteX2" fmla="*/ 236381 w 4968029"/>
                <a:gd name="connsiteY2" fmla="*/ 147958 h 895648"/>
                <a:gd name="connsiteX3" fmla="*/ 416263 w 4968029"/>
                <a:gd name="connsiteY3" fmla="*/ 95493 h 895648"/>
                <a:gd name="connsiteX4" fmla="*/ 731057 w 4968029"/>
                <a:gd name="connsiteY4" fmla="*/ 95493 h 895648"/>
                <a:gd name="connsiteX5" fmla="*/ 3024552 w 4968029"/>
                <a:gd name="connsiteY5" fmla="*/ 102988 h 895648"/>
                <a:gd name="connsiteX6" fmla="*/ 4411142 w 4968029"/>
                <a:gd name="connsiteY6" fmla="*/ 95493 h 895648"/>
                <a:gd name="connsiteX7" fmla="*/ 4733430 w 4968029"/>
                <a:gd name="connsiteY7" fmla="*/ 117978 h 895648"/>
                <a:gd name="connsiteX8" fmla="*/ 4845857 w 4968029"/>
                <a:gd name="connsiteY8" fmla="*/ 222909 h 895648"/>
                <a:gd name="connsiteX9" fmla="*/ 4845857 w 4968029"/>
                <a:gd name="connsiteY9" fmla="*/ 590168 h 895648"/>
                <a:gd name="connsiteX10" fmla="*/ 4785896 w 4968029"/>
                <a:gd name="connsiteY10" fmla="*/ 889972 h 895648"/>
                <a:gd name="connsiteX11" fmla="*/ 4965778 w 4968029"/>
                <a:gd name="connsiteY11" fmla="*/ 320345 h 895648"/>
                <a:gd name="connsiteX12" fmla="*/ 4868342 w 4968029"/>
                <a:gd name="connsiteY12" fmla="*/ 80503 h 895648"/>
                <a:gd name="connsiteX13" fmla="*/ 4606014 w 4968029"/>
                <a:gd name="connsiteY13" fmla="*/ 5552 h 895648"/>
                <a:gd name="connsiteX14" fmla="*/ 4148814 w 4968029"/>
                <a:gd name="connsiteY14" fmla="*/ 5552 h 895648"/>
                <a:gd name="connsiteX15" fmla="*/ 1802853 w 4968029"/>
                <a:gd name="connsiteY15" fmla="*/ 5552 h 895648"/>
                <a:gd name="connsiteX16" fmla="*/ 386283 w 4968029"/>
                <a:gd name="connsiteY16" fmla="*/ 5552 h 895648"/>
                <a:gd name="connsiteX17" fmla="*/ 131450 w 4968029"/>
                <a:gd name="connsiteY17" fmla="*/ 20542 h 895648"/>
                <a:gd name="connsiteX18" fmla="*/ 4034 w 4968029"/>
                <a:gd name="connsiteY18" fmla="*/ 200424 h 895648"/>
                <a:gd name="connsiteX19" fmla="*/ 41509 w 4968029"/>
                <a:gd name="connsiteY19" fmla="*/ 545198 h 895648"/>
                <a:gd name="connsiteX20" fmla="*/ 138945 w 4968029"/>
                <a:gd name="connsiteY20" fmla="*/ 815021 h 895648"/>
                <a:gd name="connsiteX21" fmla="*/ 138945 w 4968029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385782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41151 w 4967528"/>
                <a:gd name="connsiteY7" fmla="*/ 139156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36204"/>
                <a:gd name="connsiteY0" fmla="*/ 755060 h 895648"/>
                <a:gd name="connsiteX1" fmla="*/ 93474 w 4936204"/>
                <a:gd name="connsiteY1" fmla="*/ 350326 h 895648"/>
                <a:gd name="connsiteX2" fmla="*/ 235880 w 4936204"/>
                <a:gd name="connsiteY2" fmla="*/ 147958 h 895648"/>
                <a:gd name="connsiteX3" fmla="*/ 423984 w 4936204"/>
                <a:gd name="connsiteY3" fmla="*/ 95493 h 895648"/>
                <a:gd name="connsiteX4" fmla="*/ 1001872 w 4936204"/>
                <a:gd name="connsiteY4" fmla="*/ 92846 h 895648"/>
                <a:gd name="connsiteX5" fmla="*/ 3040495 w 4936204"/>
                <a:gd name="connsiteY5" fmla="*/ 89752 h 895648"/>
                <a:gd name="connsiteX6" fmla="*/ 4410641 w 4936204"/>
                <a:gd name="connsiteY6" fmla="*/ 95493 h 895648"/>
                <a:gd name="connsiteX7" fmla="*/ 4741151 w 4936204"/>
                <a:gd name="connsiteY7" fmla="*/ 139156 h 895648"/>
                <a:gd name="connsiteX8" fmla="*/ 4845356 w 4936204"/>
                <a:gd name="connsiteY8" fmla="*/ 222909 h 895648"/>
                <a:gd name="connsiteX9" fmla="*/ 4845356 w 4936204"/>
                <a:gd name="connsiteY9" fmla="*/ 590168 h 895648"/>
                <a:gd name="connsiteX10" fmla="*/ 4785395 w 4936204"/>
                <a:gd name="connsiteY10" fmla="*/ 889972 h 895648"/>
                <a:gd name="connsiteX11" fmla="*/ 4932390 w 4936204"/>
                <a:gd name="connsiteY11" fmla="*/ 320345 h 895648"/>
                <a:gd name="connsiteX12" fmla="*/ 4867841 w 4936204"/>
                <a:gd name="connsiteY12" fmla="*/ 80503 h 895648"/>
                <a:gd name="connsiteX13" fmla="*/ 4605513 w 4936204"/>
                <a:gd name="connsiteY13" fmla="*/ 5552 h 895648"/>
                <a:gd name="connsiteX14" fmla="*/ 4148313 w 4936204"/>
                <a:gd name="connsiteY14" fmla="*/ 5552 h 895648"/>
                <a:gd name="connsiteX15" fmla="*/ 1802352 w 4936204"/>
                <a:gd name="connsiteY15" fmla="*/ 5552 h 895648"/>
                <a:gd name="connsiteX16" fmla="*/ 509107 w 4936204"/>
                <a:gd name="connsiteY16" fmla="*/ 5552 h 895648"/>
                <a:gd name="connsiteX17" fmla="*/ 122727 w 4936204"/>
                <a:gd name="connsiteY17" fmla="*/ 60250 h 895648"/>
                <a:gd name="connsiteX18" fmla="*/ 3533 w 4936204"/>
                <a:gd name="connsiteY18" fmla="*/ 200424 h 895648"/>
                <a:gd name="connsiteX19" fmla="*/ 41008 w 4936204"/>
                <a:gd name="connsiteY19" fmla="*/ 545198 h 895648"/>
                <a:gd name="connsiteX20" fmla="*/ 138444 w 4936204"/>
                <a:gd name="connsiteY20" fmla="*/ 815021 h 895648"/>
                <a:gd name="connsiteX21" fmla="*/ 138444 w 4936204"/>
                <a:gd name="connsiteY21" fmla="*/ 755060 h 895648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0495 w 4936204"/>
                <a:gd name="connsiteY5" fmla="*/ 85009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8946 w 4936204"/>
                <a:gd name="connsiteY5" fmla="*/ 55081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509107 w 4936204"/>
                <a:gd name="connsiteY16" fmla="*/ 19045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492206 w 4936204"/>
                <a:gd name="connsiteY16" fmla="*/ 2721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48313 w 4936088"/>
                <a:gd name="connsiteY14" fmla="*/ 19045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15535 w 4936088"/>
                <a:gd name="connsiteY3" fmla="*/ 76337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6088" h="909141">
                  <a:moveTo>
                    <a:pt x="138444" y="768553"/>
                  </a:moveTo>
                  <a:cubicBezTo>
                    <a:pt x="130949" y="691104"/>
                    <a:pt x="85685" y="465003"/>
                    <a:pt x="93474" y="363819"/>
                  </a:cubicBezTo>
                  <a:cubicBezTo>
                    <a:pt x="101263" y="262635"/>
                    <a:pt x="131503" y="209365"/>
                    <a:pt x="185180" y="161451"/>
                  </a:cubicBezTo>
                  <a:cubicBezTo>
                    <a:pt x="238857" y="113537"/>
                    <a:pt x="294911" y="93685"/>
                    <a:pt x="415535" y="76337"/>
                  </a:cubicBezTo>
                  <a:cubicBezTo>
                    <a:pt x="536159" y="58990"/>
                    <a:pt x="908922" y="57366"/>
                    <a:pt x="908922" y="57366"/>
                  </a:cubicBezTo>
                  <a:lnTo>
                    <a:pt x="3048946" y="59713"/>
                  </a:lnTo>
                  <a:lnTo>
                    <a:pt x="4452892" y="57291"/>
                  </a:lnTo>
                  <a:cubicBezTo>
                    <a:pt x="4737705" y="59789"/>
                    <a:pt x="4777142" y="106473"/>
                    <a:pt x="4817203" y="144487"/>
                  </a:cubicBezTo>
                  <a:cubicBezTo>
                    <a:pt x="4857264" y="182501"/>
                    <a:pt x="4840664" y="159873"/>
                    <a:pt x="4845356" y="236402"/>
                  </a:cubicBezTo>
                  <a:cubicBezTo>
                    <a:pt x="4850048" y="312931"/>
                    <a:pt x="4855349" y="492484"/>
                    <a:pt x="4845356" y="603661"/>
                  </a:cubicBezTo>
                  <a:cubicBezTo>
                    <a:pt x="4835363" y="714838"/>
                    <a:pt x="4770889" y="948435"/>
                    <a:pt x="4785395" y="903465"/>
                  </a:cubicBezTo>
                  <a:cubicBezTo>
                    <a:pt x="4799901" y="858495"/>
                    <a:pt x="4918649" y="468750"/>
                    <a:pt x="4932390" y="333838"/>
                  </a:cubicBezTo>
                  <a:cubicBezTo>
                    <a:pt x="4946131" y="198926"/>
                    <a:pt x="4920912" y="147405"/>
                    <a:pt x="4867841" y="93996"/>
                  </a:cubicBezTo>
                  <a:cubicBezTo>
                    <a:pt x="4814770" y="40587"/>
                    <a:pt x="4735293" y="28142"/>
                    <a:pt x="4613963" y="13383"/>
                  </a:cubicBezTo>
                  <a:cubicBezTo>
                    <a:pt x="4492633" y="-1376"/>
                    <a:pt x="4139863" y="5441"/>
                    <a:pt x="4139863" y="5441"/>
                  </a:cubicBezTo>
                  <a:lnTo>
                    <a:pt x="1802352" y="0"/>
                  </a:lnTo>
                  <a:lnTo>
                    <a:pt x="492206" y="2721"/>
                  </a:lnTo>
                  <a:cubicBezTo>
                    <a:pt x="213639" y="5219"/>
                    <a:pt x="204172" y="38544"/>
                    <a:pt x="122727" y="73743"/>
                  </a:cubicBezTo>
                  <a:cubicBezTo>
                    <a:pt x="41282" y="108942"/>
                    <a:pt x="17153" y="133092"/>
                    <a:pt x="3533" y="213917"/>
                  </a:cubicBezTo>
                  <a:cubicBezTo>
                    <a:pt x="-10087" y="294742"/>
                    <a:pt x="18523" y="456258"/>
                    <a:pt x="41008" y="558691"/>
                  </a:cubicBezTo>
                  <a:cubicBezTo>
                    <a:pt x="63493" y="661124"/>
                    <a:pt x="123454" y="797284"/>
                    <a:pt x="138444" y="828514"/>
                  </a:cubicBezTo>
                  <a:cubicBezTo>
                    <a:pt x="153434" y="859744"/>
                    <a:pt x="145939" y="846002"/>
                    <a:pt x="138444" y="768553"/>
                  </a:cubicBezTo>
                  <a:close/>
                </a:path>
              </a:pathLst>
            </a:custGeom>
            <a:solidFill>
              <a:srgbClr val="70949F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241952" y="5381594"/>
            <a:ext cx="4184790" cy="598076"/>
            <a:chOff x="3249058" y="3907238"/>
            <a:chExt cx="4184790" cy="598076"/>
          </a:xfrm>
        </p:grpSpPr>
        <p:sp>
          <p:nvSpPr>
            <p:cNvPr id="3" name="Freeform 2"/>
            <p:cNvSpPr/>
            <p:nvPr/>
          </p:nvSpPr>
          <p:spPr>
            <a:xfrm>
              <a:off x="3294446" y="4153874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249058" y="3907238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18547" y="3966497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72483" y="3935081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</p:grpSp>
      <p:sp>
        <p:nvSpPr>
          <p:cNvPr id="19" name="Freeform 18"/>
          <p:cNvSpPr/>
          <p:nvPr/>
        </p:nvSpPr>
        <p:spPr>
          <a:xfrm>
            <a:off x="3442800" y="2945745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ored Data 19"/>
          <p:cNvSpPr/>
          <p:nvPr/>
        </p:nvSpPr>
        <p:spPr>
          <a:xfrm rot="5910551">
            <a:off x="9165470" y="3047984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663464">
            <a:off x="9187692" y="2936407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8588243" y="3455457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9251442" y="2834125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8847849" y="2743229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5048177" y="4373105"/>
            <a:ext cx="1321864" cy="425436"/>
            <a:chOff x="7451669" y="2531365"/>
            <a:chExt cx="823341" cy="533857"/>
          </a:xfrm>
        </p:grpSpPr>
        <p:sp>
          <p:nvSpPr>
            <p:cNvPr id="32" name="Oval 31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463569" y="2531365"/>
              <a:ext cx="811441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rgbClr val="95BFD9"/>
                  </a:solidFill>
                  <a:latin typeface="Matryoshka" charset="0"/>
                  <a:ea typeface="Matryoshka" charset="0"/>
                  <a:cs typeface="Matryoshka" charset="0"/>
                </a:rPr>
                <a:t>CANCEL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rgbClr val="95BFD9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6728257" y="4367886"/>
            <a:ext cx="1302761" cy="441364"/>
            <a:chOff x="7409636" y="2511378"/>
            <a:chExt cx="811441" cy="553844"/>
          </a:xfrm>
        </p:grpSpPr>
        <p:sp>
          <p:nvSpPr>
            <p:cNvPr id="79" name="Oval 78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1C4C3B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7451890" y="2524899"/>
              <a:ext cx="620713" cy="457545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7409636" y="2511378"/>
              <a:ext cx="811441" cy="482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Add Skill</a:t>
              </a:r>
              <a:endParaRPr lang="en-US" sz="1900" dirty="0">
                <a:ln w="9525" cap="rnd">
                  <a:solidFill>
                    <a:srgbClr val="1C4C3B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909787" y="1855936"/>
            <a:ext cx="4376516" cy="2208623"/>
            <a:chOff x="3813362" y="1092822"/>
            <a:chExt cx="4376516" cy="2208623"/>
          </a:xfrm>
        </p:grpSpPr>
        <p:sp>
          <p:nvSpPr>
            <p:cNvPr id="35" name="Rectangle 34"/>
            <p:cNvSpPr/>
            <p:nvPr/>
          </p:nvSpPr>
          <p:spPr>
            <a:xfrm>
              <a:off x="5703978" y="1826850"/>
              <a:ext cx="2231010" cy="3422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90531" y="2385985"/>
              <a:ext cx="2231009" cy="32867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31748" y="1092822"/>
              <a:ext cx="9666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STEP</a:t>
              </a:r>
              <a:r>
                <a:rPr lang="en-US" altLang="zh-CN" sz="2400" dirty="0" smtClean="0"/>
                <a:t>2</a:t>
              </a:r>
              <a:endParaRPr lang="en-US" sz="14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621676" y="1111228"/>
              <a:ext cx="25682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FZMiaoWuS-GB" charset="0"/>
                  <a:ea typeface="FZMiaoWuS-GB" charset="0"/>
                  <a:cs typeface="FZMiaoWuS-GB" charset="0"/>
                </a:rPr>
                <a:t>Add </a:t>
              </a:r>
              <a:r>
                <a:rPr lang="en-US" sz="2400" dirty="0" smtClean="0">
                  <a:latin typeface="FZMiaoWuS-GB" charset="0"/>
                  <a:ea typeface="FZMiaoWuS-GB" charset="0"/>
                  <a:cs typeface="FZMiaoWuS-GB" charset="0"/>
                </a:rPr>
                <a:t>your skills.</a:t>
              </a:r>
              <a:endParaRPr lang="en-US" sz="2400" dirty="0">
                <a:latin typeface="FZMiaoWuS-GB" charset="0"/>
                <a:ea typeface="FZMiaoWuS-GB" charset="0"/>
                <a:cs typeface="FZMiaoWuS-GB" charset="0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4583881" y="2355335"/>
              <a:ext cx="10377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Skill Type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345500" y="1829370"/>
              <a:ext cx="13328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Skill Name 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813362" y="2901335"/>
              <a:ext cx="184576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Skill Level 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5695662" y="2901335"/>
              <a:ext cx="2231009" cy="32867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7188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149381" y="4304851"/>
            <a:ext cx="4401320" cy="122323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  <a:gd name="connsiteX0" fmla="*/ 0 w 4424184"/>
              <a:gd name="connsiteY0" fmla="*/ 94895 h 909381"/>
              <a:gd name="connsiteX1" fmla="*/ 243613 w 4424184"/>
              <a:gd name="connsiteY1" fmla="*/ 612945 h 909381"/>
              <a:gd name="connsiteX2" fmla="*/ 535844 w 4424184"/>
              <a:gd name="connsiteY2" fmla="*/ 782628 h 909381"/>
              <a:gd name="connsiteX3" fmla="*/ 733807 w 4424184"/>
              <a:gd name="connsiteY3" fmla="*/ 839188 h 909381"/>
              <a:gd name="connsiteX4" fmla="*/ 1648207 w 4424184"/>
              <a:gd name="connsiteY4" fmla="*/ 905176 h 909381"/>
              <a:gd name="connsiteX5" fmla="*/ 3797518 w 4424184"/>
              <a:gd name="connsiteY5" fmla="*/ 895749 h 909381"/>
              <a:gd name="connsiteX6" fmla="*/ 3561848 w 4424184"/>
              <a:gd name="connsiteY6" fmla="*/ 839188 h 909381"/>
              <a:gd name="connsiteX7" fmla="*/ 4108603 w 4424184"/>
              <a:gd name="connsiteY7" fmla="*/ 801481 h 909381"/>
              <a:gd name="connsiteX8" fmla="*/ 4391407 w 4424184"/>
              <a:gd name="connsiteY8" fmla="*/ 396129 h 909381"/>
              <a:gd name="connsiteX9" fmla="*/ 4212298 w 4424184"/>
              <a:gd name="connsiteY9" fmla="*/ 203 h 909381"/>
              <a:gd name="connsiteX10" fmla="*/ 2562607 w 4424184"/>
              <a:gd name="connsiteY10" fmla="*/ 339568 h 909381"/>
              <a:gd name="connsiteX11" fmla="*/ 1016611 w 4424184"/>
              <a:gd name="connsiteY11" fmla="*/ 169885 h 909381"/>
              <a:gd name="connsiteX12" fmla="*/ 243613 w 4424184"/>
              <a:gd name="connsiteY12" fmla="*/ 292434 h 909381"/>
              <a:gd name="connsiteX13" fmla="*/ 0 w 4424184"/>
              <a:gd name="connsiteY13" fmla="*/ 94895 h 909381"/>
              <a:gd name="connsiteX0" fmla="*/ 72 w 4424256"/>
              <a:gd name="connsiteY0" fmla="*/ 94895 h 909381"/>
              <a:gd name="connsiteX1" fmla="*/ 260357 w 4424256"/>
              <a:gd name="connsiteY1" fmla="*/ 637658 h 909381"/>
              <a:gd name="connsiteX2" fmla="*/ 535916 w 4424256"/>
              <a:gd name="connsiteY2" fmla="*/ 782628 h 909381"/>
              <a:gd name="connsiteX3" fmla="*/ 733879 w 4424256"/>
              <a:gd name="connsiteY3" fmla="*/ 839188 h 909381"/>
              <a:gd name="connsiteX4" fmla="*/ 1648279 w 4424256"/>
              <a:gd name="connsiteY4" fmla="*/ 905176 h 909381"/>
              <a:gd name="connsiteX5" fmla="*/ 3797590 w 4424256"/>
              <a:gd name="connsiteY5" fmla="*/ 895749 h 909381"/>
              <a:gd name="connsiteX6" fmla="*/ 3561920 w 4424256"/>
              <a:gd name="connsiteY6" fmla="*/ 839188 h 909381"/>
              <a:gd name="connsiteX7" fmla="*/ 4108675 w 4424256"/>
              <a:gd name="connsiteY7" fmla="*/ 801481 h 909381"/>
              <a:gd name="connsiteX8" fmla="*/ 4391479 w 4424256"/>
              <a:gd name="connsiteY8" fmla="*/ 396129 h 909381"/>
              <a:gd name="connsiteX9" fmla="*/ 4212370 w 4424256"/>
              <a:gd name="connsiteY9" fmla="*/ 203 h 909381"/>
              <a:gd name="connsiteX10" fmla="*/ 2562679 w 4424256"/>
              <a:gd name="connsiteY10" fmla="*/ 339568 h 909381"/>
              <a:gd name="connsiteX11" fmla="*/ 1016683 w 4424256"/>
              <a:gd name="connsiteY11" fmla="*/ 169885 h 909381"/>
              <a:gd name="connsiteX12" fmla="*/ 243685 w 4424256"/>
              <a:gd name="connsiteY12" fmla="*/ 292434 h 909381"/>
              <a:gd name="connsiteX13" fmla="*/ 72 w 4424256"/>
              <a:gd name="connsiteY13" fmla="*/ 94895 h 909381"/>
              <a:gd name="connsiteX0" fmla="*/ 607 w 4424791"/>
              <a:gd name="connsiteY0" fmla="*/ 256348 h 1070834"/>
              <a:gd name="connsiteX1" fmla="*/ 260892 w 4424791"/>
              <a:gd name="connsiteY1" fmla="*/ 799111 h 1070834"/>
              <a:gd name="connsiteX2" fmla="*/ 536451 w 4424791"/>
              <a:gd name="connsiteY2" fmla="*/ 944081 h 1070834"/>
              <a:gd name="connsiteX3" fmla="*/ 734414 w 4424791"/>
              <a:gd name="connsiteY3" fmla="*/ 1000641 h 1070834"/>
              <a:gd name="connsiteX4" fmla="*/ 1648814 w 4424791"/>
              <a:gd name="connsiteY4" fmla="*/ 1066629 h 1070834"/>
              <a:gd name="connsiteX5" fmla="*/ 3798125 w 4424791"/>
              <a:gd name="connsiteY5" fmla="*/ 1057202 h 1070834"/>
              <a:gd name="connsiteX6" fmla="*/ 3562455 w 4424791"/>
              <a:gd name="connsiteY6" fmla="*/ 1000641 h 1070834"/>
              <a:gd name="connsiteX7" fmla="*/ 4109210 w 4424791"/>
              <a:gd name="connsiteY7" fmla="*/ 962934 h 1070834"/>
              <a:gd name="connsiteX8" fmla="*/ 4392014 w 4424791"/>
              <a:gd name="connsiteY8" fmla="*/ 557582 h 1070834"/>
              <a:gd name="connsiteX9" fmla="*/ 4212905 w 4424791"/>
              <a:gd name="connsiteY9" fmla="*/ 161656 h 1070834"/>
              <a:gd name="connsiteX10" fmla="*/ 2563214 w 4424791"/>
              <a:gd name="connsiteY10" fmla="*/ 501021 h 1070834"/>
              <a:gd name="connsiteX11" fmla="*/ 1017218 w 4424791"/>
              <a:gd name="connsiteY11" fmla="*/ 331338 h 1070834"/>
              <a:gd name="connsiteX12" fmla="*/ 335912 w 4424791"/>
              <a:gd name="connsiteY12" fmla="*/ 806 h 1070834"/>
              <a:gd name="connsiteX13" fmla="*/ 607 w 4424791"/>
              <a:gd name="connsiteY13" fmla="*/ 256348 h 1070834"/>
              <a:gd name="connsiteX0" fmla="*/ 607 w 4424791"/>
              <a:gd name="connsiteY0" fmla="*/ 346126 h 1160612"/>
              <a:gd name="connsiteX1" fmla="*/ 260892 w 4424791"/>
              <a:gd name="connsiteY1" fmla="*/ 888889 h 1160612"/>
              <a:gd name="connsiteX2" fmla="*/ 536451 w 4424791"/>
              <a:gd name="connsiteY2" fmla="*/ 1033859 h 1160612"/>
              <a:gd name="connsiteX3" fmla="*/ 734414 w 4424791"/>
              <a:gd name="connsiteY3" fmla="*/ 1090419 h 1160612"/>
              <a:gd name="connsiteX4" fmla="*/ 1648814 w 4424791"/>
              <a:gd name="connsiteY4" fmla="*/ 1156407 h 1160612"/>
              <a:gd name="connsiteX5" fmla="*/ 3798125 w 4424791"/>
              <a:gd name="connsiteY5" fmla="*/ 1146980 h 1160612"/>
              <a:gd name="connsiteX6" fmla="*/ 3562455 w 4424791"/>
              <a:gd name="connsiteY6" fmla="*/ 1090419 h 1160612"/>
              <a:gd name="connsiteX7" fmla="*/ 4109210 w 4424791"/>
              <a:gd name="connsiteY7" fmla="*/ 1052712 h 1160612"/>
              <a:gd name="connsiteX8" fmla="*/ 4392014 w 4424791"/>
              <a:gd name="connsiteY8" fmla="*/ 647360 h 1160612"/>
              <a:gd name="connsiteX9" fmla="*/ 4212905 w 4424791"/>
              <a:gd name="connsiteY9" fmla="*/ 251434 h 1160612"/>
              <a:gd name="connsiteX10" fmla="*/ 2563214 w 4424791"/>
              <a:gd name="connsiteY10" fmla="*/ 590799 h 1160612"/>
              <a:gd name="connsiteX11" fmla="*/ 1083902 w 4424791"/>
              <a:gd name="connsiteY11" fmla="*/ 986 h 1160612"/>
              <a:gd name="connsiteX12" fmla="*/ 335912 w 4424791"/>
              <a:gd name="connsiteY12" fmla="*/ 90584 h 1160612"/>
              <a:gd name="connsiteX13" fmla="*/ 607 w 4424791"/>
              <a:gd name="connsiteY13" fmla="*/ 346126 h 1160612"/>
              <a:gd name="connsiteX0" fmla="*/ 607 w 4417853"/>
              <a:gd name="connsiteY0" fmla="*/ 400366 h 1214852"/>
              <a:gd name="connsiteX1" fmla="*/ 260892 w 4417853"/>
              <a:gd name="connsiteY1" fmla="*/ 943129 h 1214852"/>
              <a:gd name="connsiteX2" fmla="*/ 536451 w 4417853"/>
              <a:gd name="connsiteY2" fmla="*/ 1088099 h 1214852"/>
              <a:gd name="connsiteX3" fmla="*/ 734414 w 4417853"/>
              <a:gd name="connsiteY3" fmla="*/ 1144659 h 1214852"/>
              <a:gd name="connsiteX4" fmla="*/ 1648814 w 4417853"/>
              <a:gd name="connsiteY4" fmla="*/ 1210647 h 1214852"/>
              <a:gd name="connsiteX5" fmla="*/ 3798125 w 4417853"/>
              <a:gd name="connsiteY5" fmla="*/ 1201220 h 1214852"/>
              <a:gd name="connsiteX6" fmla="*/ 3562455 w 4417853"/>
              <a:gd name="connsiteY6" fmla="*/ 1144659 h 1214852"/>
              <a:gd name="connsiteX7" fmla="*/ 4109210 w 4417853"/>
              <a:gd name="connsiteY7" fmla="*/ 1106952 h 1214852"/>
              <a:gd name="connsiteX8" fmla="*/ 4392014 w 4417853"/>
              <a:gd name="connsiteY8" fmla="*/ 701600 h 1214852"/>
              <a:gd name="connsiteX9" fmla="*/ 4212905 w 4417853"/>
              <a:gd name="connsiteY9" fmla="*/ 305674 h 1214852"/>
              <a:gd name="connsiteX10" fmla="*/ 2696584 w 4417853"/>
              <a:gd name="connsiteY10" fmla="*/ 10725 h 1214852"/>
              <a:gd name="connsiteX11" fmla="*/ 1083902 w 4417853"/>
              <a:gd name="connsiteY11" fmla="*/ 55226 h 1214852"/>
              <a:gd name="connsiteX12" fmla="*/ 335912 w 4417853"/>
              <a:gd name="connsiteY12" fmla="*/ 144824 h 1214852"/>
              <a:gd name="connsiteX13" fmla="*/ 607 w 4417853"/>
              <a:gd name="connsiteY13" fmla="*/ 400366 h 1214852"/>
              <a:gd name="connsiteX0" fmla="*/ 607 w 4461975"/>
              <a:gd name="connsiteY0" fmla="*/ 400366 h 1214852"/>
              <a:gd name="connsiteX1" fmla="*/ 260892 w 4461975"/>
              <a:gd name="connsiteY1" fmla="*/ 943129 h 1214852"/>
              <a:gd name="connsiteX2" fmla="*/ 536451 w 4461975"/>
              <a:gd name="connsiteY2" fmla="*/ 1088099 h 1214852"/>
              <a:gd name="connsiteX3" fmla="*/ 734414 w 4461975"/>
              <a:gd name="connsiteY3" fmla="*/ 1144659 h 1214852"/>
              <a:gd name="connsiteX4" fmla="*/ 1648814 w 4461975"/>
              <a:gd name="connsiteY4" fmla="*/ 1210647 h 1214852"/>
              <a:gd name="connsiteX5" fmla="*/ 3798125 w 4461975"/>
              <a:gd name="connsiteY5" fmla="*/ 1201220 h 1214852"/>
              <a:gd name="connsiteX6" fmla="*/ 3562455 w 4461975"/>
              <a:gd name="connsiteY6" fmla="*/ 1144659 h 1214852"/>
              <a:gd name="connsiteX7" fmla="*/ 4109210 w 4461975"/>
              <a:gd name="connsiteY7" fmla="*/ 1106952 h 1214852"/>
              <a:gd name="connsiteX8" fmla="*/ 4450363 w 4461975"/>
              <a:gd name="connsiteY8" fmla="*/ 545081 h 1214852"/>
              <a:gd name="connsiteX9" fmla="*/ 4212905 w 4461975"/>
              <a:gd name="connsiteY9" fmla="*/ 305674 h 1214852"/>
              <a:gd name="connsiteX10" fmla="*/ 2696584 w 4461975"/>
              <a:gd name="connsiteY10" fmla="*/ 10725 h 1214852"/>
              <a:gd name="connsiteX11" fmla="*/ 1083902 w 4461975"/>
              <a:gd name="connsiteY11" fmla="*/ 55226 h 1214852"/>
              <a:gd name="connsiteX12" fmla="*/ 335912 w 4461975"/>
              <a:gd name="connsiteY12" fmla="*/ 144824 h 1214852"/>
              <a:gd name="connsiteX13" fmla="*/ 607 w 4461975"/>
              <a:gd name="connsiteY13" fmla="*/ 400366 h 1214852"/>
              <a:gd name="connsiteX0" fmla="*/ 607 w 4469295"/>
              <a:gd name="connsiteY0" fmla="*/ 400366 h 1214852"/>
              <a:gd name="connsiteX1" fmla="*/ 260892 w 4469295"/>
              <a:gd name="connsiteY1" fmla="*/ 943129 h 1214852"/>
              <a:gd name="connsiteX2" fmla="*/ 536451 w 4469295"/>
              <a:gd name="connsiteY2" fmla="*/ 1088099 h 1214852"/>
              <a:gd name="connsiteX3" fmla="*/ 734414 w 4469295"/>
              <a:gd name="connsiteY3" fmla="*/ 1144659 h 1214852"/>
              <a:gd name="connsiteX4" fmla="*/ 1648814 w 4469295"/>
              <a:gd name="connsiteY4" fmla="*/ 1210647 h 1214852"/>
              <a:gd name="connsiteX5" fmla="*/ 3798125 w 4469295"/>
              <a:gd name="connsiteY5" fmla="*/ 1201220 h 1214852"/>
              <a:gd name="connsiteX6" fmla="*/ 3562455 w 4469295"/>
              <a:gd name="connsiteY6" fmla="*/ 1144659 h 1214852"/>
              <a:gd name="connsiteX7" fmla="*/ 4109210 w 4469295"/>
              <a:gd name="connsiteY7" fmla="*/ 1106952 h 1214852"/>
              <a:gd name="connsiteX8" fmla="*/ 4450363 w 4469295"/>
              <a:gd name="connsiteY8" fmla="*/ 545081 h 1214852"/>
              <a:gd name="connsiteX9" fmla="*/ 4212905 w 4469295"/>
              <a:gd name="connsiteY9" fmla="*/ 305674 h 1214852"/>
              <a:gd name="connsiteX10" fmla="*/ 2696584 w 4469295"/>
              <a:gd name="connsiteY10" fmla="*/ 10725 h 1214852"/>
              <a:gd name="connsiteX11" fmla="*/ 1083902 w 4469295"/>
              <a:gd name="connsiteY11" fmla="*/ 55226 h 1214852"/>
              <a:gd name="connsiteX12" fmla="*/ 335912 w 4469295"/>
              <a:gd name="connsiteY12" fmla="*/ 144824 h 1214852"/>
              <a:gd name="connsiteX13" fmla="*/ 607 w 4469295"/>
              <a:gd name="connsiteY13" fmla="*/ 400366 h 1214852"/>
              <a:gd name="connsiteX0" fmla="*/ 607 w 4453573"/>
              <a:gd name="connsiteY0" fmla="*/ 408745 h 1223231"/>
              <a:gd name="connsiteX1" fmla="*/ 260892 w 4453573"/>
              <a:gd name="connsiteY1" fmla="*/ 951508 h 1223231"/>
              <a:gd name="connsiteX2" fmla="*/ 536451 w 4453573"/>
              <a:gd name="connsiteY2" fmla="*/ 1096478 h 1223231"/>
              <a:gd name="connsiteX3" fmla="*/ 734414 w 4453573"/>
              <a:gd name="connsiteY3" fmla="*/ 1153038 h 1223231"/>
              <a:gd name="connsiteX4" fmla="*/ 1648814 w 4453573"/>
              <a:gd name="connsiteY4" fmla="*/ 1219026 h 1223231"/>
              <a:gd name="connsiteX5" fmla="*/ 3798125 w 4453573"/>
              <a:gd name="connsiteY5" fmla="*/ 1209599 h 1223231"/>
              <a:gd name="connsiteX6" fmla="*/ 3562455 w 4453573"/>
              <a:gd name="connsiteY6" fmla="*/ 1153038 h 1223231"/>
              <a:gd name="connsiteX7" fmla="*/ 4109210 w 4453573"/>
              <a:gd name="connsiteY7" fmla="*/ 1115331 h 1223231"/>
              <a:gd name="connsiteX8" fmla="*/ 4450363 w 4453573"/>
              <a:gd name="connsiteY8" fmla="*/ 553460 h 1223231"/>
              <a:gd name="connsiteX9" fmla="*/ 4171227 w 4453573"/>
              <a:gd name="connsiteY9" fmla="*/ 50442 h 1223231"/>
              <a:gd name="connsiteX10" fmla="*/ 2696584 w 4453573"/>
              <a:gd name="connsiteY10" fmla="*/ 19104 h 1223231"/>
              <a:gd name="connsiteX11" fmla="*/ 1083902 w 4453573"/>
              <a:gd name="connsiteY11" fmla="*/ 63605 h 1223231"/>
              <a:gd name="connsiteX12" fmla="*/ 335912 w 4453573"/>
              <a:gd name="connsiteY12" fmla="*/ 153203 h 1223231"/>
              <a:gd name="connsiteX13" fmla="*/ 607 w 4453573"/>
              <a:gd name="connsiteY13" fmla="*/ 408745 h 122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53573" h="1223231">
                <a:moveTo>
                  <a:pt x="607" y="408745"/>
                </a:moveTo>
                <a:cubicBezTo>
                  <a:pt x="-11896" y="541796"/>
                  <a:pt x="171585" y="836886"/>
                  <a:pt x="260892" y="951508"/>
                </a:cubicBezTo>
                <a:cubicBezTo>
                  <a:pt x="350199" y="1066130"/>
                  <a:pt x="457531" y="1062890"/>
                  <a:pt x="536451" y="1096478"/>
                </a:cubicBezTo>
                <a:cubicBezTo>
                  <a:pt x="615371" y="1130066"/>
                  <a:pt x="549020" y="1132613"/>
                  <a:pt x="734414" y="1153038"/>
                </a:cubicBezTo>
                <a:cubicBezTo>
                  <a:pt x="919808" y="1173463"/>
                  <a:pt x="1138196" y="1209599"/>
                  <a:pt x="1648814" y="1219026"/>
                </a:cubicBezTo>
                <a:cubicBezTo>
                  <a:pt x="2159432" y="1228453"/>
                  <a:pt x="3479185" y="1220597"/>
                  <a:pt x="3798125" y="1209599"/>
                </a:cubicBezTo>
                <a:cubicBezTo>
                  <a:pt x="4117065" y="1198601"/>
                  <a:pt x="3510608" y="1168749"/>
                  <a:pt x="3562455" y="1153038"/>
                </a:cubicBezTo>
                <a:cubicBezTo>
                  <a:pt x="3614302" y="1137327"/>
                  <a:pt x="3961225" y="1215261"/>
                  <a:pt x="4109210" y="1115331"/>
                </a:cubicBezTo>
                <a:cubicBezTo>
                  <a:pt x="4257195" y="1015401"/>
                  <a:pt x="4440027" y="730942"/>
                  <a:pt x="4450363" y="553460"/>
                </a:cubicBezTo>
                <a:cubicBezTo>
                  <a:pt x="4460699" y="375978"/>
                  <a:pt x="4463523" y="139501"/>
                  <a:pt x="4171227" y="50442"/>
                </a:cubicBezTo>
                <a:cubicBezTo>
                  <a:pt x="3878931" y="-38617"/>
                  <a:pt x="3211138" y="16910"/>
                  <a:pt x="2696584" y="19104"/>
                </a:cubicBezTo>
                <a:cubicBezTo>
                  <a:pt x="2182030" y="21298"/>
                  <a:pt x="1470401" y="71461"/>
                  <a:pt x="1083902" y="63605"/>
                </a:cubicBezTo>
                <a:cubicBezTo>
                  <a:pt x="697403" y="55749"/>
                  <a:pt x="516461" y="95680"/>
                  <a:pt x="335912" y="153203"/>
                </a:cubicBezTo>
                <a:cubicBezTo>
                  <a:pt x="155363" y="210726"/>
                  <a:pt x="13110" y="275694"/>
                  <a:pt x="607" y="408745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-1093976" y="3145503"/>
            <a:ext cx="5403309" cy="282366"/>
            <a:chOff x="-1029457" y="4912929"/>
            <a:chExt cx="5403309" cy="282366"/>
          </a:xfrm>
        </p:grpSpPr>
        <p:grpSp>
          <p:nvGrpSpPr>
            <p:cNvPr id="50" name="Group 4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52" name="Can 51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3" name="Can 52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4" name="Can 53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5" name="Can 54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47292" y="2965644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47" name="Can 46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an 47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n 48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 rot="247517">
            <a:off x="8924696" y="2699417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11239780">
            <a:off x="9156453" y="2825975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11197606">
            <a:off x="9099019" y="2888660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617459" y="3506980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 rot="17058193">
            <a:off x="8535128" y="3437415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 rot="17087545">
            <a:off x="8458979" y="3423076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 rot="16415523">
            <a:off x="8749933" y="2590179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 rot="16444875">
            <a:off x="8673784" y="2575840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3716888" y="1156289"/>
            <a:ext cx="5289117" cy="4061471"/>
            <a:chOff x="3692778" y="405857"/>
            <a:chExt cx="5289117" cy="5353609"/>
          </a:xfrm>
        </p:grpSpPr>
        <p:sp>
          <p:nvSpPr>
            <p:cNvPr id="43" name="Freeform 42"/>
            <p:cNvSpPr/>
            <p:nvPr/>
          </p:nvSpPr>
          <p:spPr>
            <a:xfrm>
              <a:off x="3692778" y="405857"/>
              <a:ext cx="5289117" cy="5353609"/>
            </a:xfrm>
            <a:custGeom>
              <a:avLst/>
              <a:gdLst>
                <a:gd name="connsiteX0" fmla="*/ 504185 w 5195064"/>
                <a:gd name="connsiteY0" fmla="*/ 9160 h 1730530"/>
                <a:gd name="connsiteX1" fmla="*/ 46985 w 5195064"/>
                <a:gd name="connsiteY1" fmla="*/ 84111 h 1730530"/>
                <a:gd name="connsiteX2" fmla="*/ 46985 w 5195064"/>
                <a:gd name="connsiteY2" fmla="*/ 488846 h 1730530"/>
                <a:gd name="connsiteX3" fmla="*/ 331798 w 5195064"/>
                <a:gd name="connsiteY3" fmla="*/ 1440721 h 1730530"/>
                <a:gd name="connsiteX4" fmla="*/ 639096 w 5195064"/>
                <a:gd name="connsiteY4" fmla="*/ 1710544 h 1730530"/>
                <a:gd name="connsiteX5" fmla="*/ 1201227 w 5195064"/>
                <a:gd name="connsiteY5" fmla="*/ 1710544 h 1730530"/>
                <a:gd name="connsiteX6" fmla="*/ 2790185 w 5195064"/>
                <a:gd name="connsiteY6" fmla="*/ 1703049 h 1730530"/>
                <a:gd name="connsiteX7" fmla="*/ 4229241 w 5195064"/>
                <a:gd name="connsiteY7" fmla="*/ 1703049 h 1730530"/>
                <a:gd name="connsiteX8" fmla="*/ 4656460 w 5195064"/>
                <a:gd name="connsiteY8" fmla="*/ 1695554 h 1730530"/>
                <a:gd name="connsiteX9" fmla="*/ 4866323 w 5195064"/>
                <a:gd name="connsiteY9" fmla="*/ 1448216 h 1730530"/>
                <a:gd name="connsiteX10" fmla="*/ 5181116 w 5195064"/>
                <a:gd name="connsiteY10" fmla="*/ 361429 h 1730530"/>
                <a:gd name="connsiteX11" fmla="*/ 5083680 w 5195064"/>
                <a:gd name="connsiteY11" fmla="*/ 46636 h 1730530"/>
                <a:gd name="connsiteX12" fmla="*/ 4589005 w 5195064"/>
                <a:gd name="connsiteY12" fmla="*/ 1665 h 1730530"/>
                <a:gd name="connsiteX13" fmla="*/ 504185 w 5195064"/>
                <a:gd name="connsiteY13" fmla="*/ 9160 h 1730530"/>
                <a:gd name="connsiteX0" fmla="*/ 504185 w 5195064"/>
                <a:gd name="connsiteY0" fmla="*/ 9160 h 1716261"/>
                <a:gd name="connsiteX1" fmla="*/ 46985 w 5195064"/>
                <a:gd name="connsiteY1" fmla="*/ 84111 h 1716261"/>
                <a:gd name="connsiteX2" fmla="*/ 46985 w 5195064"/>
                <a:gd name="connsiteY2" fmla="*/ 488846 h 1716261"/>
                <a:gd name="connsiteX3" fmla="*/ 331798 w 5195064"/>
                <a:gd name="connsiteY3" fmla="*/ 1440721 h 1716261"/>
                <a:gd name="connsiteX4" fmla="*/ 598542 w 5195064"/>
                <a:gd name="connsiteY4" fmla="*/ 1684072 h 1716261"/>
                <a:gd name="connsiteX5" fmla="*/ 1201227 w 5195064"/>
                <a:gd name="connsiteY5" fmla="*/ 1710544 h 1716261"/>
                <a:gd name="connsiteX6" fmla="*/ 2790185 w 5195064"/>
                <a:gd name="connsiteY6" fmla="*/ 1703049 h 1716261"/>
                <a:gd name="connsiteX7" fmla="*/ 4229241 w 5195064"/>
                <a:gd name="connsiteY7" fmla="*/ 1703049 h 1716261"/>
                <a:gd name="connsiteX8" fmla="*/ 4656460 w 5195064"/>
                <a:gd name="connsiteY8" fmla="*/ 1695554 h 1716261"/>
                <a:gd name="connsiteX9" fmla="*/ 4866323 w 5195064"/>
                <a:gd name="connsiteY9" fmla="*/ 1448216 h 1716261"/>
                <a:gd name="connsiteX10" fmla="*/ 5181116 w 5195064"/>
                <a:gd name="connsiteY10" fmla="*/ 361429 h 1716261"/>
                <a:gd name="connsiteX11" fmla="*/ 5083680 w 5195064"/>
                <a:gd name="connsiteY11" fmla="*/ 46636 h 1716261"/>
                <a:gd name="connsiteX12" fmla="*/ 4589005 w 5195064"/>
                <a:gd name="connsiteY12" fmla="*/ 1665 h 1716261"/>
                <a:gd name="connsiteX13" fmla="*/ 504185 w 5195064"/>
                <a:gd name="connsiteY13" fmla="*/ 9160 h 1716261"/>
                <a:gd name="connsiteX0" fmla="*/ 504185 w 5195064"/>
                <a:gd name="connsiteY0" fmla="*/ 9160 h 1716285"/>
                <a:gd name="connsiteX1" fmla="*/ 46985 w 5195064"/>
                <a:gd name="connsiteY1" fmla="*/ 84111 h 1716285"/>
                <a:gd name="connsiteX2" fmla="*/ 46985 w 5195064"/>
                <a:gd name="connsiteY2" fmla="*/ 488846 h 1716285"/>
                <a:gd name="connsiteX3" fmla="*/ 331798 w 5195064"/>
                <a:gd name="connsiteY3" fmla="*/ 1440721 h 1716285"/>
                <a:gd name="connsiteX4" fmla="*/ 598542 w 5195064"/>
                <a:gd name="connsiteY4" fmla="*/ 1684072 h 1716285"/>
                <a:gd name="connsiteX5" fmla="*/ 1201227 w 5195064"/>
                <a:gd name="connsiteY5" fmla="*/ 1710544 h 1716285"/>
                <a:gd name="connsiteX6" fmla="*/ 2814518 w 5195064"/>
                <a:gd name="connsiteY6" fmla="*/ 1716285 h 1716285"/>
                <a:gd name="connsiteX7" fmla="*/ 4229241 w 5195064"/>
                <a:gd name="connsiteY7" fmla="*/ 1703049 h 1716285"/>
                <a:gd name="connsiteX8" fmla="*/ 4656460 w 5195064"/>
                <a:gd name="connsiteY8" fmla="*/ 1695554 h 1716285"/>
                <a:gd name="connsiteX9" fmla="*/ 4866323 w 5195064"/>
                <a:gd name="connsiteY9" fmla="*/ 1448216 h 1716285"/>
                <a:gd name="connsiteX10" fmla="*/ 5181116 w 5195064"/>
                <a:gd name="connsiteY10" fmla="*/ 361429 h 1716285"/>
                <a:gd name="connsiteX11" fmla="*/ 5083680 w 5195064"/>
                <a:gd name="connsiteY11" fmla="*/ 46636 h 1716285"/>
                <a:gd name="connsiteX12" fmla="*/ 4589005 w 5195064"/>
                <a:gd name="connsiteY12" fmla="*/ 1665 h 1716285"/>
                <a:gd name="connsiteX13" fmla="*/ 504185 w 5195064"/>
                <a:gd name="connsiteY13" fmla="*/ 9160 h 1716285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656460 w 5195064"/>
                <a:gd name="connsiteY8" fmla="*/ 1695554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4489"/>
                <a:gd name="connsiteY0" fmla="*/ 9160 h 1721962"/>
                <a:gd name="connsiteX1" fmla="*/ 46985 w 5194489"/>
                <a:gd name="connsiteY1" fmla="*/ 84111 h 1721962"/>
                <a:gd name="connsiteX2" fmla="*/ 46985 w 5194489"/>
                <a:gd name="connsiteY2" fmla="*/ 488846 h 1721962"/>
                <a:gd name="connsiteX3" fmla="*/ 331798 w 5194489"/>
                <a:gd name="connsiteY3" fmla="*/ 1440721 h 1721962"/>
                <a:gd name="connsiteX4" fmla="*/ 598542 w 5194489"/>
                <a:gd name="connsiteY4" fmla="*/ 1684072 h 1721962"/>
                <a:gd name="connsiteX5" fmla="*/ 1193116 w 5194489"/>
                <a:gd name="connsiteY5" fmla="*/ 1721133 h 1721962"/>
                <a:gd name="connsiteX6" fmla="*/ 2814518 w 5194489"/>
                <a:gd name="connsiteY6" fmla="*/ 1716285 h 1721962"/>
                <a:gd name="connsiteX7" fmla="*/ 4277904 w 5194489"/>
                <a:gd name="connsiteY7" fmla="*/ 1713638 h 1721962"/>
                <a:gd name="connsiteX8" fmla="*/ 4721345 w 5194489"/>
                <a:gd name="connsiteY8" fmla="*/ 1637315 h 1721962"/>
                <a:gd name="connsiteX9" fmla="*/ 4874434 w 5194489"/>
                <a:gd name="connsiteY9" fmla="*/ 1434980 h 1721962"/>
                <a:gd name="connsiteX10" fmla="*/ 5181116 w 5194489"/>
                <a:gd name="connsiteY10" fmla="*/ 361429 h 1721962"/>
                <a:gd name="connsiteX11" fmla="*/ 5083680 w 5194489"/>
                <a:gd name="connsiteY11" fmla="*/ 46636 h 1721962"/>
                <a:gd name="connsiteX12" fmla="*/ 4589005 w 5194489"/>
                <a:gd name="connsiteY12" fmla="*/ 1665 h 1721962"/>
                <a:gd name="connsiteX13" fmla="*/ 504185 w 5194489"/>
                <a:gd name="connsiteY13" fmla="*/ 9160 h 1721962"/>
                <a:gd name="connsiteX0" fmla="*/ 504185 w 5196515"/>
                <a:gd name="connsiteY0" fmla="*/ 7568 h 1720370"/>
                <a:gd name="connsiteX1" fmla="*/ 46985 w 5196515"/>
                <a:gd name="connsiteY1" fmla="*/ 82519 h 1720370"/>
                <a:gd name="connsiteX2" fmla="*/ 46985 w 5196515"/>
                <a:gd name="connsiteY2" fmla="*/ 487254 h 1720370"/>
                <a:gd name="connsiteX3" fmla="*/ 331798 w 5196515"/>
                <a:gd name="connsiteY3" fmla="*/ 1439129 h 1720370"/>
                <a:gd name="connsiteX4" fmla="*/ 598542 w 5196515"/>
                <a:gd name="connsiteY4" fmla="*/ 1682480 h 1720370"/>
                <a:gd name="connsiteX5" fmla="*/ 1193116 w 5196515"/>
                <a:gd name="connsiteY5" fmla="*/ 1719541 h 1720370"/>
                <a:gd name="connsiteX6" fmla="*/ 2814518 w 5196515"/>
                <a:gd name="connsiteY6" fmla="*/ 1714693 h 1720370"/>
                <a:gd name="connsiteX7" fmla="*/ 4277904 w 5196515"/>
                <a:gd name="connsiteY7" fmla="*/ 1712046 h 1720370"/>
                <a:gd name="connsiteX8" fmla="*/ 4721345 w 5196515"/>
                <a:gd name="connsiteY8" fmla="*/ 1635723 h 1720370"/>
                <a:gd name="connsiteX9" fmla="*/ 4874434 w 5196515"/>
                <a:gd name="connsiteY9" fmla="*/ 1433388 h 1720370"/>
                <a:gd name="connsiteX10" fmla="*/ 5181116 w 5196515"/>
                <a:gd name="connsiteY10" fmla="*/ 359837 h 1720370"/>
                <a:gd name="connsiteX11" fmla="*/ 5091791 w 5196515"/>
                <a:gd name="connsiteY11" fmla="*/ 55633 h 1720370"/>
                <a:gd name="connsiteX12" fmla="*/ 4589005 w 5196515"/>
                <a:gd name="connsiteY12" fmla="*/ 73 h 1720370"/>
                <a:gd name="connsiteX13" fmla="*/ 504185 w 5196515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32247 w 5207417"/>
                <a:gd name="connsiteY8" fmla="*/ 1635723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7417" h="1720370">
                  <a:moveTo>
                    <a:pt x="515087" y="7568"/>
                  </a:moveTo>
                  <a:cubicBezTo>
                    <a:pt x="324587" y="5069"/>
                    <a:pt x="117865" y="34337"/>
                    <a:pt x="41665" y="114285"/>
                  </a:cubicBezTo>
                  <a:cubicBezTo>
                    <a:pt x="-34535" y="194233"/>
                    <a:pt x="7714" y="266447"/>
                    <a:pt x="57887" y="487254"/>
                  </a:cubicBezTo>
                  <a:cubicBezTo>
                    <a:pt x="108060" y="708061"/>
                    <a:pt x="250774" y="1239925"/>
                    <a:pt x="342700" y="1439129"/>
                  </a:cubicBezTo>
                  <a:cubicBezTo>
                    <a:pt x="434626" y="1638333"/>
                    <a:pt x="465891" y="1635745"/>
                    <a:pt x="609444" y="1682480"/>
                  </a:cubicBezTo>
                  <a:cubicBezTo>
                    <a:pt x="752997" y="1729215"/>
                    <a:pt x="1204018" y="1719541"/>
                    <a:pt x="1204018" y="1719541"/>
                  </a:cubicBezTo>
                  <a:lnTo>
                    <a:pt x="2825420" y="1714693"/>
                  </a:lnTo>
                  <a:lnTo>
                    <a:pt x="4288806" y="1712046"/>
                  </a:lnTo>
                  <a:cubicBezTo>
                    <a:pt x="4599852" y="1710797"/>
                    <a:pt x="4657156" y="1679518"/>
                    <a:pt x="4716026" y="1651606"/>
                  </a:cubicBezTo>
                  <a:cubicBezTo>
                    <a:pt x="4774896" y="1623694"/>
                    <a:pt x="4806004" y="1648683"/>
                    <a:pt x="4885336" y="1433388"/>
                  </a:cubicBezTo>
                  <a:cubicBezTo>
                    <a:pt x="4964668" y="1218093"/>
                    <a:pt x="5155792" y="589463"/>
                    <a:pt x="5192018" y="359837"/>
                  </a:cubicBezTo>
                  <a:cubicBezTo>
                    <a:pt x="5228244" y="130211"/>
                    <a:pt x="5201378" y="115594"/>
                    <a:pt x="5102693" y="55633"/>
                  </a:cubicBezTo>
                  <a:cubicBezTo>
                    <a:pt x="5004008" y="-4328"/>
                    <a:pt x="4599907" y="73"/>
                    <a:pt x="4599907" y="73"/>
                  </a:cubicBezTo>
                  <a:lnTo>
                    <a:pt x="515087" y="7568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3830488" y="554525"/>
              <a:ext cx="4959498" cy="5056404"/>
            </a:xfrm>
            <a:custGeom>
              <a:avLst/>
              <a:gdLst>
                <a:gd name="connsiteX0" fmla="*/ 272098 w 5015826"/>
                <a:gd name="connsiteY0" fmla="*/ 12916 h 1576894"/>
                <a:gd name="connsiteX1" fmla="*/ 54741 w 5015826"/>
                <a:gd name="connsiteY1" fmla="*/ 80372 h 1576894"/>
                <a:gd name="connsiteX2" fmla="*/ 2275 w 5015826"/>
                <a:gd name="connsiteY2" fmla="*/ 275244 h 1576894"/>
                <a:gd name="connsiteX3" fmla="*/ 107206 w 5015826"/>
                <a:gd name="connsiteY3" fmla="*/ 664988 h 1576894"/>
                <a:gd name="connsiteX4" fmla="*/ 317069 w 5015826"/>
                <a:gd name="connsiteY4" fmla="*/ 1317060 h 1576894"/>
                <a:gd name="connsiteX5" fmla="*/ 541921 w 5015826"/>
                <a:gd name="connsiteY5" fmla="*/ 1549408 h 1576894"/>
                <a:gd name="connsiteX6" fmla="*/ 879200 w 5015826"/>
                <a:gd name="connsiteY6" fmla="*/ 1571893 h 1576894"/>
                <a:gd name="connsiteX7" fmla="*/ 2595574 w 5015826"/>
                <a:gd name="connsiteY7" fmla="*/ 1564398 h 1576894"/>
                <a:gd name="connsiteX8" fmla="*/ 4296957 w 5015826"/>
                <a:gd name="connsiteY8" fmla="*/ 1564398 h 1576894"/>
                <a:gd name="connsiteX9" fmla="*/ 4664216 w 5015826"/>
                <a:gd name="connsiteY9" fmla="*/ 1392011 h 1576894"/>
                <a:gd name="connsiteX10" fmla="*/ 4934039 w 5015826"/>
                <a:gd name="connsiteY10" fmla="*/ 657493 h 1576894"/>
                <a:gd name="connsiteX11" fmla="*/ 5008990 w 5015826"/>
                <a:gd name="connsiteY11" fmla="*/ 147828 h 1576894"/>
                <a:gd name="connsiteX12" fmla="*/ 4791633 w 5015826"/>
                <a:gd name="connsiteY12" fmla="*/ 12916 h 1576894"/>
                <a:gd name="connsiteX13" fmla="*/ 4716682 w 5015826"/>
                <a:gd name="connsiteY13" fmla="*/ 5421 h 1576894"/>
                <a:gd name="connsiteX14" fmla="*/ 3427528 w 5015826"/>
                <a:gd name="connsiteY14" fmla="*/ 12916 h 1576894"/>
                <a:gd name="connsiteX15" fmla="*/ 272098 w 5015826"/>
                <a:gd name="connsiteY15" fmla="*/ 12916 h 1576894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716682 w 5015826"/>
                <a:gd name="connsiteY13" fmla="*/ 53391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667352 w 5015826"/>
                <a:gd name="connsiteY13" fmla="*/ 3094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1018"/>
                <a:gd name="connsiteY0" fmla="*/ 5294 h 1624864"/>
                <a:gd name="connsiteX1" fmla="*/ 54741 w 5011018"/>
                <a:gd name="connsiteY1" fmla="*/ 128342 h 1624864"/>
                <a:gd name="connsiteX2" fmla="*/ 2275 w 5011018"/>
                <a:gd name="connsiteY2" fmla="*/ 323214 h 1624864"/>
                <a:gd name="connsiteX3" fmla="*/ 107206 w 5011018"/>
                <a:gd name="connsiteY3" fmla="*/ 712958 h 1624864"/>
                <a:gd name="connsiteX4" fmla="*/ 317069 w 5011018"/>
                <a:gd name="connsiteY4" fmla="*/ 1365030 h 1624864"/>
                <a:gd name="connsiteX5" fmla="*/ 541921 w 5011018"/>
                <a:gd name="connsiteY5" fmla="*/ 1597378 h 1624864"/>
                <a:gd name="connsiteX6" fmla="*/ 879200 w 5011018"/>
                <a:gd name="connsiteY6" fmla="*/ 1619863 h 1624864"/>
                <a:gd name="connsiteX7" fmla="*/ 2595574 w 5011018"/>
                <a:gd name="connsiteY7" fmla="*/ 1612368 h 1624864"/>
                <a:gd name="connsiteX8" fmla="*/ 4296957 w 5011018"/>
                <a:gd name="connsiteY8" fmla="*/ 1612368 h 1624864"/>
                <a:gd name="connsiteX9" fmla="*/ 4664216 w 5011018"/>
                <a:gd name="connsiteY9" fmla="*/ 1439981 h 1624864"/>
                <a:gd name="connsiteX10" fmla="*/ 4934039 w 5011018"/>
                <a:gd name="connsiteY10" fmla="*/ 705463 h 1624864"/>
                <a:gd name="connsiteX11" fmla="*/ 5008990 w 5011018"/>
                <a:gd name="connsiteY11" fmla="*/ 195798 h 1624864"/>
                <a:gd name="connsiteX12" fmla="*/ 4873850 w 5011018"/>
                <a:gd name="connsiteY12" fmla="*/ 42356 h 1624864"/>
                <a:gd name="connsiteX13" fmla="*/ 4667352 w 5011018"/>
                <a:gd name="connsiteY13" fmla="*/ 3094 h 1624864"/>
                <a:gd name="connsiteX14" fmla="*/ 3476859 w 5011018"/>
                <a:gd name="connsiteY14" fmla="*/ 0 h 1624864"/>
                <a:gd name="connsiteX15" fmla="*/ 272098 w 5011018"/>
                <a:gd name="connsiteY15" fmla="*/ 5294 h 1624864"/>
                <a:gd name="connsiteX0" fmla="*/ 272098 w 5009025"/>
                <a:gd name="connsiteY0" fmla="*/ 5294 h 1624864"/>
                <a:gd name="connsiteX1" fmla="*/ 54741 w 5009025"/>
                <a:gd name="connsiteY1" fmla="*/ 128342 h 1624864"/>
                <a:gd name="connsiteX2" fmla="*/ 2275 w 5009025"/>
                <a:gd name="connsiteY2" fmla="*/ 323214 h 1624864"/>
                <a:gd name="connsiteX3" fmla="*/ 107206 w 5009025"/>
                <a:gd name="connsiteY3" fmla="*/ 712958 h 1624864"/>
                <a:gd name="connsiteX4" fmla="*/ 317069 w 5009025"/>
                <a:gd name="connsiteY4" fmla="*/ 1365030 h 1624864"/>
                <a:gd name="connsiteX5" fmla="*/ 541921 w 5009025"/>
                <a:gd name="connsiteY5" fmla="*/ 1597378 h 1624864"/>
                <a:gd name="connsiteX6" fmla="*/ 879200 w 5009025"/>
                <a:gd name="connsiteY6" fmla="*/ 1619863 h 1624864"/>
                <a:gd name="connsiteX7" fmla="*/ 2595574 w 5009025"/>
                <a:gd name="connsiteY7" fmla="*/ 1612368 h 1624864"/>
                <a:gd name="connsiteX8" fmla="*/ 4296957 w 5009025"/>
                <a:gd name="connsiteY8" fmla="*/ 1612368 h 1624864"/>
                <a:gd name="connsiteX9" fmla="*/ 4664216 w 5009025"/>
                <a:gd name="connsiteY9" fmla="*/ 1439981 h 1624864"/>
                <a:gd name="connsiteX10" fmla="*/ 4884709 w 5009025"/>
                <a:gd name="connsiteY10" fmla="*/ 708110 h 1624864"/>
                <a:gd name="connsiteX11" fmla="*/ 5008990 w 5009025"/>
                <a:gd name="connsiteY11" fmla="*/ 195798 h 1624864"/>
                <a:gd name="connsiteX12" fmla="*/ 4873850 w 5009025"/>
                <a:gd name="connsiteY12" fmla="*/ 42356 h 1624864"/>
                <a:gd name="connsiteX13" fmla="*/ 4667352 w 5009025"/>
                <a:gd name="connsiteY13" fmla="*/ 3094 h 1624864"/>
                <a:gd name="connsiteX14" fmla="*/ 3476859 w 5009025"/>
                <a:gd name="connsiteY14" fmla="*/ 0 h 1624864"/>
                <a:gd name="connsiteX15" fmla="*/ 272098 w 5009025"/>
                <a:gd name="connsiteY15" fmla="*/ 5294 h 1624864"/>
                <a:gd name="connsiteX0" fmla="*/ 272098 w 4976161"/>
                <a:gd name="connsiteY0" fmla="*/ 5294 h 1624864"/>
                <a:gd name="connsiteX1" fmla="*/ 54741 w 4976161"/>
                <a:gd name="connsiteY1" fmla="*/ 128342 h 1624864"/>
                <a:gd name="connsiteX2" fmla="*/ 2275 w 4976161"/>
                <a:gd name="connsiteY2" fmla="*/ 323214 h 1624864"/>
                <a:gd name="connsiteX3" fmla="*/ 107206 w 4976161"/>
                <a:gd name="connsiteY3" fmla="*/ 712958 h 1624864"/>
                <a:gd name="connsiteX4" fmla="*/ 317069 w 4976161"/>
                <a:gd name="connsiteY4" fmla="*/ 1365030 h 1624864"/>
                <a:gd name="connsiteX5" fmla="*/ 541921 w 4976161"/>
                <a:gd name="connsiteY5" fmla="*/ 1597378 h 1624864"/>
                <a:gd name="connsiteX6" fmla="*/ 879200 w 4976161"/>
                <a:gd name="connsiteY6" fmla="*/ 1619863 h 1624864"/>
                <a:gd name="connsiteX7" fmla="*/ 2595574 w 4976161"/>
                <a:gd name="connsiteY7" fmla="*/ 1612368 h 1624864"/>
                <a:gd name="connsiteX8" fmla="*/ 4296957 w 4976161"/>
                <a:gd name="connsiteY8" fmla="*/ 1612368 h 1624864"/>
                <a:gd name="connsiteX9" fmla="*/ 4664216 w 4976161"/>
                <a:gd name="connsiteY9" fmla="*/ 1439981 h 1624864"/>
                <a:gd name="connsiteX10" fmla="*/ 4884709 w 4976161"/>
                <a:gd name="connsiteY10" fmla="*/ 708110 h 1624864"/>
                <a:gd name="connsiteX11" fmla="*/ 4976104 w 4976161"/>
                <a:gd name="connsiteY11" fmla="*/ 193151 h 1624864"/>
                <a:gd name="connsiteX12" fmla="*/ 4873850 w 4976161"/>
                <a:gd name="connsiteY12" fmla="*/ 42356 h 1624864"/>
                <a:gd name="connsiteX13" fmla="*/ 4667352 w 4976161"/>
                <a:gd name="connsiteY13" fmla="*/ 3094 h 1624864"/>
                <a:gd name="connsiteX14" fmla="*/ 3476859 w 4976161"/>
                <a:gd name="connsiteY14" fmla="*/ 0 h 1624864"/>
                <a:gd name="connsiteX15" fmla="*/ 272098 w 4976161"/>
                <a:gd name="connsiteY15" fmla="*/ 5294 h 1624864"/>
                <a:gd name="connsiteX0" fmla="*/ 233714 w 4937777"/>
                <a:gd name="connsiteY0" fmla="*/ 5294 h 1624864"/>
                <a:gd name="connsiteX1" fmla="*/ 16357 w 4937777"/>
                <a:gd name="connsiteY1" fmla="*/ 128342 h 1624864"/>
                <a:gd name="connsiteX2" fmla="*/ 21443 w 4937777"/>
                <a:gd name="connsiteY2" fmla="*/ 325861 h 1624864"/>
                <a:gd name="connsiteX3" fmla="*/ 68822 w 4937777"/>
                <a:gd name="connsiteY3" fmla="*/ 712958 h 1624864"/>
                <a:gd name="connsiteX4" fmla="*/ 278685 w 4937777"/>
                <a:gd name="connsiteY4" fmla="*/ 1365030 h 1624864"/>
                <a:gd name="connsiteX5" fmla="*/ 503537 w 4937777"/>
                <a:gd name="connsiteY5" fmla="*/ 1597378 h 1624864"/>
                <a:gd name="connsiteX6" fmla="*/ 840816 w 4937777"/>
                <a:gd name="connsiteY6" fmla="*/ 1619863 h 1624864"/>
                <a:gd name="connsiteX7" fmla="*/ 2557190 w 4937777"/>
                <a:gd name="connsiteY7" fmla="*/ 1612368 h 1624864"/>
                <a:gd name="connsiteX8" fmla="*/ 4258573 w 4937777"/>
                <a:gd name="connsiteY8" fmla="*/ 1612368 h 1624864"/>
                <a:gd name="connsiteX9" fmla="*/ 4625832 w 4937777"/>
                <a:gd name="connsiteY9" fmla="*/ 1439981 h 1624864"/>
                <a:gd name="connsiteX10" fmla="*/ 4846325 w 4937777"/>
                <a:gd name="connsiteY10" fmla="*/ 708110 h 1624864"/>
                <a:gd name="connsiteX11" fmla="*/ 4937720 w 4937777"/>
                <a:gd name="connsiteY11" fmla="*/ 193151 h 1624864"/>
                <a:gd name="connsiteX12" fmla="*/ 4835466 w 4937777"/>
                <a:gd name="connsiteY12" fmla="*/ 42356 h 1624864"/>
                <a:gd name="connsiteX13" fmla="*/ 4628968 w 4937777"/>
                <a:gd name="connsiteY13" fmla="*/ 3094 h 1624864"/>
                <a:gd name="connsiteX14" fmla="*/ 3438475 w 4937777"/>
                <a:gd name="connsiteY14" fmla="*/ 0 h 1624864"/>
                <a:gd name="connsiteX15" fmla="*/ 233714 w 4937777"/>
                <a:gd name="connsiteY15" fmla="*/ 5294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288425 w 4947517"/>
                <a:gd name="connsiteY4" fmla="*/ 1365030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337755 w 4947517"/>
                <a:gd name="connsiteY4" fmla="*/ 1370324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514906 w 4949146"/>
                <a:gd name="connsiteY5" fmla="*/ 1597378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654675 w 4949146"/>
                <a:gd name="connsiteY5" fmla="*/ 1584142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50995"/>
                <a:gd name="connsiteY0" fmla="*/ 2647 h 1624864"/>
                <a:gd name="connsiteX1" fmla="*/ 27726 w 4950995"/>
                <a:gd name="connsiteY1" fmla="*/ 128342 h 1624864"/>
                <a:gd name="connsiteX2" fmla="*/ 32812 w 4950995"/>
                <a:gd name="connsiteY2" fmla="*/ 325861 h 1624864"/>
                <a:gd name="connsiteX3" fmla="*/ 121299 w 4950995"/>
                <a:gd name="connsiteY3" fmla="*/ 710311 h 1624864"/>
                <a:gd name="connsiteX4" fmla="*/ 339384 w 4950995"/>
                <a:gd name="connsiteY4" fmla="*/ 1370324 h 1624864"/>
                <a:gd name="connsiteX5" fmla="*/ 654675 w 4950995"/>
                <a:gd name="connsiteY5" fmla="*/ 1584142 h 1624864"/>
                <a:gd name="connsiteX6" fmla="*/ 852185 w 4950995"/>
                <a:gd name="connsiteY6" fmla="*/ 1619863 h 1624864"/>
                <a:gd name="connsiteX7" fmla="*/ 2568559 w 4950995"/>
                <a:gd name="connsiteY7" fmla="*/ 1612368 h 1624864"/>
                <a:gd name="connsiteX8" fmla="*/ 4269942 w 4950995"/>
                <a:gd name="connsiteY8" fmla="*/ 1612368 h 1624864"/>
                <a:gd name="connsiteX9" fmla="*/ 4637201 w 4950995"/>
                <a:gd name="connsiteY9" fmla="*/ 1439981 h 1624864"/>
                <a:gd name="connsiteX10" fmla="*/ 4857694 w 4950995"/>
                <a:gd name="connsiteY10" fmla="*/ 708110 h 1624864"/>
                <a:gd name="connsiteX11" fmla="*/ 4949089 w 4950995"/>
                <a:gd name="connsiteY11" fmla="*/ 193151 h 1624864"/>
                <a:gd name="connsiteX12" fmla="*/ 4896165 w 4950995"/>
                <a:gd name="connsiteY12" fmla="*/ 52945 h 1624864"/>
                <a:gd name="connsiteX13" fmla="*/ 4640337 w 4950995"/>
                <a:gd name="connsiteY13" fmla="*/ 3094 h 1624864"/>
                <a:gd name="connsiteX14" fmla="*/ 3449844 w 4950995"/>
                <a:gd name="connsiteY14" fmla="*/ 0 h 1624864"/>
                <a:gd name="connsiteX15" fmla="*/ 376630 w 4950995"/>
                <a:gd name="connsiteY15" fmla="*/ 2647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4 w 4949784"/>
                <a:gd name="connsiteY12" fmla="*/ 52945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5 w 4949784"/>
                <a:gd name="connsiteY12" fmla="*/ 50298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49784" h="1624864">
                  <a:moveTo>
                    <a:pt x="358976" y="5294"/>
                  </a:moveTo>
                  <a:cubicBezTo>
                    <a:pt x="91905" y="33044"/>
                    <a:pt x="81077" y="74914"/>
                    <a:pt x="26515" y="128342"/>
                  </a:cubicBezTo>
                  <a:cubicBezTo>
                    <a:pt x="-28047" y="181770"/>
                    <a:pt x="16006" y="228866"/>
                    <a:pt x="31601" y="325861"/>
                  </a:cubicBezTo>
                  <a:cubicBezTo>
                    <a:pt x="47197" y="422856"/>
                    <a:pt x="68993" y="536234"/>
                    <a:pt x="120088" y="710311"/>
                  </a:cubicBezTo>
                  <a:cubicBezTo>
                    <a:pt x="171183" y="884388"/>
                    <a:pt x="249277" y="1224686"/>
                    <a:pt x="338173" y="1370324"/>
                  </a:cubicBezTo>
                  <a:cubicBezTo>
                    <a:pt x="427069" y="1515962"/>
                    <a:pt x="567997" y="1542552"/>
                    <a:pt x="653464" y="1584142"/>
                  </a:cubicBezTo>
                  <a:cubicBezTo>
                    <a:pt x="738931" y="1625732"/>
                    <a:pt x="850974" y="1619863"/>
                    <a:pt x="850974" y="1619863"/>
                  </a:cubicBezTo>
                  <a:lnTo>
                    <a:pt x="2567348" y="1612368"/>
                  </a:lnTo>
                  <a:cubicBezTo>
                    <a:pt x="3136974" y="1611119"/>
                    <a:pt x="3923957" y="1641099"/>
                    <a:pt x="4268731" y="1612368"/>
                  </a:cubicBezTo>
                  <a:cubicBezTo>
                    <a:pt x="4613505" y="1583637"/>
                    <a:pt x="4538031" y="1590691"/>
                    <a:pt x="4635990" y="1439981"/>
                  </a:cubicBezTo>
                  <a:cubicBezTo>
                    <a:pt x="4733949" y="1289271"/>
                    <a:pt x="4804502" y="915915"/>
                    <a:pt x="4856483" y="708110"/>
                  </a:cubicBezTo>
                  <a:cubicBezTo>
                    <a:pt x="4908464" y="500305"/>
                    <a:pt x="4941466" y="302786"/>
                    <a:pt x="4947878" y="193151"/>
                  </a:cubicBezTo>
                  <a:cubicBezTo>
                    <a:pt x="4954290" y="83516"/>
                    <a:pt x="4946414" y="81974"/>
                    <a:pt x="4894955" y="50298"/>
                  </a:cubicBezTo>
                  <a:cubicBezTo>
                    <a:pt x="4843496" y="18622"/>
                    <a:pt x="4639126" y="3094"/>
                    <a:pt x="4639126" y="3094"/>
                  </a:cubicBezTo>
                  <a:lnTo>
                    <a:pt x="3448633" y="0"/>
                  </a:lnTo>
                  <a:lnTo>
                    <a:pt x="358976" y="5294"/>
                  </a:lnTo>
                  <a:close/>
                </a:path>
              </a:pathLst>
            </a:custGeom>
            <a:solidFill>
              <a:srgbClr val="1D3F78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3854775" y="889008"/>
              <a:ext cx="4946118" cy="4754092"/>
            </a:xfrm>
            <a:custGeom>
              <a:avLst/>
              <a:gdLst>
                <a:gd name="connsiteX0" fmla="*/ 353011 w 4979205"/>
                <a:gd name="connsiteY0" fmla="*/ 14424 h 1525931"/>
                <a:gd name="connsiteX1" fmla="*/ 135653 w 4979205"/>
                <a:gd name="connsiteY1" fmla="*/ 14424 h 1525931"/>
                <a:gd name="connsiteX2" fmla="*/ 23227 w 4979205"/>
                <a:gd name="connsiteY2" fmla="*/ 164325 h 1525931"/>
                <a:gd name="connsiteX3" fmla="*/ 23227 w 4979205"/>
                <a:gd name="connsiteY3" fmla="*/ 434148 h 1525931"/>
                <a:gd name="connsiteX4" fmla="*/ 270565 w 4979205"/>
                <a:gd name="connsiteY4" fmla="*/ 1236122 h 1525931"/>
                <a:gd name="connsiteX5" fmla="*/ 555378 w 4979205"/>
                <a:gd name="connsiteY5" fmla="*/ 1505945 h 1525931"/>
                <a:gd name="connsiteX6" fmla="*/ 1147489 w 4979205"/>
                <a:gd name="connsiteY6" fmla="*/ 1505945 h 1525931"/>
                <a:gd name="connsiteX7" fmla="*/ 3665837 w 4979205"/>
                <a:gd name="connsiteY7" fmla="*/ 1505945 h 1525931"/>
                <a:gd name="connsiteX8" fmla="*/ 4265443 w 4979205"/>
                <a:gd name="connsiteY8" fmla="*/ 1505945 h 1525931"/>
                <a:gd name="connsiteX9" fmla="*/ 4580237 w 4979205"/>
                <a:gd name="connsiteY9" fmla="*/ 1423499 h 1525931"/>
                <a:gd name="connsiteX10" fmla="*/ 4767614 w 4979205"/>
                <a:gd name="connsiteY10" fmla="*/ 988784 h 1525931"/>
                <a:gd name="connsiteX11" fmla="*/ 4977476 w 4979205"/>
                <a:gd name="connsiteY11" fmla="*/ 299237 h 1525931"/>
                <a:gd name="connsiteX12" fmla="*/ 4842565 w 4979205"/>
                <a:gd name="connsiteY12" fmla="*/ 36909 h 1525931"/>
                <a:gd name="connsiteX13" fmla="*/ 4430335 w 4979205"/>
                <a:gd name="connsiteY13" fmla="*/ 6929 h 1525931"/>
                <a:gd name="connsiteX14" fmla="*/ 353011 w 4979205"/>
                <a:gd name="connsiteY14" fmla="*/ 14424 h 1525931"/>
                <a:gd name="connsiteX0" fmla="*/ 410562 w 4979205"/>
                <a:gd name="connsiteY0" fmla="*/ 6397 h 1539082"/>
                <a:gd name="connsiteX1" fmla="*/ 135653 w 4979205"/>
                <a:gd name="connsiteY1" fmla="*/ 27575 h 1539082"/>
                <a:gd name="connsiteX2" fmla="*/ 23227 w 4979205"/>
                <a:gd name="connsiteY2" fmla="*/ 177476 h 1539082"/>
                <a:gd name="connsiteX3" fmla="*/ 23227 w 4979205"/>
                <a:gd name="connsiteY3" fmla="*/ 447299 h 1539082"/>
                <a:gd name="connsiteX4" fmla="*/ 270565 w 4979205"/>
                <a:gd name="connsiteY4" fmla="*/ 1249273 h 1539082"/>
                <a:gd name="connsiteX5" fmla="*/ 555378 w 4979205"/>
                <a:gd name="connsiteY5" fmla="*/ 1519096 h 1539082"/>
                <a:gd name="connsiteX6" fmla="*/ 1147489 w 4979205"/>
                <a:gd name="connsiteY6" fmla="*/ 1519096 h 1539082"/>
                <a:gd name="connsiteX7" fmla="*/ 3665837 w 4979205"/>
                <a:gd name="connsiteY7" fmla="*/ 1519096 h 1539082"/>
                <a:gd name="connsiteX8" fmla="*/ 4265443 w 4979205"/>
                <a:gd name="connsiteY8" fmla="*/ 1519096 h 1539082"/>
                <a:gd name="connsiteX9" fmla="*/ 4580237 w 4979205"/>
                <a:gd name="connsiteY9" fmla="*/ 1436650 h 1539082"/>
                <a:gd name="connsiteX10" fmla="*/ 4767614 w 4979205"/>
                <a:gd name="connsiteY10" fmla="*/ 1001935 h 1539082"/>
                <a:gd name="connsiteX11" fmla="*/ 4977476 w 4979205"/>
                <a:gd name="connsiteY11" fmla="*/ 312388 h 1539082"/>
                <a:gd name="connsiteX12" fmla="*/ 4842565 w 4979205"/>
                <a:gd name="connsiteY12" fmla="*/ 50060 h 1539082"/>
                <a:gd name="connsiteX13" fmla="*/ 4430335 w 4979205"/>
                <a:gd name="connsiteY13" fmla="*/ 20080 h 1539082"/>
                <a:gd name="connsiteX14" fmla="*/ 410562 w 4979205"/>
                <a:gd name="connsiteY14" fmla="*/ 6397 h 1539082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30335 w 4979205"/>
                <a:gd name="connsiteY13" fmla="*/ 26558 h 1545560"/>
                <a:gd name="connsiteX14" fmla="*/ 501001 w 4979205"/>
                <a:gd name="connsiteY14" fmla="*/ 4934 h 1545560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22113 w 4979205"/>
                <a:gd name="connsiteY13" fmla="*/ 5380 h 1545560"/>
                <a:gd name="connsiteX14" fmla="*/ 501001 w 4979205"/>
                <a:gd name="connsiteY14" fmla="*/ 4934 h 1545560"/>
                <a:gd name="connsiteX0" fmla="*/ 509222 w 4979205"/>
                <a:gd name="connsiteY0" fmla="*/ 4564 h 1547837"/>
                <a:gd name="connsiteX1" fmla="*/ 135653 w 4979205"/>
                <a:gd name="connsiteY1" fmla="*/ 36330 h 1547837"/>
                <a:gd name="connsiteX2" fmla="*/ 23227 w 4979205"/>
                <a:gd name="connsiteY2" fmla="*/ 186231 h 1547837"/>
                <a:gd name="connsiteX3" fmla="*/ 23227 w 4979205"/>
                <a:gd name="connsiteY3" fmla="*/ 456054 h 1547837"/>
                <a:gd name="connsiteX4" fmla="*/ 270565 w 4979205"/>
                <a:gd name="connsiteY4" fmla="*/ 1258028 h 1547837"/>
                <a:gd name="connsiteX5" fmla="*/ 555378 w 4979205"/>
                <a:gd name="connsiteY5" fmla="*/ 1527851 h 1547837"/>
                <a:gd name="connsiteX6" fmla="*/ 1147489 w 4979205"/>
                <a:gd name="connsiteY6" fmla="*/ 1527851 h 1547837"/>
                <a:gd name="connsiteX7" fmla="*/ 3665837 w 4979205"/>
                <a:gd name="connsiteY7" fmla="*/ 1527851 h 1547837"/>
                <a:gd name="connsiteX8" fmla="*/ 4265443 w 4979205"/>
                <a:gd name="connsiteY8" fmla="*/ 1527851 h 1547837"/>
                <a:gd name="connsiteX9" fmla="*/ 4580237 w 4979205"/>
                <a:gd name="connsiteY9" fmla="*/ 1445405 h 1547837"/>
                <a:gd name="connsiteX10" fmla="*/ 4767614 w 4979205"/>
                <a:gd name="connsiteY10" fmla="*/ 1010690 h 1547837"/>
                <a:gd name="connsiteX11" fmla="*/ 4977476 w 4979205"/>
                <a:gd name="connsiteY11" fmla="*/ 321143 h 1547837"/>
                <a:gd name="connsiteX12" fmla="*/ 4842565 w 4979205"/>
                <a:gd name="connsiteY12" fmla="*/ 58815 h 1547837"/>
                <a:gd name="connsiteX13" fmla="*/ 4422113 w 4979205"/>
                <a:gd name="connsiteY13" fmla="*/ 7657 h 1547837"/>
                <a:gd name="connsiteX14" fmla="*/ 509222 w 4979205"/>
                <a:gd name="connsiteY14" fmla="*/ 4564 h 1547837"/>
                <a:gd name="connsiteX0" fmla="*/ 509222 w 4979205"/>
                <a:gd name="connsiteY0" fmla="*/ 1354 h 1544627"/>
                <a:gd name="connsiteX1" fmla="*/ 135653 w 4979205"/>
                <a:gd name="connsiteY1" fmla="*/ 33120 h 1544627"/>
                <a:gd name="connsiteX2" fmla="*/ 23227 w 4979205"/>
                <a:gd name="connsiteY2" fmla="*/ 183021 h 1544627"/>
                <a:gd name="connsiteX3" fmla="*/ 23227 w 4979205"/>
                <a:gd name="connsiteY3" fmla="*/ 452844 h 1544627"/>
                <a:gd name="connsiteX4" fmla="*/ 270565 w 4979205"/>
                <a:gd name="connsiteY4" fmla="*/ 1254818 h 1544627"/>
                <a:gd name="connsiteX5" fmla="*/ 555378 w 4979205"/>
                <a:gd name="connsiteY5" fmla="*/ 1524641 h 1544627"/>
                <a:gd name="connsiteX6" fmla="*/ 1147489 w 4979205"/>
                <a:gd name="connsiteY6" fmla="*/ 1524641 h 1544627"/>
                <a:gd name="connsiteX7" fmla="*/ 3665837 w 4979205"/>
                <a:gd name="connsiteY7" fmla="*/ 1524641 h 1544627"/>
                <a:gd name="connsiteX8" fmla="*/ 4265443 w 4979205"/>
                <a:gd name="connsiteY8" fmla="*/ 1524641 h 1544627"/>
                <a:gd name="connsiteX9" fmla="*/ 4580237 w 4979205"/>
                <a:gd name="connsiteY9" fmla="*/ 1442195 h 1544627"/>
                <a:gd name="connsiteX10" fmla="*/ 4767614 w 4979205"/>
                <a:gd name="connsiteY10" fmla="*/ 1007480 h 1544627"/>
                <a:gd name="connsiteX11" fmla="*/ 4977476 w 4979205"/>
                <a:gd name="connsiteY11" fmla="*/ 317933 h 1544627"/>
                <a:gd name="connsiteX12" fmla="*/ 4842565 w 4979205"/>
                <a:gd name="connsiteY12" fmla="*/ 55605 h 1544627"/>
                <a:gd name="connsiteX13" fmla="*/ 4422113 w 4979205"/>
                <a:gd name="connsiteY13" fmla="*/ 4447 h 1544627"/>
                <a:gd name="connsiteX14" fmla="*/ 509222 w 4979205"/>
                <a:gd name="connsiteY14" fmla="*/ 1354 h 1544627"/>
                <a:gd name="connsiteX0" fmla="*/ 517818 w 4987801"/>
                <a:gd name="connsiteY0" fmla="*/ 1620 h 1544893"/>
                <a:gd name="connsiteX1" fmla="*/ 144249 w 4987801"/>
                <a:gd name="connsiteY1" fmla="*/ 33386 h 1544893"/>
                <a:gd name="connsiteX2" fmla="*/ 15380 w 4987801"/>
                <a:gd name="connsiteY2" fmla="*/ 199170 h 1544893"/>
                <a:gd name="connsiteX3" fmla="*/ 31823 w 4987801"/>
                <a:gd name="connsiteY3" fmla="*/ 453110 h 1544893"/>
                <a:gd name="connsiteX4" fmla="*/ 279161 w 4987801"/>
                <a:gd name="connsiteY4" fmla="*/ 1255084 h 1544893"/>
                <a:gd name="connsiteX5" fmla="*/ 563974 w 4987801"/>
                <a:gd name="connsiteY5" fmla="*/ 1524907 h 1544893"/>
                <a:gd name="connsiteX6" fmla="*/ 1156085 w 4987801"/>
                <a:gd name="connsiteY6" fmla="*/ 1524907 h 1544893"/>
                <a:gd name="connsiteX7" fmla="*/ 3674433 w 4987801"/>
                <a:gd name="connsiteY7" fmla="*/ 1524907 h 1544893"/>
                <a:gd name="connsiteX8" fmla="*/ 4274039 w 4987801"/>
                <a:gd name="connsiteY8" fmla="*/ 1524907 h 1544893"/>
                <a:gd name="connsiteX9" fmla="*/ 4588833 w 4987801"/>
                <a:gd name="connsiteY9" fmla="*/ 1442461 h 1544893"/>
                <a:gd name="connsiteX10" fmla="*/ 4776210 w 4987801"/>
                <a:gd name="connsiteY10" fmla="*/ 1007746 h 1544893"/>
                <a:gd name="connsiteX11" fmla="*/ 4986072 w 4987801"/>
                <a:gd name="connsiteY11" fmla="*/ 318199 h 1544893"/>
                <a:gd name="connsiteX12" fmla="*/ 4851161 w 4987801"/>
                <a:gd name="connsiteY12" fmla="*/ 55871 h 1544893"/>
                <a:gd name="connsiteX13" fmla="*/ 4430709 w 4987801"/>
                <a:gd name="connsiteY13" fmla="*/ 4713 h 1544893"/>
                <a:gd name="connsiteX14" fmla="*/ 517818 w 4987801"/>
                <a:gd name="connsiteY14" fmla="*/ 1620 h 1544893"/>
                <a:gd name="connsiteX0" fmla="*/ 517818 w 4987801"/>
                <a:gd name="connsiteY0" fmla="*/ 661 h 1543934"/>
                <a:gd name="connsiteX1" fmla="*/ 144249 w 4987801"/>
                <a:gd name="connsiteY1" fmla="*/ 48310 h 1543934"/>
                <a:gd name="connsiteX2" fmla="*/ 15380 w 4987801"/>
                <a:gd name="connsiteY2" fmla="*/ 198211 h 1543934"/>
                <a:gd name="connsiteX3" fmla="*/ 31823 w 4987801"/>
                <a:gd name="connsiteY3" fmla="*/ 452151 h 1543934"/>
                <a:gd name="connsiteX4" fmla="*/ 279161 w 4987801"/>
                <a:gd name="connsiteY4" fmla="*/ 1254125 h 1543934"/>
                <a:gd name="connsiteX5" fmla="*/ 563974 w 4987801"/>
                <a:gd name="connsiteY5" fmla="*/ 1523948 h 1543934"/>
                <a:gd name="connsiteX6" fmla="*/ 1156085 w 4987801"/>
                <a:gd name="connsiteY6" fmla="*/ 1523948 h 1543934"/>
                <a:gd name="connsiteX7" fmla="*/ 3674433 w 4987801"/>
                <a:gd name="connsiteY7" fmla="*/ 1523948 h 1543934"/>
                <a:gd name="connsiteX8" fmla="*/ 4274039 w 4987801"/>
                <a:gd name="connsiteY8" fmla="*/ 1523948 h 1543934"/>
                <a:gd name="connsiteX9" fmla="*/ 4588833 w 4987801"/>
                <a:gd name="connsiteY9" fmla="*/ 1441502 h 1543934"/>
                <a:gd name="connsiteX10" fmla="*/ 4776210 w 4987801"/>
                <a:gd name="connsiteY10" fmla="*/ 1006787 h 1543934"/>
                <a:gd name="connsiteX11" fmla="*/ 4986072 w 4987801"/>
                <a:gd name="connsiteY11" fmla="*/ 317240 h 1543934"/>
                <a:gd name="connsiteX12" fmla="*/ 4851161 w 4987801"/>
                <a:gd name="connsiteY12" fmla="*/ 54912 h 1543934"/>
                <a:gd name="connsiteX13" fmla="*/ 4430709 w 4987801"/>
                <a:gd name="connsiteY13" fmla="*/ 3754 h 1543934"/>
                <a:gd name="connsiteX14" fmla="*/ 517818 w 4987801"/>
                <a:gd name="connsiteY14" fmla="*/ 661 h 1543934"/>
                <a:gd name="connsiteX0" fmla="*/ 511712 w 4981695"/>
                <a:gd name="connsiteY0" fmla="*/ 661 h 1543934"/>
                <a:gd name="connsiteX1" fmla="*/ 138143 w 4981695"/>
                <a:gd name="connsiteY1" fmla="*/ 48310 h 1543934"/>
                <a:gd name="connsiteX2" fmla="*/ 9274 w 4981695"/>
                <a:gd name="connsiteY2" fmla="*/ 198211 h 1543934"/>
                <a:gd name="connsiteX3" fmla="*/ 25717 w 4981695"/>
                <a:gd name="connsiteY3" fmla="*/ 452151 h 1543934"/>
                <a:gd name="connsiteX4" fmla="*/ 273055 w 4981695"/>
                <a:gd name="connsiteY4" fmla="*/ 1254125 h 1543934"/>
                <a:gd name="connsiteX5" fmla="*/ 557868 w 4981695"/>
                <a:gd name="connsiteY5" fmla="*/ 1523948 h 1543934"/>
                <a:gd name="connsiteX6" fmla="*/ 1149979 w 4981695"/>
                <a:gd name="connsiteY6" fmla="*/ 1523948 h 1543934"/>
                <a:gd name="connsiteX7" fmla="*/ 3668327 w 4981695"/>
                <a:gd name="connsiteY7" fmla="*/ 1523948 h 1543934"/>
                <a:gd name="connsiteX8" fmla="*/ 4267933 w 4981695"/>
                <a:gd name="connsiteY8" fmla="*/ 1523948 h 1543934"/>
                <a:gd name="connsiteX9" fmla="*/ 4582727 w 4981695"/>
                <a:gd name="connsiteY9" fmla="*/ 1441502 h 1543934"/>
                <a:gd name="connsiteX10" fmla="*/ 4770104 w 4981695"/>
                <a:gd name="connsiteY10" fmla="*/ 1006787 h 1543934"/>
                <a:gd name="connsiteX11" fmla="*/ 4979966 w 4981695"/>
                <a:gd name="connsiteY11" fmla="*/ 317240 h 1543934"/>
                <a:gd name="connsiteX12" fmla="*/ 4845055 w 4981695"/>
                <a:gd name="connsiteY12" fmla="*/ 54912 h 1543934"/>
                <a:gd name="connsiteX13" fmla="*/ 4424603 w 4981695"/>
                <a:gd name="connsiteY13" fmla="*/ 3754 h 1543934"/>
                <a:gd name="connsiteX14" fmla="*/ 511712 w 4981695"/>
                <a:gd name="connsiteY14" fmla="*/ 661 h 1543934"/>
                <a:gd name="connsiteX0" fmla="*/ 504436 w 4974419"/>
                <a:gd name="connsiteY0" fmla="*/ 661 h 1543934"/>
                <a:gd name="connsiteX1" fmla="*/ 130867 w 4974419"/>
                <a:gd name="connsiteY1" fmla="*/ 48310 h 1543934"/>
                <a:gd name="connsiteX2" fmla="*/ 1998 w 4974419"/>
                <a:gd name="connsiteY2" fmla="*/ 198211 h 1543934"/>
                <a:gd name="connsiteX3" fmla="*/ 67771 w 4974419"/>
                <a:gd name="connsiteY3" fmla="*/ 505095 h 1543934"/>
                <a:gd name="connsiteX4" fmla="*/ 265779 w 4974419"/>
                <a:gd name="connsiteY4" fmla="*/ 1254125 h 1543934"/>
                <a:gd name="connsiteX5" fmla="*/ 550592 w 4974419"/>
                <a:gd name="connsiteY5" fmla="*/ 1523948 h 1543934"/>
                <a:gd name="connsiteX6" fmla="*/ 1142703 w 4974419"/>
                <a:gd name="connsiteY6" fmla="*/ 1523948 h 1543934"/>
                <a:gd name="connsiteX7" fmla="*/ 3661051 w 4974419"/>
                <a:gd name="connsiteY7" fmla="*/ 1523948 h 1543934"/>
                <a:gd name="connsiteX8" fmla="*/ 4260657 w 4974419"/>
                <a:gd name="connsiteY8" fmla="*/ 1523948 h 1543934"/>
                <a:gd name="connsiteX9" fmla="*/ 4575451 w 4974419"/>
                <a:gd name="connsiteY9" fmla="*/ 1441502 h 1543934"/>
                <a:gd name="connsiteX10" fmla="*/ 4762828 w 4974419"/>
                <a:gd name="connsiteY10" fmla="*/ 1006787 h 1543934"/>
                <a:gd name="connsiteX11" fmla="*/ 4972690 w 4974419"/>
                <a:gd name="connsiteY11" fmla="*/ 317240 h 1543934"/>
                <a:gd name="connsiteX12" fmla="*/ 4837779 w 4974419"/>
                <a:gd name="connsiteY12" fmla="*/ 54912 h 1543934"/>
                <a:gd name="connsiteX13" fmla="*/ 4417327 w 4974419"/>
                <a:gd name="connsiteY13" fmla="*/ 3754 h 1543934"/>
                <a:gd name="connsiteX14" fmla="*/ 504436 w 4974419"/>
                <a:gd name="connsiteY14" fmla="*/ 661 h 1543934"/>
                <a:gd name="connsiteX0" fmla="*/ 504436 w 4935382"/>
                <a:gd name="connsiteY0" fmla="*/ 661 h 1543934"/>
                <a:gd name="connsiteX1" fmla="*/ 130867 w 4935382"/>
                <a:gd name="connsiteY1" fmla="*/ 48310 h 1543934"/>
                <a:gd name="connsiteX2" fmla="*/ 1998 w 4935382"/>
                <a:gd name="connsiteY2" fmla="*/ 198211 h 1543934"/>
                <a:gd name="connsiteX3" fmla="*/ 67771 w 4935382"/>
                <a:gd name="connsiteY3" fmla="*/ 505095 h 1543934"/>
                <a:gd name="connsiteX4" fmla="*/ 265779 w 4935382"/>
                <a:gd name="connsiteY4" fmla="*/ 1254125 h 1543934"/>
                <a:gd name="connsiteX5" fmla="*/ 550592 w 4935382"/>
                <a:gd name="connsiteY5" fmla="*/ 1523948 h 1543934"/>
                <a:gd name="connsiteX6" fmla="*/ 1142703 w 4935382"/>
                <a:gd name="connsiteY6" fmla="*/ 1523948 h 1543934"/>
                <a:gd name="connsiteX7" fmla="*/ 3661051 w 4935382"/>
                <a:gd name="connsiteY7" fmla="*/ 1523948 h 1543934"/>
                <a:gd name="connsiteX8" fmla="*/ 4260657 w 4935382"/>
                <a:gd name="connsiteY8" fmla="*/ 1523948 h 1543934"/>
                <a:gd name="connsiteX9" fmla="*/ 4575451 w 4935382"/>
                <a:gd name="connsiteY9" fmla="*/ 1441502 h 1543934"/>
                <a:gd name="connsiteX10" fmla="*/ 4762828 w 4935382"/>
                <a:gd name="connsiteY10" fmla="*/ 1006787 h 1543934"/>
                <a:gd name="connsiteX11" fmla="*/ 4931582 w 4935382"/>
                <a:gd name="connsiteY11" fmla="*/ 341065 h 1543934"/>
                <a:gd name="connsiteX12" fmla="*/ 4837779 w 4935382"/>
                <a:gd name="connsiteY12" fmla="*/ 54912 h 1543934"/>
                <a:gd name="connsiteX13" fmla="*/ 4417327 w 4935382"/>
                <a:gd name="connsiteY13" fmla="*/ 3754 h 1543934"/>
                <a:gd name="connsiteX14" fmla="*/ 504436 w 493538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60657 w 4936432"/>
                <a:gd name="connsiteY8" fmla="*/ 1523948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27716"/>
                <a:gd name="connsiteX1" fmla="*/ 130867 w 4936432"/>
                <a:gd name="connsiteY1" fmla="*/ 48310 h 1527716"/>
                <a:gd name="connsiteX2" fmla="*/ 1998 w 4936432"/>
                <a:gd name="connsiteY2" fmla="*/ 198211 h 1527716"/>
                <a:gd name="connsiteX3" fmla="*/ 67771 w 4936432"/>
                <a:gd name="connsiteY3" fmla="*/ 505095 h 1527716"/>
                <a:gd name="connsiteX4" fmla="*/ 265779 w 4936432"/>
                <a:gd name="connsiteY4" fmla="*/ 1254125 h 1527716"/>
                <a:gd name="connsiteX5" fmla="*/ 534149 w 4936432"/>
                <a:gd name="connsiteY5" fmla="*/ 1497476 h 1527716"/>
                <a:gd name="connsiteX6" fmla="*/ 1142703 w 4936432"/>
                <a:gd name="connsiteY6" fmla="*/ 1523948 h 1527716"/>
                <a:gd name="connsiteX7" fmla="*/ 3225301 w 4936432"/>
                <a:gd name="connsiteY7" fmla="*/ 1523948 h 1527716"/>
                <a:gd name="connsiteX8" fmla="*/ 4260657 w 4936432"/>
                <a:gd name="connsiteY8" fmla="*/ 1516006 h 1527716"/>
                <a:gd name="connsiteX9" fmla="*/ 4600116 w 4936432"/>
                <a:gd name="connsiteY9" fmla="*/ 1407088 h 1527716"/>
                <a:gd name="connsiteX10" fmla="*/ 4746386 w 4936432"/>
                <a:gd name="connsiteY10" fmla="*/ 1012082 h 1527716"/>
                <a:gd name="connsiteX11" fmla="*/ 4931582 w 4936432"/>
                <a:gd name="connsiteY11" fmla="*/ 341065 h 1527716"/>
                <a:gd name="connsiteX12" fmla="*/ 4837779 w 4936432"/>
                <a:gd name="connsiteY12" fmla="*/ 54912 h 1527716"/>
                <a:gd name="connsiteX13" fmla="*/ 4417327 w 4936432"/>
                <a:gd name="connsiteY13" fmla="*/ 3754 h 1527716"/>
                <a:gd name="connsiteX14" fmla="*/ 504436 w 4936432"/>
                <a:gd name="connsiteY14" fmla="*/ 661 h 152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36432" h="1527716">
                  <a:moveTo>
                    <a:pt x="504436" y="661"/>
                  </a:moveTo>
                  <a:cubicBezTo>
                    <a:pt x="382131" y="-3889"/>
                    <a:pt x="214607" y="15385"/>
                    <a:pt x="130867" y="48310"/>
                  </a:cubicBezTo>
                  <a:cubicBezTo>
                    <a:pt x="47127" y="81235"/>
                    <a:pt x="12514" y="122080"/>
                    <a:pt x="1998" y="198211"/>
                  </a:cubicBezTo>
                  <a:cubicBezTo>
                    <a:pt x="-8518" y="274342"/>
                    <a:pt x="23808" y="329109"/>
                    <a:pt x="67771" y="505095"/>
                  </a:cubicBezTo>
                  <a:cubicBezTo>
                    <a:pt x="111734" y="681081"/>
                    <a:pt x="188049" y="1088728"/>
                    <a:pt x="265779" y="1254125"/>
                  </a:cubicBezTo>
                  <a:cubicBezTo>
                    <a:pt x="343509" y="1419522"/>
                    <a:pt x="387995" y="1452506"/>
                    <a:pt x="534149" y="1497476"/>
                  </a:cubicBezTo>
                  <a:cubicBezTo>
                    <a:pt x="680303" y="1542446"/>
                    <a:pt x="1142703" y="1523948"/>
                    <a:pt x="1142703" y="1523948"/>
                  </a:cubicBezTo>
                  <a:lnTo>
                    <a:pt x="3225301" y="1523948"/>
                  </a:lnTo>
                  <a:lnTo>
                    <a:pt x="4260657" y="1516006"/>
                  </a:lnTo>
                  <a:cubicBezTo>
                    <a:pt x="4448685" y="1496529"/>
                    <a:pt x="4519161" y="1491075"/>
                    <a:pt x="4600116" y="1407088"/>
                  </a:cubicBezTo>
                  <a:cubicBezTo>
                    <a:pt x="4681071" y="1323101"/>
                    <a:pt x="4691142" y="1189753"/>
                    <a:pt x="4746386" y="1012082"/>
                  </a:cubicBezTo>
                  <a:cubicBezTo>
                    <a:pt x="4801630" y="834412"/>
                    <a:pt x="4916350" y="500593"/>
                    <a:pt x="4931582" y="341065"/>
                  </a:cubicBezTo>
                  <a:cubicBezTo>
                    <a:pt x="4946814" y="181537"/>
                    <a:pt x="4928969" y="103630"/>
                    <a:pt x="4837779" y="54912"/>
                  </a:cubicBezTo>
                  <a:cubicBezTo>
                    <a:pt x="4746589" y="6194"/>
                    <a:pt x="4417327" y="3754"/>
                    <a:pt x="4417327" y="3754"/>
                  </a:cubicBezTo>
                  <a:lnTo>
                    <a:pt x="504436" y="661"/>
                  </a:lnTo>
                  <a:close/>
                </a:path>
              </a:pathLst>
            </a:custGeom>
            <a:solidFill>
              <a:srgbClr val="9ED1CB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3853044" y="853556"/>
              <a:ext cx="4945775" cy="2829151"/>
            </a:xfrm>
            <a:custGeom>
              <a:avLst/>
              <a:gdLst>
                <a:gd name="connsiteX0" fmla="*/ 138945 w 4968029"/>
                <a:gd name="connsiteY0" fmla="*/ 755060 h 895648"/>
                <a:gd name="connsiteX1" fmla="*/ 93975 w 4968029"/>
                <a:gd name="connsiteY1" fmla="*/ 350326 h 895648"/>
                <a:gd name="connsiteX2" fmla="*/ 236381 w 4968029"/>
                <a:gd name="connsiteY2" fmla="*/ 147958 h 895648"/>
                <a:gd name="connsiteX3" fmla="*/ 416263 w 4968029"/>
                <a:gd name="connsiteY3" fmla="*/ 95493 h 895648"/>
                <a:gd name="connsiteX4" fmla="*/ 731057 w 4968029"/>
                <a:gd name="connsiteY4" fmla="*/ 95493 h 895648"/>
                <a:gd name="connsiteX5" fmla="*/ 3024552 w 4968029"/>
                <a:gd name="connsiteY5" fmla="*/ 102988 h 895648"/>
                <a:gd name="connsiteX6" fmla="*/ 4411142 w 4968029"/>
                <a:gd name="connsiteY6" fmla="*/ 95493 h 895648"/>
                <a:gd name="connsiteX7" fmla="*/ 4733430 w 4968029"/>
                <a:gd name="connsiteY7" fmla="*/ 117978 h 895648"/>
                <a:gd name="connsiteX8" fmla="*/ 4845857 w 4968029"/>
                <a:gd name="connsiteY8" fmla="*/ 222909 h 895648"/>
                <a:gd name="connsiteX9" fmla="*/ 4845857 w 4968029"/>
                <a:gd name="connsiteY9" fmla="*/ 590168 h 895648"/>
                <a:gd name="connsiteX10" fmla="*/ 4785896 w 4968029"/>
                <a:gd name="connsiteY10" fmla="*/ 889972 h 895648"/>
                <a:gd name="connsiteX11" fmla="*/ 4965778 w 4968029"/>
                <a:gd name="connsiteY11" fmla="*/ 320345 h 895648"/>
                <a:gd name="connsiteX12" fmla="*/ 4868342 w 4968029"/>
                <a:gd name="connsiteY12" fmla="*/ 80503 h 895648"/>
                <a:gd name="connsiteX13" fmla="*/ 4606014 w 4968029"/>
                <a:gd name="connsiteY13" fmla="*/ 5552 h 895648"/>
                <a:gd name="connsiteX14" fmla="*/ 4148814 w 4968029"/>
                <a:gd name="connsiteY14" fmla="*/ 5552 h 895648"/>
                <a:gd name="connsiteX15" fmla="*/ 1802853 w 4968029"/>
                <a:gd name="connsiteY15" fmla="*/ 5552 h 895648"/>
                <a:gd name="connsiteX16" fmla="*/ 386283 w 4968029"/>
                <a:gd name="connsiteY16" fmla="*/ 5552 h 895648"/>
                <a:gd name="connsiteX17" fmla="*/ 131450 w 4968029"/>
                <a:gd name="connsiteY17" fmla="*/ 20542 h 895648"/>
                <a:gd name="connsiteX18" fmla="*/ 4034 w 4968029"/>
                <a:gd name="connsiteY18" fmla="*/ 200424 h 895648"/>
                <a:gd name="connsiteX19" fmla="*/ 41509 w 4968029"/>
                <a:gd name="connsiteY19" fmla="*/ 545198 h 895648"/>
                <a:gd name="connsiteX20" fmla="*/ 138945 w 4968029"/>
                <a:gd name="connsiteY20" fmla="*/ 815021 h 895648"/>
                <a:gd name="connsiteX21" fmla="*/ 138945 w 4968029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385782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41151 w 4967528"/>
                <a:gd name="connsiteY7" fmla="*/ 139156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36204"/>
                <a:gd name="connsiteY0" fmla="*/ 755060 h 895648"/>
                <a:gd name="connsiteX1" fmla="*/ 93474 w 4936204"/>
                <a:gd name="connsiteY1" fmla="*/ 350326 h 895648"/>
                <a:gd name="connsiteX2" fmla="*/ 235880 w 4936204"/>
                <a:gd name="connsiteY2" fmla="*/ 147958 h 895648"/>
                <a:gd name="connsiteX3" fmla="*/ 423984 w 4936204"/>
                <a:gd name="connsiteY3" fmla="*/ 95493 h 895648"/>
                <a:gd name="connsiteX4" fmla="*/ 1001872 w 4936204"/>
                <a:gd name="connsiteY4" fmla="*/ 92846 h 895648"/>
                <a:gd name="connsiteX5" fmla="*/ 3040495 w 4936204"/>
                <a:gd name="connsiteY5" fmla="*/ 89752 h 895648"/>
                <a:gd name="connsiteX6" fmla="*/ 4410641 w 4936204"/>
                <a:gd name="connsiteY6" fmla="*/ 95493 h 895648"/>
                <a:gd name="connsiteX7" fmla="*/ 4741151 w 4936204"/>
                <a:gd name="connsiteY7" fmla="*/ 139156 h 895648"/>
                <a:gd name="connsiteX8" fmla="*/ 4845356 w 4936204"/>
                <a:gd name="connsiteY8" fmla="*/ 222909 h 895648"/>
                <a:gd name="connsiteX9" fmla="*/ 4845356 w 4936204"/>
                <a:gd name="connsiteY9" fmla="*/ 590168 h 895648"/>
                <a:gd name="connsiteX10" fmla="*/ 4785395 w 4936204"/>
                <a:gd name="connsiteY10" fmla="*/ 889972 h 895648"/>
                <a:gd name="connsiteX11" fmla="*/ 4932390 w 4936204"/>
                <a:gd name="connsiteY11" fmla="*/ 320345 h 895648"/>
                <a:gd name="connsiteX12" fmla="*/ 4867841 w 4936204"/>
                <a:gd name="connsiteY12" fmla="*/ 80503 h 895648"/>
                <a:gd name="connsiteX13" fmla="*/ 4605513 w 4936204"/>
                <a:gd name="connsiteY13" fmla="*/ 5552 h 895648"/>
                <a:gd name="connsiteX14" fmla="*/ 4148313 w 4936204"/>
                <a:gd name="connsiteY14" fmla="*/ 5552 h 895648"/>
                <a:gd name="connsiteX15" fmla="*/ 1802352 w 4936204"/>
                <a:gd name="connsiteY15" fmla="*/ 5552 h 895648"/>
                <a:gd name="connsiteX16" fmla="*/ 509107 w 4936204"/>
                <a:gd name="connsiteY16" fmla="*/ 5552 h 895648"/>
                <a:gd name="connsiteX17" fmla="*/ 122727 w 4936204"/>
                <a:gd name="connsiteY17" fmla="*/ 60250 h 895648"/>
                <a:gd name="connsiteX18" fmla="*/ 3533 w 4936204"/>
                <a:gd name="connsiteY18" fmla="*/ 200424 h 895648"/>
                <a:gd name="connsiteX19" fmla="*/ 41008 w 4936204"/>
                <a:gd name="connsiteY19" fmla="*/ 545198 h 895648"/>
                <a:gd name="connsiteX20" fmla="*/ 138444 w 4936204"/>
                <a:gd name="connsiteY20" fmla="*/ 815021 h 895648"/>
                <a:gd name="connsiteX21" fmla="*/ 138444 w 4936204"/>
                <a:gd name="connsiteY21" fmla="*/ 755060 h 895648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0495 w 4936204"/>
                <a:gd name="connsiteY5" fmla="*/ 85009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8946 w 4936204"/>
                <a:gd name="connsiteY5" fmla="*/ 55081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509107 w 4936204"/>
                <a:gd name="connsiteY16" fmla="*/ 19045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492206 w 4936204"/>
                <a:gd name="connsiteY16" fmla="*/ 2721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48313 w 4936088"/>
                <a:gd name="connsiteY14" fmla="*/ 19045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15535 w 4936088"/>
                <a:gd name="connsiteY3" fmla="*/ 76337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6088" h="909141">
                  <a:moveTo>
                    <a:pt x="138444" y="768553"/>
                  </a:moveTo>
                  <a:cubicBezTo>
                    <a:pt x="130949" y="691104"/>
                    <a:pt x="85685" y="465003"/>
                    <a:pt x="93474" y="363819"/>
                  </a:cubicBezTo>
                  <a:cubicBezTo>
                    <a:pt x="101263" y="262635"/>
                    <a:pt x="131503" y="209365"/>
                    <a:pt x="185180" y="161451"/>
                  </a:cubicBezTo>
                  <a:cubicBezTo>
                    <a:pt x="238857" y="113537"/>
                    <a:pt x="294911" y="93685"/>
                    <a:pt x="415535" y="76337"/>
                  </a:cubicBezTo>
                  <a:cubicBezTo>
                    <a:pt x="536159" y="58990"/>
                    <a:pt x="908922" y="57366"/>
                    <a:pt x="908922" y="57366"/>
                  </a:cubicBezTo>
                  <a:lnTo>
                    <a:pt x="3048946" y="59713"/>
                  </a:lnTo>
                  <a:lnTo>
                    <a:pt x="4452892" y="57291"/>
                  </a:lnTo>
                  <a:cubicBezTo>
                    <a:pt x="4737705" y="59789"/>
                    <a:pt x="4777142" y="106473"/>
                    <a:pt x="4817203" y="144487"/>
                  </a:cubicBezTo>
                  <a:cubicBezTo>
                    <a:pt x="4857264" y="182501"/>
                    <a:pt x="4840664" y="159873"/>
                    <a:pt x="4845356" y="236402"/>
                  </a:cubicBezTo>
                  <a:cubicBezTo>
                    <a:pt x="4850048" y="312931"/>
                    <a:pt x="4855349" y="492484"/>
                    <a:pt x="4845356" y="603661"/>
                  </a:cubicBezTo>
                  <a:cubicBezTo>
                    <a:pt x="4835363" y="714838"/>
                    <a:pt x="4770889" y="948435"/>
                    <a:pt x="4785395" y="903465"/>
                  </a:cubicBezTo>
                  <a:cubicBezTo>
                    <a:pt x="4799901" y="858495"/>
                    <a:pt x="4918649" y="468750"/>
                    <a:pt x="4932390" y="333838"/>
                  </a:cubicBezTo>
                  <a:cubicBezTo>
                    <a:pt x="4946131" y="198926"/>
                    <a:pt x="4920912" y="147405"/>
                    <a:pt x="4867841" y="93996"/>
                  </a:cubicBezTo>
                  <a:cubicBezTo>
                    <a:pt x="4814770" y="40587"/>
                    <a:pt x="4735293" y="28142"/>
                    <a:pt x="4613963" y="13383"/>
                  </a:cubicBezTo>
                  <a:cubicBezTo>
                    <a:pt x="4492633" y="-1376"/>
                    <a:pt x="4139863" y="5441"/>
                    <a:pt x="4139863" y="5441"/>
                  </a:cubicBezTo>
                  <a:lnTo>
                    <a:pt x="1802352" y="0"/>
                  </a:lnTo>
                  <a:lnTo>
                    <a:pt x="492206" y="2721"/>
                  </a:lnTo>
                  <a:cubicBezTo>
                    <a:pt x="213639" y="5219"/>
                    <a:pt x="204172" y="38544"/>
                    <a:pt x="122727" y="73743"/>
                  </a:cubicBezTo>
                  <a:cubicBezTo>
                    <a:pt x="41282" y="108942"/>
                    <a:pt x="17153" y="133092"/>
                    <a:pt x="3533" y="213917"/>
                  </a:cubicBezTo>
                  <a:cubicBezTo>
                    <a:pt x="-10087" y="294742"/>
                    <a:pt x="18523" y="456258"/>
                    <a:pt x="41008" y="558691"/>
                  </a:cubicBezTo>
                  <a:cubicBezTo>
                    <a:pt x="63493" y="661124"/>
                    <a:pt x="123454" y="797284"/>
                    <a:pt x="138444" y="828514"/>
                  </a:cubicBezTo>
                  <a:cubicBezTo>
                    <a:pt x="153434" y="859744"/>
                    <a:pt x="145939" y="846002"/>
                    <a:pt x="138444" y="768553"/>
                  </a:cubicBezTo>
                  <a:close/>
                </a:path>
              </a:pathLst>
            </a:custGeom>
            <a:solidFill>
              <a:srgbClr val="70949F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241952" y="5381594"/>
            <a:ext cx="4184790" cy="598076"/>
            <a:chOff x="3249058" y="3907238"/>
            <a:chExt cx="4184790" cy="598076"/>
          </a:xfrm>
        </p:grpSpPr>
        <p:sp>
          <p:nvSpPr>
            <p:cNvPr id="3" name="Freeform 2"/>
            <p:cNvSpPr/>
            <p:nvPr/>
          </p:nvSpPr>
          <p:spPr>
            <a:xfrm>
              <a:off x="3294446" y="4153874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249058" y="3907238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18547" y="3966497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72483" y="3935081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</p:grpSp>
      <p:sp>
        <p:nvSpPr>
          <p:cNvPr id="19" name="Freeform 18"/>
          <p:cNvSpPr/>
          <p:nvPr/>
        </p:nvSpPr>
        <p:spPr>
          <a:xfrm>
            <a:off x="3442800" y="2945745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ored Data 19"/>
          <p:cNvSpPr/>
          <p:nvPr/>
        </p:nvSpPr>
        <p:spPr>
          <a:xfrm rot="5910551">
            <a:off x="9165470" y="3047984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663464">
            <a:off x="9187692" y="2936407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8588243" y="3455457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9251442" y="2834125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8847849" y="2743229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5048177" y="4373105"/>
            <a:ext cx="1321864" cy="425436"/>
            <a:chOff x="7451669" y="2531365"/>
            <a:chExt cx="823341" cy="533857"/>
          </a:xfrm>
        </p:grpSpPr>
        <p:sp>
          <p:nvSpPr>
            <p:cNvPr id="32" name="Oval 31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463569" y="2531365"/>
              <a:ext cx="811441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rgbClr val="95BFD9"/>
                  </a:solidFill>
                  <a:latin typeface="Matryoshka" charset="0"/>
                  <a:ea typeface="Matryoshka" charset="0"/>
                  <a:cs typeface="Matryoshka" charset="0"/>
                </a:rPr>
                <a:t>CANCEL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rgbClr val="95BFD9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6728257" y="4367886"/>
            <a:ext cx="1302761" cy="441364"/>
            <a:chOff x="7409636" y="2511378"/>
            <a:chExt cx="811441" cy="553844"/>
          </a:xfrm>
        </p:grpSpPr>
        <p:sp>
          <p:nvSpPr>
            <p:cNvPr id="79" name="Oval 78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1C4C3B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7451890" y="2524899"/>
              <a:ext cx="620713" cy="457545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7409636" y="2511378"/>
              <a:ext cx="811441" cy="482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    Link</a:t>
              </a:r>
              <a:endParaRPr lang="en-US" sz="1900" dirty="0">
                <a:ln w="9525" cap="rnd">
                  <a:solidFill>
                    <a:srgbClr val="1C4C3B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316835" y="2086267"/>
            <a:ext cx="4023609" cy="1797093"/>
            <a:chOff x="4166269" y="958352"/>
            <a:chExt cx="4023609" cy="1797093"/>
          </a:xfrm>
        </p:grpSpPr>
        <p:sp>
          <p:nvSpPr>
            <p:cNvPr id="35" name="Rectangle 34"/>
            <p:cNvSpPr/>
            <p:nvPr/>
          </p:nvSpPr>
          <p:spPr>
            <a:xfrm>
              <a:off x="5703978" y="1826850"/>
              <a:ext cx="2231010" cy="3422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90531" y="2385985"/>
              <a:ext cx="2231009" cy="32867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31748" y="958352"/>
              <a:ext cx="9666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STEP</a:t>
              </a:r>
              <a:r>
                <a:rPr lang="en-US" altLang="zh-CN" sz="2400" dirty="0" smtClean="0"/>
                <a:t>2</a:t>
              </a:r>
              <a:endParaRPr lang="en-US" sz="14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621676" y="976758"/>
              <a:ext cx="25682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FZMiaoWuS-GB" charset="0"/>
                  <a:ea typeface="FZMiaoWuS-GB" charset="0"/>
                  <a:cs typeface="FZMiaoWuS-GB" charset="0"/>
                </a:rPr>
                <a:t>Link </a:t>
              </a:r>
              <a:r>
                <a:rPr lang="en-US" sz="2400" dirty="0" smtClean="0">
                  <a:latin typeface="FZMiaoWuS-GB" charset="0"/>
                  <a:ea typeface="FZMiaoWuS-GB" charset="0"/>
                  <a:cs typeface="FZMiaoWuS-GB" charset="0"/>
                </a:rPr>
                <a:t>your Website.</a:t>
              </a:r>
              <a:endParaRPr lang="en-US" sz="2400" dirty="0">
                <a:latin typeface="FZMiaoWuS-GB" charset="0"/>
                <a:ea typeface="FZMiaoWuS-GB" charset="0"/>
                <a:cs typeface="FZMiaoWuS-GB" charset="0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4166269" y="2355335"/>
              <a:ext cx="14554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Website Link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203922" y="1829370"/>
              <a:ext cx="14744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Website </a:t>
              </a:r>
              <a:r>
                <a:rPr lang="en-US" sz="2000" b="1" dirty="0" smtClean="0">
                  <a:latin typeface="Nueva Std Bold Condensed" charset="0"/>
                  <a:ea typeface="Nueva Std Bold Condensed" charset="0"/>
                  <a:cs typeface="Nueva Std Bold Condensed" charset="0"/>
                </a:rPr>
                <a:t>Name </a:t>
              </a:r>
              <a:endParaRPr lang="en-US" sz="2000" b="1" dirty="0">
                <a:latin typeface="Nueva Std Bold Condensed" charset="0"/>
                <a:ea typeface="Nueva Std Bold Condensed" charset="0"/>
                <a:cs typeface="Nueva Std Bold Condense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350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149381" y="4304851"/>
            <a:ext cx="4401320" cy="122323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  <a:gd name="connsiteX0" fmla="*/ 0 w 4424184"/>
              <a:gd name="connsiteY0" fmla="*/ 94895 h 909381"/>
              <a:gd name="connsiteX1" fmla="*/ 243613 w 4424184"/>
              <a:gd name="connsiteY1" fmla="*/ 612945 h 909381"/>
              <a:gd name="connsiteX2" fmla="*/ 535844 w 4424184"/>
              <a:gd name="connsiteY2" fmla="*/ 782628 h 909381"/>
              <a:gd name="connsiteX3" fmla="*/ 733807 w 4424184"/>
              <a:gd name="connsiteY3" fmla="*/ 839188 h 909381"/>
              <a:gd name="connsiteX4" fmla="*/ 1648207 w 4424184"/>
              <a:gd name="connsiteY4" fmla="*/ 905176 h 909381"/>
              <a:gd name="connsiteX5" fmla="*/ 3797518 w 4424184"/>
              <a:gd name="connsiteY5" fmla="*/ 895749 h 909381"/>
              <a:gd name="connsiteX6" fmla="*/ 3561848 w 4424184"/>
              <a:gd name="connsiteY6" fmla="*/ 839188 h 909381"/>
              <a:gd name="connsiteX7" fmla="*/ 4108603 w 4424184"/>
              <a:gd name="connsiteY7" fmla="*/ 801481 h 909381"/>
              <a:gd name="connsiteX8" fmla="*/ 4391407 w 4424184"/>
              <a:gd name="connsiteY8" fmla="*/ 396129 h 909381"/>
              <a:gd name="connsiteX9" fmla="*/ 4212298 w 4424184"/>
              <a:gd name="connsiteY9" fmla="*/ 203 h 909381"/>
              <a:gd name="connsiteX10" fmla="*/ 2562607 w 4424184"/>
              <a:gd name="connsiteY10" fmla="*/ 339568 h 909381"/>
              <a:gd name="connsiteX11" fmla="*/ 1016611 w 4424184"/>
              <a:gd name="connsiteY11" fmla="*/ 169885 h 909381"/>
              <a:gd name="connsiteX12" fmla="*/ 243613 w 4424184"/>
              <a:gd name="connsiteY12" fmla="*/ 292434 h 909381"/>
              <a:gd name="connsiteX13" fmla="*/ 0 w 4424184"/>
              <a:gd name="connsiteY13" fmla="*/ 94895 h 909381"/>
              <a:gd name="connsiteX0" fmla="*/ 72 w 4424256"/>
              <a:gd name="connsiteY0" fmla="*/ 94895 h 909381"/>
              <a:gd name="connsiteX1" fmla="*/ 260357 w 4424256"/>
              <a:gd name="connsiteY1" fmla="*/ 637658 h 909381"/>
              <a:gd name="connsiteX2" fmla="*/ 535916 w 4424256"/>
              <a:gd name="connsiteY2" fmla="*/ 782628 h 909381"/>
              <a:gd name="connsiteX3" fmla="*/ 733879 w 4424256"/>
              <a:gd name="connsiteY3" fmla="*/ 839188 h 909381"/>
              <a:gd name="connsiteX4" fmla="*/ 1648279 w 4424256"/>
              <a:gd name="connsiteY4" fmla="*/ 905176 h 909381"/>
              <a:gd name="connsiteX5" fmla="*/ 3797590 w 4424256"/>
              <a:gd name="connsiteY5" fmla="*/ 895749 h 909381"/>
              <a:gd name="connsiteX6" fmla="*/ 3561920 w 4424256"/>
              <a:gd name="connsiteY6" fmla="*/ 839188 h 909381"/>
              <a:gd name="connsiteX7" fmla="*/ 4108675 w 4424256"/>
              <a:gd name="connsiteY7" fmla="*/ 801481 h 909381"/>
              <a:gd name="connsiteX8" fmla="*/ 4391479 w 4424256"/>
              <a:gd name="connsiteY8" fmla="*/ 396129 h 909381"/>
              <a:gd name="connsiteX9" fmla="*/ 4212370 w 4424256"/>
              <a:gd name="connsiteY9" fmla="*/ 203 h 909381"/>
              <a:gd name="connsiteX10" fmla="*/ 2562679 w 4424256"/>
              <a:gd name="connsiteY10" fmla="*/ 339568 h 909381"/>
              <a:gd name="connsiteX11" fmla="*/ 1016683 w 4424256"/>
              <a:gd name="connsiteY11" fmla="*/ 169885 h 909381"/>
              <a:gd name="connsiteX12" fmla="*/ 243685 w 4424256"/>
              <a:gd name="connsiteY12" fmla="*/ 292434 h 909381"/>
              <a:gd name="connsiteX13" fmla="*/ 72 w 4424256"/>
              <a:gd name="connsiteY13" fmla="*/ 94895 h 909381"/>
              <a:gd name="connsiteX0" fmla="*/ 607 w 4424791"/>
              <a:gd name="connsiteY0" fmla="*/ 256348 h 1070834"/>
              <a:gd name="connsiteX1" fmla="*/ 260892 w 4424791"/>
              <a:gd name="connsiteY1" fmla="*/ 799111 h 1070834"/>
              <a:gd name="connsiteX2" fmla="*/ 536451 w 4424791"/>
              <a:gd name="connsiteY2" fmla="*/ 944081 h 1070834"/>
              <a:gd name="connsiteX3" fmla="*/ 734414 w 4424791"/>
              <a:gd name="connsiteY3" fmla="*/ 1000641 h 1070834"/>
              <a:gd name="connsiteX4" fmla="*/ 1648814 w 4424791"/>
              <a:gd name="connsiteY4" fmla="*/ 1066629 h 1070834"/>
              <a:gd name="connsiteX5" fmla="*/ 3798125 w 4424791"/>
              <a:gd name="connsiteY5" fmla="*/ 1057202 h 1070834"/>
              <a:gd name="connsiteX6" fmla="*/ 3562455 w 4424791"/>
              <a:gd name="connsiteY6" fmla="*/ 1000641 h 1070834"/>
              <a:gd name="connsiteX7" fmla="*/ 4109210 w 4424791"/>
              <a:gd name="connsiteY7" fmla="*/ 962934 h 1070834"/>
              <a:gd name="connsiteX8" fmla="*/ 4392014 w 4424791"/>
              <a:gd name="connsiteY8" fmla="*/ 557582 h 1070834"/>
              <a:gd name="connsiteX9" fmla="*/ 4212905 w 4424791"/>
              <a:gd name="connsiteY9" fmla="*/ 161656 h 1070834"/>
              <a:gd name="connsiteX10" fmla="*/ 2563214 w 4424791"/>
              <a:gd name="connsiteY10" fmla="*/ 501021 h 1070834"/>
              <a:gd name="connsiteX11" fmla="*/ 1017218 w 4424791"/>
              <a:gd name="connsiteY11" fmla="*/ 331338 h 1070834"/>
              <a:gd name="connsiteX12" fmla="*/ 335912 w 4424791"/>
              <a:gd name="connsiteY12" fmla="*/ 806 h 1070834"/>
              <a:gd name="connsiteX13" fmla="*/ 607 w 4424791"/>
              <a:gd name="connsiteY13" fmla="*/ 256348 h 1070834"/>
              <a:gd name="connsiteX0" fmla="*/ 607 w 4424791"/>
              <a:gd name="connsiteY0" fmla="*/ 346126 h 1160612"/>
              <a:gd name="connsiteX1" fmla="*/ 260892 w 4424791"/>
              <a:gd name="connsiteY1" fmla="*/ 888889 h 1160612"/>
              <a:gd name="connsiteX2" fmla="*/ 536451 w 4424791"/>
              <a:gd name="connsiteY2" fmla="*/ 1033859 h 1160612"/>
              <a:gd name="connsiteX3" fmla="*/ 734414 w 4424791"/>
              <a:gd name="connsiteY3" fmla="*/ 1090419 h 1160612"/>
              <a:gd name="connsiteX4" fmla="*/ 1648814 w 4424791"/>
              <a:gd name="connsiteY4" fmla="*/ 1156407 h 1160612"/>
              <a:gd name="connsiteX5" fmla="*/ 3798125 w 4424791"/>
              <a:gd name="connsiteY5" fmla="*/ 1146980 h 1160612"/>
              <a:gd name="connsiteX6" fmla="*/ 3562455 w 4424791"/>
              <a:gd name="connsiteY6" fmla="*/ 1090419 h 1160612"/>
              <a:gd name="connsiteX7" fmla="*/ 4109210 w 4424791"/>
              <a:gd name="connsiteY7" fmla="*/ 1052712 h 1160612"/>
              <a:gd name="connsiteX8" fmla="*/ 4392014 w 4424791"/>
              <a:gd name="connsiteY8" fmla="*/ 647360 h 1160612"/>
              <a:gd name="connsiteX9" fmla="*/ 4212905 w 4424791"/>
              <a:gd name="connsiteY9" fmla="*/ 251434 h 1160612"/>
              <a:gd name="connsiteX10" fmla="*/ 2563214 w 4424791"/>
              <a:gd name="connsiteY10" fmla="*/ 590799 h 1160612"/>
              <a:gd name="connsiteX11" fmla="*/ 1083902 w 4424791"/>
              <a:gd name="connsiteY11" fmla="*/ 986 h 1160612"/>
              <a:gd name="connsiteX12" fmla="*/ 335912 w 4424791"/>
              <a:gd name="connsiteY12" fmla="*/ 90584 h 1160612"/>
              <a:gd name="connsiteX13" fmla="*/ 607 w 4424791"/>
              <a:gd name="connsiteY13" fmla="*/ 346126 h 1160612"/>
              <a:gd name="connsiteX0" fmla="*/ 607 w 4417853"/>
              <a:gd name="connsiteY0" fmla="*/ 400366 h 1214852"/>
              <a:gd name="connsiteX1" fmla="*/ 260892 w 4417853"/>
              <a:gd name="connsiteY1" fmla="*/ 943129 h 1214852"/>
              <a:gd name="connsiteX2" fmla="*/ 536451 w 4417853"/>
              <a:gd name="connsiteY2" fmla="*/ 1088099 h 1214852"/>
              <a:gd name="connsiteX3" fmla="*/ 734414 w 4417853"/>
              <a:gd name="connsiteY3" fmla="*/ 1144659 h 1214852"/>
              <a:gd name="connsiteX4" fmla="*/ 1648814 w 4417853"/>
              <a:gd name="connsiteY4" fmla="*/ 1210647 h 1214852"/>
              <a:gd name="connsiteX5" fmla="*/ 3798125 w 4417853"/>
              <a:gd name="connsiteY5" fmla="*/ 1201220 h 1214852"/>
              <a:gd name="connsiteX6" fmla="*/ 3562455 w 4417853"/>
              <a:gd name="connsiteY6" fmla="*/ 1144659 h 1214852"/>
              <a:gd name="connsiteX7" fmla="*/ 4109210 w 4417853"/>
              <a:gd name="connsiteY7" fmla="*/ 1106952 h 1214852"/>
              <a:gd name="connsiteX8" fmla="*/ 4392014 w 4417853"/>
              <a:gd name="connsiteY8" fmla="*/ 701600 h 1214852"/>
              <a:gd name="connsiteX9" fmla="*/ 4212905 w 4417853"/>
              <a:gd name="connsiteY9" fmla="*/ 305674 h 1214852"/>
              <a:gd name="connsiteX10" fmla="*/ 2696584 w 4417853"/>
              <a:gd name="connsiteY10" fmla="*/ 10725 h 1214852"/>
              <a:gd name="connsiteX11" fmla="*/ 1083902 w 4417853"/>
              <a:gd name="connsiteY11" fmla="*/ 55226 h 1214852"/>
              <a:gd name="connsiteX12" fmla="*/ 335912 w 4417853"/>
              <a:gd name="connsiteY12" fmla="*/ 144824 h 1214852"/>
              <a:gd name="connsiteX13" fmla="*/ 607 w 4417853"/>
              <a:gd name="connsiteY13" fmla="*/ 400366 h 1214852"/>
              <a:gd name="connsiteX0" fmla="*/ 607 w 4461975"/>
              <a:gd name="connsiteY0" fmla="*/ 400366 h 1214852"/>
              <a:gd name="connsiteX1" fmla="*/ 260892 w 4461975"/>
              <a:gd name="connsiteY1" fmla="*/ 943129 h 1214852"/>
              <a:gd name="connsiteX2" fmla="*/ 536451 w 4461975"/>
              <a:gd name="connsiteY2" fmla="*/ 1088099 h 1214852"/>
              <a:gd name="connsiteX3" fmla="*/ 734414 w 4461975"/>
              <a:gd name="connsiteY3" fmla="*/ 1144659 h 1214852"/>
              <a:gd name="connsiteX4" fmla="*/ 1648814 w 4461975"/>
              <a:gd name="connsiteY4" fmla="*/ 1210647 h 1214852"/>
              <a:gd name="connsiteX5" fmla="*/ 3798125 w 4461975"/>
              <a:gd name="connsiteY5" fmla="*/ 1201220 h 1214852"/>
              <a:gd name="connsiteX6" fmla="*/ 3562455 w 4461975"/>
              <a:gd name="connsiteY6" fmla="*/ 1144659 h 1214852"/>
              <a:gd name="connsiteX7" fmla="*/ 4109210 w 4461975"/>
              <a:gd name="connsiteY7" fmla="*/ 1106952 h 1214852"/>
              <a:gd name="connsiteX8" fmla="*/ 4450363 w 4461975"/>
              <a:gd name="connsiteY8" fmla="*/ 545081 h 1214852"/>
              <a:gd name="connsiteX9" fmla="*/ 4212905 w 4461975"/>
              <a:gd name="connsiteY9" fmla="*/ 305674 h 1214852"/>
              <a:gd name="connsiteX10" fmla="*/ 2696584 w 4461975"/>
              <a:gd name="connsiteY10" fmla="*/ 10725 h 1214852"/>
              <a:gd name="connsiteX11" fmla="*/ 1083902 w 4461975"/>
              <a:gd name="connsiteY11" fmla="*/ 55226 h 1214852"/>
              <a:gd name="connsiteX12" fmla="*/ 335912 w 4461975"/>
              <a:gd name="connsiteY12" fmla="*/ 144824 h 1214852"/>
              <a:gd name="connsiteX13" fmla="*/ 607 w 4461975"/>
              <a:gd name="connsiteY13" fmla="*/ 400366 h 1214852"/>
              <a:gd name="connsiteX0" fmla="*/ 607 w 4469295"/>
              <a:gd name="connsiteY0" fmla="*/ 400366 h 1214852"/>
              <a:gd name="connsiteX1" fmla="*/ 260892 w 4469295"/>
              <a:gd name="connsiteY1" fmla="*/ 943129 h 1214852"/>
              <a:gd name="connsiteX2" fmla="*/ 536451 w 4469295"/>
              <a:gd name="connsiteY2" fmla="*/ 1088099 h 1214852"/>
              <a:gd name="connsiteX3" fmla="*/ 734414 w 4469295"/>
              <a:gd name="connsiteY3" fmla="*/ 1144659 h 1214852"/>
              <a:gd name="connsiteX4" fmla="*/ 1648814 w 4469295"/>
              <a:gd name="connsiteY4" fmla="*/ 1210647 h 1214852"/>
              <a:gd name="connsiteX5" fmla="*/ 3798125 w 4469295"/>
              <a:gd name="connsiteY5" fmla="*/ 1201220 h 1214852"/>
              <a:gd name="connsiteX6" fmla="*/ 3562455 w 4469295"/>
              <a:gd name="connsiteY6" fmla="*/ 1144659 h 1214852"/>
              <a:gd name="connsiteX7" fmla="*/ 4109210 w 4469295"/>
              <a:gd name="connsiteY7" fmla="*/ 1106952 h 1214852"/>
              <a:gd name="connsiteX8" fmla="*/ 4450363 w 4469295"/>
              <a:gd name="connsiteY8" fmla="*/ 545081 h 1214852"/>
              <a:gd name="connsiteX9" fmla="*/ 4212905 w 4469295"/>
              <a:gd name="connsiteY9" fmla="*/ 305674 h 1214852"/>
              <a:gd name="connsiteX10" fmla="*/ 2696584 w 4469295"/>
              <a:gd name="connsiteY10" fmla="*/ 10725 h 1214852"/>
              <a:gd name="connsiteX11" fmla="*/ 1083902 w 4469295"/>
              <a:gd name="connsiteY11" fmla="*/ 55226 h 1214852"/>
              <a:gd name="connsiteX12" fmla="*/ 335912 w 4469295"/>
              <a:gd name="connsiteY12" fmla="*/ 144824 h 1214852"/>
              <a:gd name="connsiteX13" fmla="*/ 607 w 4469295"/>
              <a:gd name="connsiteY13" fmla="*/ 400366 h 1214852"/>
              <a:gd name="connsiteX0" fmla="*/ 607 w 4453573"/>
              <a:gd name="connsiteY0" fmla="*/ 408745 h 1223231"/>
              <a:gd name="connsiteX1" fmla="*/ 260892 w 4453573"/>
              <a:gd name="connsiteY1" fmla="*/ 951508 h 1223231"/>
              <a:gd name="connsiteX2" fmla="*/ 536451 w 4453573"/>
              <a:gd name="connsiteY2" fmla="*/ 1096478 h 1223231"/>
              <a:gd name="connsiteX3" fmla="*/ 734414 w 4453573"/>
              <a:gd name="connsiteY3" fmla="*/ 1153038 h 1223231"/>
              <a:gd name="connsiteX4" fmla="*/ 1648814 w 4453573"/>
              <a:gd name="connsiteY4" fmla="*/ 1219026 h 1223231"/>
              <a:gd name="connsiteX5" fmla="*/ 3798125 w 4453573"/>
              <a:gd name="connsiteY5" fmla="*/ 1209599 h 1223231"/>
              <a:gd name="connsiteX6" fmla="*/ 3562455 w 4453573"/>
              <a:gd name="connsiteY6" fmla="*/ 1153038 h 1223231"/>
              <a:gd name="connsiteX7" fmla="*/ 4109210 w 4453573"/>
              <a:gd name="connsiteY7" fmla="*/ 1115331 h 1223231"/>
              <a:gd name="connsiteX8" fmla="*/ 4450363 w 4453573"/>
              <a:gd name="connsiteY8" fmla="*/ 553460 h 1223231"/>
              <a:gd name="connsiteX9" fmla="*/ 4171227 w 4453573"/>
              <a:gd name="connsiteY9" fmla="*/ 50442 h 1223231"/>
              <a:gd name="connsiteX10" fmla="*/ 2696584 w 4453573"/>
              <a:gd name="connsiteY10" fmla="*/ 19104 h 1223231"/>
              <a:gd name="connsiteX11" fmla="*/ 1083902 w 4453573"/>
              <a:gd name="connsiteY11" fmla="*/ 63605 h 1223231"/>
              <a:gd name="connsiteX12" fmla="*/ 335912 w 4453573"/>
              <a:gd name="connsiteY12" fmla="*/ 153203 h 1223231"/>
              <a:gd name="connsiteX13" fmla="*/ 607 w 4453573"/>
              <a:gd name="connsiteY13" fmla="*/ 408745 h 122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53573" h="1223231">
                <a:moveTo>
                  <a:pt x="607" y="408745"/>
                </a:moveTo>
                <a:cubicBezTo>
                  <a:pt x="-11896" y="541796"/>
                  <a:pt x="171585" y="836886"/>
                  <a:pt x="260892" y="951508"/>
                </a:cubicBezTo>
                <a:cubicBezTo>
                  <a:pt x="350199" y="1066130"/>
                  <a:pt x="457531" y="1062890"/>
                  <a:pt x="536451" y="1096478"/>
                </a:cubicBezTo>
                <a:cubicBezTo>
                  <a:pt x="615371" y="1130066"/>
                  <a:pt x="549020" y="1132613"/>
                  <a:pt x="734414" y="1153038"/>
                </a:cubicBezTo>
                <a:cubicBezTo>
                  <a:pt x="919808" y="1173463"/>
                  <a:pt x="1138196" y="1209599"/>
                  <a:pt x="1648814" y="1219026"/>
                </a:cubicBezTo>
                <a:cubicBezTo>
                  <a:pt x="2159432" y="1228453"/>
                  <a:pt x="3479185" y="1220597"/>
                  <a:pt x="3798125" y="1209599"/>
                </a:cubicBezTo>
                <a:cubicBezTo>
                  <a:pt x="4117065" y="1198601"/>
                  <a:pt x="3510608" y="1168749"/>
                  <a:pt x="3562455" y="1153038"/>
                </a:cubicBezTo>
                <a:cubicBezTo>
                  <a:pt x="3614302" y="1137327"/>
                  <a:pt x="3961225" y="1215261"/>
                  <a:pt x="4109210" y="1115331"/>
                </a:cubicBezTo>
                <a:cubicBezTo>
                  <a:pt x="4257195" y="1015401"/>
                  <a:pt x="4440027" y="730942"/>
                  <a:pt x="4450363" y="553460"/>
                </a:cubicBezTo>
                <a:cubicBezTo>
                  <a:pt x="4460699" y="375978"/>
                  <a:pt x="4463523" y="139501"/>
                  <a:pt x="4171227" y="50442"/>
                </a:cubicBezTo>
                <a:cubicBezTo>
                  <a:pt x="3878931" y="-38617"/>
                  <a:pt x="3211138" y="16910"/>
                  <a:pt x="2696584" y="19104"/>
                </a:cubicBezTo>
                <a:cubicBezTo>
                  <a:pt x="2182030" y="21298"/>
                  <a:pt x="1470401" y="71461"/>
                  <a:pt x="1083902" y="63605"/>
                </a:cubicBezTo>
                <a:cubicBezTo>
                  <a:pt x="697403" y="55749"/>
                  <a:pt x="516461" y="95680"/>
                  <a:pt x="335912" y="153203"/>
                </a:cubicBezTo>
                <a:cubicBezTo>
                  <a:pt x="155363" y="210726"/>
                  <a:pt x="13110" y="275694"/>
                  <a:pt x="607" y="408745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-1093976" y="3145503"/>
            <a:ext cx="5403309" cy="282366"/>
            <a:chOff x="-1029457" y="4912929"/>
            <a:chExt cx="5403309" cy="282366"/>
          </a:xfrm>
        </p:grpSpPr>
        <p:grpSp>
          <p:nvGrpSpPr>
            <p:cNvPr id="50" name="Group 4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52" name="Can 51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3" name="Can 52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4" name="Can 53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5" name="Can 54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47292" y="2965644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47" name="Can 46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an 47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n 48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 rot="247517">
            <a:off x="8924696" y="2699417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11239780">
            <a:off x="9156453" y="2825975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11197606">
            <a:off x="9099019" y="2888660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617459" y="3506980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 rot="17058193">
            <a:off x="8535128" y="3437415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 rot="17087545">
            <a:off x="8458979" y="3423076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 rot="16415523">
            <a:off x="8749933" y="2590179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 rot="16444875">
            <a:off x="8673784" y="2575840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3716888" y="1156289"/>
            <a:ext cx="5289117" cy="4061471"/>
            <a:chOff x="3692778" y="405857"/>
            <a:chExt cx="5289117" cy="5353609"/>
          </a:xfrm>
        </p:grpSpPr>
        <p:sp>
          <p:nvSpPr>
            <p:cNvPr id="43" name="Freeform 42"/>
            <p:cNvSpPr/>
            <p:nvPr/>
          </p:nvSpPr>
          <p:spPr>
            <a:xfrm>
              <a:off x="3692778" y="405857"/>
              <a:ext cx="5289117" cy="5353609"/>
            </a:xfrm>
            <a:custGeom>
              <a:avLst/>
              <a:gdLst>
                <a:gd name="connsiteX0" fmla="*/ 504185 w 5195064"/>
                <a:gd name="connsiteY0" fmla="*/ 9160 h 1730530"/>
                <a:gd name="connsiteX1" fmla="*/ 46985 w 5195064"/>
                <a:gd name="connsiteY1" fmla="*/ 84111 h 1730530"/>
                <a:gd name="connsiteX2" fmla="*/ 46985 w 5195064"/>
                <a:gd name="connsiteY2" fmla="*/ 488846 h 1730530"/>
                <a:gd name="connsiteX3" fmla="*/ 331798 w 5195064"/>
                <a:gd name="connsiteY3" fmla="*/ 1440721 h 1730530"/>
                <a:gd name="connsiteX4" fmla="*/ 639096 w 5195064"/>
                <a:gd name="connsiteY4" fmla="*/ 1710544 h 1730530"/>
                <a:gd name="connsiteX5" fmla="*/ 1201227 w 5195064"/>
                <a:gd name="connsiteY5" fmla="*/ 1710544 h 1730530"/>
                <a:gd name="connsiteX6" fmla="*/ 2790185 w 5195064"/>
                <a:gd name="connsiteY6" fmla="*/ 1703049 h 1730530"/>
                <a:gd name="connsiteX7" fmla="*/ 4229241 w 5195064"/>
                <a:gd name="connsiteY7" fmla="*/ 1703049 h 1730530"/>
                <a:gd name="connsiteX8" fmla="*/ 4656460 w 5195064"/>
                <a:gd name="connsiteY8" fmla="*/ 1695554 h 1730530"/>
                <a:gd name="connsiteX9" fmla="*/ 4866323 w 5195064"/>
                <a:gd name="connsiteY9" fmla="*/ 1448216 h 1730530"/>
                <a:gd name="connsiteX10" fmla="*/ 5181116 w 5195064"/>
                <a:gd name="connsiteY10" fmla="*/ 361429 h 1730530"/>
                <a:gd name="connsiteX11" fmla="*/ 5083680 w 5195064"/>
                <a:gd name="connsiteY11" fmla="*/ 46636 h 1730530"/>
                <a:gd name="connsiteX12" fmla="*/ 4589005 w 5195064"/>
                <a:gd name="connsiteY12" fmla="*/ 1665 h 1730530"/>
                <a:gd name="connsiteX13" fmla="*/ 504185 w 5195064"/>
                <a:gd name="connsiteY13" fmla="*/ 9160 h 1730530"/>
                <a:gd name="connsiteX0" fmla="*/ 504185 w 5195064"/>
                <a:gd name="connsiteY0" fmla="*/ 9160 h 1716261"/>
                <a:gd name="connsiteX1" fmla="*/ 46985 w 5195064"/>
                <a:gd name="connsiteY1" fmla="*/ 84111 h 1716261"/>
                <a:gd name="connsiteX2" fmla="*/ 46985 w 5195064"/>
                <a:gd name="connsiteY2" fmla="*/ 488846 h 1716261"/>
                <a:gd name="connsiteX3" fmla="*/ 331798 w 5195064"/>
                <a:gd name="connsiteY3" fmla="*/ 1440721 h 1716261"/>
                <a:gd name="connsiteX4" fmla="*/ 598542 w 5195064"/>
                <a:gd name="connsiteY4" fmla="*/ 1684072 h 1716261"/>
                <a:gd name="connsiteX5" fmla="*/ 1201227 w 5195064"/>
                <a:gd name="connsiteY5" fmla="*/ 1710544 h 1716261"/>
                <a:gd name="connsiteX6" fmla="*/ 2790185 w 5195064"/>
                <a:gd name="connsiteY6" fmla="*/ 1703049 h 1716261"/>
                <a:gd name="connsiteX7" fmla="*/ 4229241 w 5195064"/>
                <a:gd name="connsiteY7" fmla="*/ 1703049 h 1716261"/>
                <a:gd name="connsiteX8" fmla="*/ 4656460 w 5195064"/>
                <a:gd name="connsiteY8" fmla="*/ 1695554 h 1716261"/>
                <a:gd name="connsiteX9" fmla="*/ 4866323 w 5195064"/>
                <a:gd name="connsiteY9" fmla="*/ 1448216 h 1716261"/>
                <a:gd name="connsiteX10" fmla="*/ 5181116 w 5195064"/>
                <a:gd name="connsiteY10" fmla="*/ 361429 h 1716261"/>
                <a:gd name="connsiteX11" fmla="*/ 5083680 w 5195064"/>
                <a:gd name="connsiteY11" fmla="*/ 46636 h 1716261"/>
                <a:gd name="connsiteX12" fmla="*/ 4589005 w 5195064"/>
                <a:gd name="connsiteY12" fmla="*/ 1665 h 1716261"/>
                <a:gd name="connsiteX13" fmla="*/ 504185 w 5195064"/>
                <a:gd name="connsiteY13" fmla="*/ 9160 h 1716261"/>
                <a:gd name="connsiteX0" fmla="*/ 504185 w 5195064"/>
                <a:gd name="connsiteY0" fmla="*/ 9160 h 1716285"/>
                <a:gd name="connsiteX1" fmla="*/ 46985 w 5195064"/>
                <a:gd name="connsiteY1" fmla="*/ 84111 h 1716285"/>
                <a:gd name="connsiteX2" fmla="*/ 46985 w 5195064"/>
                <a:gd name="connsiteY2" fmla="*/ 488846 h 1716285"/>
                <a:gd name="connsiteX3" fmla="*/ 331798 w 5195064"/>
                <a:gd name="connsiteY3" fmla="*/ 1440721 h 1716285"/>
                <a:gd name="connsiteX4" fmla="*/ 598542 w 5195064"/>
                <a:gd name="connsiteY4" fmla="*/ 1684072 h 1716285"/>
                <a:gd name="connsiteX5" fmla="*/ 1201227 w 5195064"/>
                <a:gd name="connsiteY5" fmla="*/ 1710544 h 1716285"/>
                <a:gd name="connsiteX6" fmla="*/ 2814518 w 5195064"/>
                <a:gd name="connsiteY6" fmla="*/ 1716285 h 1716285"/>
                <a:gd name="connsiteX7" fmla="*/ 4229241 w 5195064"/>
                <a:gd name="connsiteY7" fmla="*/ 1703049 h 1716285"/>
                <a:gd name="connsiteX8" fmla="*/ 4656460 w 5195064"/>
                <a:gd name="connsiteY8" fmla="*/ 1695554 h 1716285"/>
                <a:gd name="connsiteX9" fmla="*/ 4866323 w 5195064"/>
                <a:gd name="connsiteY9" fmla="*/ 1448216 h 1716285"/>
                <a:gd name="connsiteX10" fmla="*/ 5181116 w 5195064"/>
                <a:gd name="connsiteY10" fmla="*/ 361429 h 1716285"/>
                <a:gd name="connsiteX11" fmla="*/ 5083680 w 5195064"/>
                <a:gd name="connsiteY11" fmla="*/ 46636 h 1716285"/>
                <a:gd name="connsiteX12" fmla="*/ 4589005 w 5195064"/>
                <a:gd name="connsiteY12" fmla="*/ 1665 h 1716285"/>
                <a:gd name="connsiteX13" fmla="*/ 504185 w 5195064"/>
                <a:gd name="connsiteY13" fmla="*/ 9160 h 1716285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656460 w 5195064"/>
                <a:gd name="connsiteY8" fmla="*/ 1695554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4489"/>
                <a:gd name="connsiteY0" fmla="*/ 9160 h 1721962"/>
                <a:gd name="connsiteX1" fmla="*/ 46985 w 5194489"/>
                <a:gd name="connsiteY1" fmla="*/ 84111 h 1721962"/>
                <a:gd name="connsiteX2" fmla="*/ 46985 w 5194489"/>
                <a:gd name="connsiteY2" fmla="*/ 488846 h 1721962"/>
                <a:gd name="connsiteX3" fmla="*/ 331798 w 5194489"/>
                <a:gd name="connsiteY3" fmla="*/ 1440721 h 1721962"/>
                <a:gd name="connsiteX4" fmla="*/ 598542 w 5194489"/>
                <a:gd name="connsiteY4" fmla="*/ 1684072 h 1721962"/>
                <a:gd name="connsiteX5" fmla="*/ 1193116 w 5194489"/>
                <a:gd name="connsiteY5" fmla="*/ 1721133 h 1721962"/>
                <a:gd name="connsiteX6" fmla="*/ 2814518 w 5194489"/>
                <a:gd name="connsiteY6" fmla="*/ 1716285 h 1721962"/>
                <a:gd name="connsiteX7" fmla="*/ 4277904 w 5194489"/>
                <a:gd name="connsiteY7" fmla="*/ 1713638 h 1721962"/>
                <a:gd name="connsiteX8" fmla="*/ 4721345 w 5194489"/>
                <a:gd name="connsiteY8" fmla="*/ 1637315 h 1721962"/>
                <a:gd name="connsiteX9" fmla="*/ 4874434 w 5194489"/>
                <a:gd name="connsiteY9" fmla="*/ 1434980 h 1721962"/>
                <a:gd name="connsiteX10" fmla="*/ 5181116 w 5194489"/>
                <a:gd name="connsiteY10" fmla="*/ 361429 h 1721962"/>
                <a:gd name="connsiteX11" fmla="*/ 5083680 w 5194489"/>
                <a:gd name="connsiteY11" fmla="*/ 46636 h 1721962"/>
                <a:gd name="connsiteX12" fmla="*/ 4589005 w 5194489"/>
                <a:gd name="connsiteY12" fmla="*/ 1665 h 1721962"/>
                <a:gd name="connsiteX13" fmla="*/ 504185 w 5194489"/>
                <a:gd name="connsiteY13" fmla="*/ 9160 h 1721962"/>
                <a:gd name="connsiteX0" fmla="*/ 504185 w 5196515"/>
                <a:gd name="connsiteY0" fmla="*/ 7568 h 1720370"/>
                <a:gd name="connsiteX1" fmla="*/ 46985 w 5196515"/>
                <a:gd name="connsiteY1" fmla="*/ 82519 h 1720370"/>
                <a:gd name="connsiteX2" fmla="*/ 46985 w 5196515"/>
                <a:gd name="connsiteY2" fmla="*/ 487254 h 1720370"/>
                <a:gd name="connsiteX3" fmla="*/ 331798 w 5196515"/>
                <a:gd name="connsiteY3" fmla="*/ 1439129 h 1720370"/>
                <a:gd name="connsiteX4" fmla="*/ 598542 w 5196515"/>
                <a:gd name="connsiteY4" fmla="*/ 1682480 h 1720370"/>
                <a:gd name="connsiteX5" fmla="*/ 1193116 w 5196515"/>
                <a:gd name="connsiteY5" fmla="*/ 1719541 h 1720370"/>
                <a:gd name="connsiteX6" fmla="*/ 2814518 w 5196515"/>
                <a:gd name="connsiteY6" fmla="*/ 1714693 h 1720370"/>
                <a:gd name="connsiteX7" fmla="*/ 4277904 w 5196515"/>
                <a:gd name="connsiteY7" fmla="*/ 1712046 h 1720370"/>
                <a:gd name="connsiteX8" fmla="*/ 4721345 w 5196515"/>
                <a:gd name="connsiteY8" fmla="*/ 1635723 h 1720370"/>
                <a:gd name="connsiteX9" fmla="*/ 4874434 w 5196515"/>
                <a:gd name="connsiteY9" fmla="*/ 1433388 h 1720370"/>
                <a:gd name="connsiteX10" fmla="*/ 5181116 w 5196515"/>
                <a:gd name="connsiteY10" fmla="*/ 359837 h 1720370"/>
                <a:gd name="connsiteX11" fmla="*/ 5091791 w 5196515"/>
                <a:gd name="connsiteY11" fmla="*/ 55633 h 1720370"/>
                <a:gd name="connsiteX12" fmla="*/ 4589005 w 5196515"/>
                <a:gd name="connsiteY12" fmla="*/ 73 h 1720370"/>
                <a:gd name="connsiteX13" fmla="*/ 504185 w 5196515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32247 w 5207417"/>
                <a:gd name="connsiteY8" fmla="*/ 1635723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7417" h="1720370">
                  <a:moveTo>
                    <a:pt x="515087" y="7568"/>
                  </a:moveTo>
                  <a:cubicBezTo>
                    <a:pt x="324587" y="5069"/>
                    <a:pt x="117865" y="34337"/>
                    <a:pt x="41665" y="114285"/>
                  </a:cubicBezTo>
                  <a:cubicBezTo>
                    <a:pt x="-34535" y="194233"/>
                    <a:pt x="7714" y="266447"/>
                    <a:pt x="57887" y="487254"/>
                  </a:cubicBezTo>
                  <a:cubicBezTo>
                    <a:pt x="108060" y="708061"/>
                    <a:pt x="250774" y="1239925"/>
                    <a:pt x="342700" y="1439129"/>
                  </a:cubicBezTo>
                  <a:cubicBezTo>
                    <a:pt x="434626" y="1638333"/>
                    <a:pt x="465891" y="1635745"/>
                    <a:pt x="609444" y="1682480"/>
                  </a:cubicBezTo>
                  <a:cubicBezTo>
                    <a:pt x="752997" y="1729215"/>
                    <a:pt x="1204018" y="1719541"/>
                    <a:pt x="1204018" y="1719541"/>
                  </a:cubicBezTo>
                  <a:lnTo>
                    <a:pt x="2825420" y="1714693"/>
                  </a:lnTo>
                  <a:lnTo>
                    <a:pt x="4288806" y="1712046"/>
                  </a:lnTo>
                  <a:cubicBezTo>
                    <a:pt x="4599852" y="1710797"/>
                    <a:pt x="4657156" y="1679518"/>
                    <a:pt x="4716026" y="1651606"/>
                  </a:cubicBezTo>
                  <a:cubicBezTo>
                    <a:pt x="4774896" y="1623694"/>
                    <a:pt x="4806004" y="1648683"/>
                    <a:pt x="4885336" y="1433388"/>
                  </a:cubicBezTo>
                  <a:cubicBezTo>
                    <a:pt x="4964668" y="1218093"/>
                    <a:pt x="5155792" y="589463"/>
                    <a:pt x="5192018" y="359837"/>
                  </a:cubicBezTo>
                  <a:cubicBezTo>
                    <a:pt x="5228244" y="130211"/>
                    <a:pt x="5201378" y="115594"/>
                    <a:pt x="5102693" y="55633"/>
                  </a:cubicBezTo>
                  <a:cubicBezTo>
                    <a:pt x="5004008" y="-4328"/>
                    <a:pt x="4599907" y="73"/>
                    <a:pt x="4599907" y="73"/>
                  </a:cubicBezTo>
                  <a:lnTo>
                    <a:pt x="515087" y="7568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3830488" y="554525"/>
              <a:ext cx="4959498" cy="5056404"/>
            </a:xfrm>
            <a:custGeom>
              <a:avLst/>
              <a:gdLst>
                <a:gd name="connsiteX0" fmla="*/ 272098 w 5015826"/>
                <a:gd name="connsiteY0" fmla="*/ 12916 h 1576894"/>
                <a:gd name="connsiteX1" fmla="*/ 54741 w 5015826"/>
                <a:gd name="connsiteY1" fmla="*/ 80372 h 1576894"/>
                <a:gd name="connsiteX2" fmla="*/ 2275 w 5015826"/>
                <a:gd name="connsiteY2" fmla="*/ 275244 h 1576894"/>
                <a:gd name="connsiteX3" fmla="*/ 107206 w 5015826"/>
                <a:gd name="connsiteY3" fmla="*/ 664988 h 1576894"/>
                <a:gd name="connsiteX4" fmla="*/ 317069 w 5015826"/>
                <a:gd name="connsiteY4" fmla="*/ 1317060 h 1576894"/>
                <a:gd name="connsiteX5" fmla="*/ 541921 w 5015826"/>
                <a:gd name="connsiteY5" fmla="*/ 1549408 h 1576894"/>
                <a:gd name="connsiteX6" fmla="*/ 879200 w 5015826"/>
                <a:gd name="connsiteY6" fmla="*/ 1571893 h 1576894"/>
                <a:gd name="connsiteX7" fmla="*/ 2595574 w 5015826"/>
                <a:gd name="connsiteY7" fmla="*/ 1564398 h 1576894"/>
                <a:gd name="connsiteX8" fmla="*/ 4296957 w 5015826"/>
                <a:gd name="connsiteY8" fmla="*/ 1564398 h 1576894"/>
                <a:gd name="connsiteX9" fmla="*/ 4664216 w 5015826"/>
                <a:gd name="connsiteY9" fmla="*/ 1392011 h 1576894"/>
                <a:gd name="connsiteX10" fmla="*/ 4934039 w 5015826"/>
                <a:gd name="connsiteY10" fmla="*/ 657493 h 1576894"/>
                <a:gd name="connsiteX11" fmla="*/ 5008990 w 5015826"/>
                <a:gd name="connsiteY11" fmla="*/ 147828 h 1576894"/>
                <a:gd name="connsiteX12" fmla="*/ 4791633 w 5015826"/>
                <a:gd name="connsiteY12" fmla="*/ 12916 h 1576894"/>
                <a:gd name="connsiteX13" fmla="*/ 4716682 w 5015826"/>
                <a:gd name="connsiteY13" fmla="*/ 5421 h 1576894"/>
                <a:gd name="connsiteX14" fmla="*/ 3427528 w 5015826"/>
                <a:gd name="connsiteY14" fmla="*/ 12916 h 1576894"/>
                <a:gd name="connsiteX15" fmla="*/ 272098 w 5015826"/>
                <a:gd name="connsiteY15" fmla="*/ 12916 h 1576894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716682 w 5015826"/>
                <a:gd name="connsiteY13" fmla="*/ 53391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667352 w 5015826"/>
                <a:gd name="connsiteY13" fmla="*/ 3094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1018"/>
                <a:gd name="connsiteY0" fmla="*/ 5294 h 1624864"/>
                <a:gd name="connsiteX1" fmla="*/ 54741 w 5011018"/>
                <a:gd name="connsiteY1" fmla="*/ 128342 h 1624864"/>
                <a:gd name="connsiteX2" fmla="*/ 2275 w 5011018"/>
                <a:gd name="connsiteY2" fmla="*/ 323214 h 1624864"/>
                <a:gd name="connsiteX3" fmla="*/ 107206 w 5011018"/>
                <a:gd name="connsiteY3" fmla="*/ 712958 h 1624864"/>
                <a:gd name="connsiteX4" fmla="*/ 317069 w 5011018"/>
                <a:gd name="connsiteY4" fmla="*/ 1365030 h 1624864"/>
                <a:gd name="connsiteX5" fmla="*/ 541921 w 5011018"/>
                <a:gd name="connsiteY5" fmla="*/ 1597378 h 1624864"/>
                <a:gd name="connsiteX6" fmla="*/ 879200 w 5011018"/>
                <a:gd name="connsiteY6" fmla="*/ 1619863 h 1624864"/>
                <a:gd name="connsiteX7" fmla="*/ 2595574 w 5011018"/>
                <a:gd name="connsiteY7" fmla="*/ 1612368 h 1624864"/>
                <a:gd name="connsiteX8" fmla="*/ 4296957 w 5011018"/>
                <a:gd name="connsiteY8" fmla="*/ 1612368 h 1624864"/>
                <a:gd name="connsiteX9" fmla="*/ 4664216 w 5011018"/>
                <a:gd name="connsiteY9" fmla="*/ 1439981 h 1624864"/>
                <a:gd name="connsiteX10" fmla="*/ 4934039 w 5011018"/>
                <a:gd name="connsiteY10" fmla="*/ 705463 h 1624864"/>
                <a:gd name="connsiteX11" fmla="*/ 5008990 w 5011018"/>
                <a:gd name="connsiteY11" fmla="*/ 195798 h 1624864"/>
                <a:gd name="connsiteX12" fmla="*/ 4873850 w 5011018"/>
                <a:gd name="connsiteY12" fmla="*/ 42356 h 1624864"/>
                <a:gd name="connsiteX13" fmla="*/ 4667352 w 5011018"/>
                <a:gd name="connsiteY13" fmla="*/ 3094 h 1624864"/>
                <a:gd name="connsiteX14" fmla="*/ 3476859 w 5011018"/>
                <a:gd name="connsiteY14" fmla="*/ 0 h 1624864"/>
                <a:gd name="connsiteX15" fmla="*/ 272098 w 5011018"/>
                <a:gd name="connsiteY15" fmla="*/ 5294 h 1624864"/>
                <a:gd name="connsiteX0" fmla="*/ 272098 w 5009025"/>
                <a:gd name="connsiteY0" fmla="*/ 5294 h 1624864"/>
                <a:gd name="connsiteX1" fmla="*/ 54741 w 5009025"/>
                <a:gd name="connsiteY1" fmla="*/ 128342 h 1624864"/>
                <a:gd name="connsiteX2" fmla="*/ 2275 w 5009025"/>
                <a:gd name="connsiteY2" fmla="*/ 323214 h 1624864"/>
                <a:gd name="connsiteX3" fmla="*/ 107206 w 5009025"/>
                <a:gd name="connsiteY3" fmla="*/ 712958 h 1624864"/>
                <a:gd name="connsiteX4" fmla="*/ 317069 w 5009025"/>
                <a:gd name="connsiteY4" fmla="*/ 1365030 h 1624864"/>
                <a:gd name="connsiteX5" fmla="*/ 541921 w 5009025"/>
                <a:gd name="connsiteY5" fmla="*/ 1597378 h 1624864"/>
                <a:gd name="connsiteX6" fmla="*/ 879200 w 5009025"/>
                <a:gd name="connsiteY6" fmla="*/ 1619863 h 1624864"/>
                <a:gd name="connsiteX7" fmla="*/ 2595574 w 5009025"/>
                <a:gd name="connsiteY7" fmla="*/ 1612368 h 1624864"/>
                <a:gd name="connsiteX8" fmla="*/ 4296957 w 5009025"/>
                <a:gd name="connsiteY8" fmla="*/ 1612368 h 1624864"/>
                <a:gd name="connsiteX9" fmla="*/ 4664216 w 5009025"/>
                <a:gd name="connsiteY9" fmla="*/ 1439981 h 1624864"/>
                <a:gd name="connsiteX10" fmla="*/ 4884709 w 5009025"/>
                <a:gd name="connsiteY10" fmla="*/ 708110 h 1624864"/>
                <a:gd name="connsiteX11" fmla="*/ 5008990 w 5009025"/>
                <a:gd name="connsiteY11" fmla="*/ 195798 h 1624864"/>
                <a:gd name="connsiteX12" fmla="*/ 4873850 w 5009025"/>
                <a:gd name="connsiteY12" fmla="*/ 42356 h 1624864"/>
                <a:gd name="connsiteX13" fmla="*/ 4667352 w 5009025"/>
                <a:gd name="connsiteY13" fmla="*/ 3094 h 1624864"/>
                <a:gd name="connsiteX14" fmla="*/ 3476859 w 5009025"/>
                <a:gd name="connsiteY14" fmla="*/ 0 h 1624864"/>
                <a:gd name="connsiteX15" fmla="*/ 272098 w 5009025"/>
                <a:gd name="connsiteY15" fmla="*/ 5294 h 1624864"/>
                <a:gd name="connsiteX0" fmla="*/ 272098 w 4976161"/>
                <a:gd name="connsiteY0" fmla="*/ 5294 h 1624864"/>
                <a:gd name="connsiteX1" fmla="*/ 54741 w 4976161"/>
                <a:gd name="connsiteY1" fmla="*/ 128342 h 1624864"/>
                <a:gd name="connsiteX2" fmla="*/ 2275 w 4976161"/>
                <a:gd name="connsiteY2" fmla="*/ 323214 h 1624864"/>
                <a:gd name="connsiteX3" fmla="*/ 107206 w 4976161"/>
                <a:gd name="connsiteY3" fmla="*/ 712958 h 1624864"/>
                <a:gd name="connsiteX4" fmla="*/ 317069 w 4976161"/>
                <a:gd name="connsiteY4" fmla="*/ 1365030 h 1624864"/>
                <a:gd name="connsiteX5" fmla="*/ 541921 w 4976161"/>
                <a:gd name="connsiteY5" fmla="*/ 1597378 h 1624864"/>
                <a:gd name="connsiteX6" fmla="*/ 879200 w 4976161"/>
                <a:gd name="connsiteY6" fmla="*/ 1619863 h 1624864"/>
                <a:gd name="connsiteX7" fmla="*/ 2595574 w 4976161"/>
                <a:gd name="connsiteY7" fmla="*/ 1612368 h 1624864"/>
                <a:gd name="connsiteX8" fmla="*/ 4296957 w 4976161"/>
                <a:gd name="connsiteY8" fmla="*/ 1612368 h 1624864"/>
                <a:gd name="connsiteX9" fmla="*/ 4664216 w 4976161"/>
                <a:gd name="connsiteY9" fmla="*/ 1439981 h 1624864"/>
                <a:gd name="connsiteX10" fmla="*/ 4884709 w 4976161"/>
                <a:gd name="connsiteY10" fmla="*/ 708110 h 1624864"/>
                <a:gd name="connsiteX11" fmla="*/ 4976104 w 4976161"/>
                <a:gd name="connsiteY11" fmla="*/ 193151 h 1624864"/>
                <a:gd name="connsiteX12" fmla="*/ 4873850 w 4976161"/>
                <a:gd name="connsiteY12" fmla="*/ 42356 h 1624864"/>
                <a:gd name="connsiteX13" fmla="*/ 4667352 w 4976161"/>
                <a:gd name="connsiteY13" fmla="*/ 3094 h 1624864"/>
                <a:gd name="connsiteX14" fmla="*/ 3476859 w 4976161"/>
                <a:gd name="connsiteY14" fmla="*/ 0 h 1624864"/>
                <a:gd name="connsiteX15" fmla="*/ 272098 w 4976161"/>
                <a:gd name="connsiteY15" fmla="*/ 5294 h 1624864"/>
                <a:gd name="connsiteX0" fmla="*/ 233714 w 4937777"/>
                <a:gd name="connsiteY0" fmla="*/ 5294 h 1624864"/>
                <a:gd name="connsiteX1" fmla="*/ 16357 w 4937777"/>
                <a:gd name="connsiteY1" fmla="*/ 128342 h 1624864"/>
                <a:gd name="connsiteX2" fmla="*/ 21443 w 4937777"/>
                <a:gd name="connsiteY2" fmla="*/ 325861 h 1624864"/>
                <a:gd name="connsiteX3" fmla="*/ 68822 w 4937777"/>
                <a:gd name="connsiteY3" fmla="*/ 712958 h 1624864"/>
                <a:gd name="connsiteX4" fmla="*/ 278685 w 4937777"/>
                <a:gd name="connsiteY4" fmla="*/ 1365030 h 1624864"/>
                <a:gd name="connsiteX5" fmla="*/ 503537 w 4937777"/>
                <a:gd name="connsiteY5" fmla="*/ 1597378 h 1624864"/>
                <a:gd name="connsiteX6" fmla="*/ 840816 w 4937777"/>
                <a:gd name="connsiteY6" fmla="*/ 1619863 h 1624864"/>
                <a:gd name="connsiteX7" fmla="*/ 2557190 w 4937777"/>
                <a:gd name="connsiteY7" fmla="*/ 1612368 h 1624864"/>
                <a:gd name="connsiteX8" fmla="*/ 4258573 w 4937777"/>
                <a:gd name="connsiteY8" fmla="*/ 1612368 h 1624864"/>
                <a:gd name="connsiteX9" fmla="*/ 4625832 w 4937777"/>
                <a:gd name="connsiteY9" fmla="*/ 1439981 h 1624864"/>
                <a:gd name="connsiteX10" fmla="*/ 4846325 w 4937777"/>
                <a:gd name="connsiteY10" fmla="*/ 708110 h 1624864"/>
                <a:gd name="connsiteX11" fmla="*/ 4937720 w 4937777"/>
                <a:gd name="connsiteY11" fmla="*/ 193151 h 1624864"/>
                <a:gd name="connsiteX12" fmla="*/ 4835466 w 4937777"/>
                <a:gd name="connsiteY12" fmla="*/ 42356 h 1624864"/>
                <a:gd name="connsiteX13" fmla="*/ 4628968 w 4937777"/>
                <a:gd name="connsiteY13" fmla="*/ 3094 h 1624864"/>
                <a:gd name="connsiteX14" fmla="*/ 3438475 w 4937777"/>
                <a:gd name="connsiteY14" fmla="*/ 0 h 1624864"/>
                <a:gd name="connsiteX15" fmla="*/ 233714 w 4937777"/>
                <a:gd name="connsiteY15" fmla="*/ 5294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288425 w 4947517"/>
                <a:gd name="connsiteY4" fmla="*/ 1365030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337755 w 4947517"/>
                <a:gd name="connsiteY4" fmla="*/ 1370324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514906 w 4949146"/>
                <a:gd name="connsiteY5" fmla="*/ 1597378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654675 w 4949146"/>
                <a:gd name="connsiteY5" fmla="*/ 1584142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50995"/>
                <a:gd name="connsiteY0" fmla="*/ 2647 h 1624864"/>
                <a:gd name="connsiteX1" fmla="*/ 27726 w 4950995"/>
                <a:gd name="connsiteY1" fmla="*/ 128342 h 1624864"/>
                <a:gd name="connsiteX2" fmla="*/ 32812 w 4950995"/>
                <a:gd name="connsiteY2" fmla="*/ 325861 h 1624864"/>
                <a:gd name="connsiteX3" fmla="*/ 121299 w 4950995"/>
                <a:gd name="connsiteY3" fmla="*/ 710311 h 1624864"/>
                <a:gd name="connsiteX4" fmla="*/ 339384 w 4950995"/>
                <a:gd name="connsiteY4" fmla="*/ 1370324 h 1624864"/>
                <a:gd name="connsiteX5" fmla="*/ 654675 w 4950995"/>
                <a:gd name="connsiteY5" fmla="*/ 1584142 h 1624864"/>
                <a:gd name="connsiteX6" fmla="*/ 852185 w 4950995"/>
                <a:gd name="connsiteY6" fmla="*/ 1619863 h 1624864"/>
                <a:gd name="connsiteX7" fmla="*/ 2568559 w 4950995"/>
                <a:gd name="connsiteY7" fmla="*/ 1612368 h 1624864"/>
                <a:gd name="connsiteX8" fmla="*/ 4269942 w 4950995"/>
                <a:gd name="connsiteY8" fmla="*/ 1612368 h 1624864"/>
                <a:gd name="connsiteX9" fmla="*/ 4637201 w 4950995"/>
                <a:gd name="connsiteY9" fmla="*/ 1439981 h 1624864"/>
                <a:gd name="connsiteX10" fmla="*/ 4857694 w 4950995"/>
                <a:gd name="connsiteY10" fmla="*/ 708110 h 1624864"/>
                <a:gd name="connsiteX11" fmla="*/ 4949089 w 4950995"/>
                <a:gd name="connsiteY11" fmla="*/ 193151 h 1624864"/>
                <a:gd name="connsiteX12" fmla="*/ 4896165 w 4950995"/>
                <a:gd name="connsiteY12" fmla="*/ 52945 h 1624864"/>
                <a:gd name="connsiteX13" fmla="*/ 4640337 w 4950995"/>
                <a:gd name="connsiteY13" fmla="*/ 3094 h 1624864"/>
                <a:gd name="connsiteX14" fmla="*/ 3449844 w 4950995"/>
                <a:gd name="connsiteY14" fmla="*/ 0 h 1624864"/>
                <a:gd name="connsiteX15" fmla="*/ 376630 w 4950995"/>
                <a:gd name="connsiteY15" fmla="*/ 2647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4 w 4949784"/>
                <a:gd name="connsiteY12" fmla="*/ 52945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5 w 4949784"/>
                <a:gd name="connsiteY12" fmla="*/ 50298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49784" h="1624864">
                  <a:moveTo>
                    <a:pt x="358976" y="5294"/>
                  </a:moveTo>
                  <a:cubicBezTo>
                    <a:pt x="91905" y="33044"/>
                    <a:pt x="81077" y="74914"/>
                    <a:pt x="26515" y="128342"/>
                  </a:cubicBezTo>
                  <a:cubicBezTo>
                    <a:pt x="-28047" y="181770"/>
                    <a:pt x="16006" y="228866"/>
                    <a:pt x="31601" y="325861"/>
                  </a:cubicBezTo>
                  <a:cubicBezTo>
                    <a:pt x="47197" y="422856"/>
                    <a:pt x="68993" y="536234"/>
                    <a:pt x="120088" y="710311"/>
                  </a:cubicBezTo>
                  <a:cubicBezTo>
                    <a:pt x="171183" y="884388"/>
                    <a:pt x="249277" y="1224686"/>
                    <a:pt x="338173" y="1370324"/>
                  </a:cubicBezTo>
                  <a:cubicBezTo>
                    <a:pt x="427069" y="1515962"/>
                    <a:pt x="567997" y="1542552"/>
                    <a:pt x="653464" y="1584142"/>
                  </a:cubicBezTo>
                  <a:cubicBezTo>
                    <a:pt x="738931" y="1625732"/>
                    <a:pt x="850974" y="1619863"/>
                    <a:pt x="850974" y="1619863"/>
                  </a:cubicBezTo>
                  <a:lnTo>
                    <a:pt x="2567348" y="1612368"/>
                  </a:lnTo>
                  <a:cubicBezTo>
                    <a:pt x="3136974" y="1611119"/>
                    <a:pt x="3923957" y="1641099"/>
                    <a:pt x="4268731" y="1612368"/>
                  </a:cubicBezTo>
                  <a:cubicBezTo>
                    <a:pt x="4613505" y="1583637"/>
                    <a:pt x="4538031" y="1590691"/>
                    <a:pt x="4635990" y="1439981"/>
                  </a:cubicBezTo>
                  <a:cubicBezTo>
                    <a:pt x="4733949" y="1289271"/>
                    <a:pt x="4804502" y="915915"/>
                    <a:pt x="4856483" y="708110"/>
                  </a:cubicBezTo>
                  <a:cubicBezTo>
                    <a:pt x="4908464" y="500305"/>
                    <a:pt x="4941466" y="302786"/>
                    <a:pt x="4947878" y="193151"/>
                  </a:cubicBezTo>
                  <a:cubicBezTo>
                    <a:pt x="4954290" y="83516"/>
                    <a:pt x="4946414" y="81974"/>
                    <a:pt x="4894955" y="50298"/>
                  </a:cubicBezTo>
                  <a:cubicBezTo>
                    <a:pt x="4843496" y="18622"/>
                    <a:pt x="4639126" y="3094"/>
                    <a:pt x="4639126" y="3094"/>
                  </a:cubicBezTo>
                  <a:lnTo>
                    <a:pt x="3448633" y="0"/>
                  </a:lnTo>
                  <a:lnTo>
                    <a:pt x="358976" y="5294"/>
                  </a:lnTo>
                  <a:close/>
                </a:path>
              </a:pathLst>
            </a:custGeom>
            <a:solidFill>
              <a:srgbClr val="1D3F78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3854775" y="889008"/>
              <a:ext cx="4946118" cy="4754092"/>
            </a:xfrm>
            <a:custGeom>
              <a:avLst/>
              <a:gdLst>
                <a:gd name="connsiteX0" fmla="*/ 353011 w 4979205"/>
                <a:gd name="connsiteY0" fmla="*/ 14424 h 1525931"/>
                <a:gd name="connsiteX1" fmla="*/ 135653 w 4979205"/>
                <a:gd name="connsiteY1" fmla="*/ 14424 h 1525931"/>
                <a:gd name="connsiteX2" fmla="*/ 23227 w 4979205"/>
                <a:gd name="connsiteY2" fmla="*/ 164325 h 1525931"/>
                <a:gd name="connsiteX3" fmla="*/ 23227 w 4979205"/>
                <a:gd name="connsiteY3" fmla="*/ 434148 h 1525931"/>
                <a:gd name="connsiteX4" fmla="*/ 270565 w 4979205"/>
                <a:gd name="connsiteY4" fmla="*/ 1236122 h 1525931"/>
                <a:gd name="connsiteX5" fmla="*/ 555378 w 4979205"/>
                <a:gd name="connsiteY5" fmla="*/ 1505945 h 1525931"/>
                <a:gd name="connsiteX6" fmla="*/ 1147489 w 4979205"/>
                <a:gd name="connsiteY6" fmla="*/ 1505945 h 1525931"/>
                <a:gd name="connsiteX7" fmla="*/ 3665837 w 4979205"/>
                <a:gd name="connsiteY7" fmla="*/ 1505945 h 1525931"/>
                <a:gd name="connsiteX8" fmla="*/ 4265443 w 4979205"/>
                <a:gd name="connsiteY8" fmla="*/ 1505945 h 1525931"/>
                <a:gd name="connsiteX9" fmla="*/ 4580237 w 4979205"/>
                <a:gd name="connsiteY9" fmla="*/ 1423499 h 1525931"/>
                <a:gd name="connsiteX10" fmla="*/ 4767614 w 4979205"/>
                <a:gd name="connsiteY10" fmla="*/ 988784 h 1525931"/>
                <a:gd name="connsiteX11" fmla="*/ 4977476 w 4979205"/>
                <a:gd name="connsiteY11" fmla="*/ 299237 h 1525931"/>
                <a:gd name="connsiteX12" fmla="*/ 4842565 w 4979205"/>
                <a:gd name="connsiteY12" fmla="*/ 36909 h 1525931"/>
                <a:gd name="connsiteX13" fmla="*/ 4430335 w 4979205"/>
                <a:gd name="connsiteY13" fmla="*/ 6929 h 1525931"/>
                <a:gd name="connsiteX14" fmla="*/ 353011 w 4979205"/>
                <a:gd name="connsiteY14" fmla="*/ 14424 h 1525931"/>
                <a:gd name="connsiteX0" fmla="*/ 410562 w 4979205"/>
                <a:gd name="connsiteY0" fmla="*/ 6397 h 1539082"/>
                <a:gd name="connsiteX1" fmla="*/ 135653 w 4979205"/>
                <a:gd name="connsiteY1" fmla="*/ 27575 h 1539082"/>
                <a:gd name="connsiteX2" fmla="*/ 23227 w 4979205"/>
                <a:gd name="connsiteY2" fmla="*/ 177476 h 1539082"/>
                <a:gd name="connsiteX3" fmla="*/ 23227 w 4979205"/>
                <a:gd name="connsiteY3" fmla="*/ 447299 h 1539082"/>
                <a:gd name="connsiteX4" fmla="*/ 270565 w 4979205"/>
                <a:gd name="connsiteY4" fmla="*/ 1249273 h 1539082"/>
                <a:gd name="connsiteX5" fmla="*/ 555378 w 4979205"/>
                <a:gd name="connsiteY5" fmla="*/ 1519096 h 1539082"/>
                <a:gd name="connsiteX6" fmla="*/ 1147489 w 4979205"/>
                <a:gd name="connsiteY6" fmla="*/ 1519096 h 1539082"/>
                <a:gd name="connsiteX7" fmla="*/ 3665837 w 4979205"/>
                <a:gd name="connsiteY7" fmla="*/ 1519096 h 1539082"/>
                <a:gd name="connsiteX8" fmla="*/ 4265443 w 4979205"/>
                <a:gd name="connsiteY8" fmla="*/ 1519096 h 1539082"/>
                <a:gd name="connsiteX9" fmla="*/ 4580237 w 4979205"/>
                <a:gd name="connsiteY9" fmla="*/ 1436650 h 1539082"/>
                <a:gd name="connsiteX10" fmla="*/ 4767614 w 4979205"/>
                <a:gd name="connsiteY10" fmla="*/ 1001935 h 1539082"/>
                <a:gd name="connsiteX11" fmla="*/ 4977476 w 4979205"/>
                <a:gd name="connsiteY11" fmla="*/ 312388 h 1539082"/>
                <a:gd name="connsiteX12" fmla="*/ 4842565 w 4979205"/>
                <a:gd name="connsiteY12" fmla="*/ 50060 h 1539082"/>
                <a:gd name="connsiteX13" fmla="*/ 4430335 w 4979205"/>
                <a:gd name="connsiteY13" fmla="*/ 20080 h 1539082"/>
                <a:gd name="connsiteX14" fmla="*/ 410562 w 4979205"/>
                <a:gd name="connsiteY14" fmla="*/ 6397 h 1539082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30335 w 4979205"/>
                <a:gd name="connsiteY13" fmla="*/ 26558 h 1545560"/>
                <a:gd name="connsiteX14" fmla="*/ 501001 w 4979205"/>
                <a:gd name="connsiteY14" fmla="*/ 4934 h 1545560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22113 w 4979205"/>
                <a:gd name="connsiteY13" fmla="*/ 5380 h 1545560"/>
                <a:gd name="connsiteX14" fmla="*/ 501001 w 4979205"/>
                <a:gd name="connsiteY14" fmla="*/ 4934 h 1545560"/>
                <a:gd name="connsiteX0" fmla="*/ 509222 w 4979205"/>
                <a:gd name="connsiteY0" fmla="*/ 4564 h 1547837"/>
                <a:gd name="connsiteX1" fmla="*/ 135653 w 4979205"/>
                <a:gd name="connsiteY1" fmla="*/ 36330 h 1547837"/>
                <a:gd name="connsiteX2" fmla="*/ 23227 w 4979205"/>
                <a:gd name="connsiteY2" fmla="*/ 186231 h 1547837"/>
                <a:gd name="connsiteX3" fmla="*/ 23227 w 4979205"/>
                <a:gd name="connsiteY3" fmla="*/ 456054 h 1547837"/>
                <a:gd name="connsiteX4" fmla="*/ 270565 w 4979205"/>
                <a:gd name="connsiteY4" fmla="*/ 1258028 h 1547837"/>
                <a:gd name="connsiteX5" fmla="*/ 555378 w 4979205"/>
                <a:gd name="connsiteY5" fmla="*/ 1527851 h 1547837"/>
                <a:gd name="connsiteX6" fmla="*/ 1147489 w 4979205"/>
                <a:gd name="connsiteY6" fmla="*/ 1527851 h 1547837"/>
                <a:gd name="connsiteX7" fmla="*/ 3665837 w 4979205"/>
                <a:gd name="connsiteY7" fmla="*/ 1527851 h 1547837"/>
                <a:gd name="connsiteX8" fmla="*/ 4265443 w 4979205"/>
                <a:gd name="connsiteY8" fmla="*/ 1527851 h 1547837"/>
                <a:gd name="connsiteX9" fmla="*/ 4580237 w 4979205"/>
                <a:gd name="connsiteY9" fmla="*/ 1445405 h 1547837"/>
                <a:gd name="connsiteX10" fmla="*/ 4767614 w 4979205"/>
                <a:gd name="connsiteY10" fmla="*/ 1010690 h 1547837"/>
                <a:gd name="connsiteX11" fmla="*/ 4977476 w 4979205"/>
                <a:gd name="connsiteY11" fmla="*/ 321143 h 1547837"/>
                <a:gd name="connsiteX12" fmla="*/ 4842565 w 4979205"/>
                <a:gd name="connsiteY12" fmla="*/ 58815 h 1547837"/>
                <a:gd name="connsiteX13" fmla="*/ 4422113 w 4979205"/>
                <a:gd name="connsiteY13" fmla="*/ 7657 h 1547837"/>
                <a:gd name="connsiteX14" fmla="*/ 509222 w 4979205"/>
                <a:gd name="connsiteY14" fmla="*/ 4564 h 1547837"/>
                <a:gd name="connsiteX0" fmla="*/ 509222 w 4979205"/>
                <a:gd name="connsiteY0" fmla="*/ 1354 h 1544627"/>
                <a:gd name="connsiteX1" fmla="*/ 135653 w 4979205"/>
                <a:gd name="connsiteY1" fmla="*/ 33120 h 1544627"/>
                <a:gd name="connsiteX2" fmla="*/ 23227 w 4979205"/>
                <a:gd name="connsiteY2" fmla="*/ 183021 h 1544627"/>
                <a:gd name="connsiteX3" fmla="*/ 23227 w 4979205"/>
                <a:gd name="connsiteY3" fmla="*/ 452844 h 1544627"/>
                <a:gd name="connsiteX4" fmla="*/ 270565 w 4979205"/>
                <a:gd name="connsiteY4" fmla="*/ 1254818 h 1544627"/>
                <a:gd name="connsiteX5" fmla="*/ 555378 w 4979205"/>
                <a:gd name="connsiteY5" fmla="*/ 1524641 h 1544627"/>
                <a:gd name="connsiteX6" fmla="*/ 1147489 w 4979205"/>
                <a:gd name="connsiteY6" fmla="*/ 1524641 h 1544627"/>
                <a:gd name="connsiteX7" fmla="*/ 3665837 w 4979205"/>
                <a:gd name="connsiteY7" fmla="*/ 1524641 h 1544627"/>
                <a:gd name="connsiteX8" fmla="*/ 4265443 w 4979205"/>
                <a:gd name="connsiteY8" fmla="*/ 1524641 h 1544627"/>
                <a:gd name="connsiteX9" fmla="*/ 4580237 w 4979205"/>
                <a:gd name="connsiteY9" fmla="*/ 1442195 h 1544627"/>
                <a:gd name="connsiteX10" fmla="*/ 4767614 w 4979205"/>
                <a:gd name="connsiteY10" fmla="*/ 1007480 h 1544627"/>
                <a:gd name="connsiteX11" fmla="*/ 4977476 w 4979205"/>
                <a:gd name="connsiteY11" fmla="*/ 317933 h 1544627"/>
                <a:gd name="connsiteX12" fmla="*/ 4842565 w 4979205"/>
                <a:gd name="connsiteY12" fmla="*/ 55605 h 1544627"/>
                <a:gd name="connsiteX13" fmla="*/ 4422113 w 4979205"/>
                <a:gd name="connsiteY13" fmla="*/ 4447 h 1544627"/>
                <a:gd name="connsiteX14" fmla="*/ 509222 w 4979205"/>
                <a:gd name="connsiteY14" fmla="*/ 1354 h 1544627"/>
                <a:gd name="connsiteX0" fmla="*/ 517818 w 4987801"/>
                <a:gd name="connsiteY0" fmla="*/ 1620 h 1544893"/>
                <a:gd name="connsiteX1" fmla="*/ 144249 w 4987801"/>
                <a:gd name="connsiteY1" fmla="*/ 33386 h 1544893"/>
                <a:gd name="connsiteX2" fmla="*/ 15380 w 4987801"/>
                <a:gd name="connsiteY2" fmla="*/ 199170 h 1544893"/>
                <a:gd name="connsiteX3" fmla="*/ 31823 w 4987801"/>
                <a:gd name="connsiteY3" fmla="*/ 453110 h 1544893"/>
                <a:gd name="connsiteX4" fmla="*/ 279161 w 4987801"/>
                <a:gd name="connsiteY4" fmla="*/ 1255084 h 1544893"/>
                <a:gd name="connsiteX5" fmla="*/ 563974 w 4987801"/>
                <a:gd name="connsiteY5" fmla="*/ 1524907 h 1544893"/>
                <a:gd name="connsiteX6" fmla="*/ 1156085 w 4987801"/>
                <a:gd name="connsiteY6" fmla="*/ 1524907 h 1544893"/>
                <a:gd name="connsiteX7" fmla="*/ 3674433 w 4987801"/>
                <a:gd name="connsiteY7" fmla="*/ 1524907 h 1544893"/>
                <a:gd name="connsiteX8" fmla="*/ 4274039 w 4987801"/>
                <a:gd name="connsiteY8" fmla="*/ 1524907 h 1544893"/>
                <a:gd name="connsiteX9" fmla="*/ 4588833 w 4987801"/>
                <a:gd name="connsiteY9" fmla="*/ 1442461 h 1544893"/>
                <a:gd name="connsiteX10" fmla="*/ 4776210 w 4987801"/>
                <a:gd name="connsiteY10" fmla="*/ 1007746 h 1544893"/>
                <a:gd name="connsiteX11" fmla="*/ 4986072 w 4987801"/>
                <a:gd name="connsiteY11" fmla="*/ 318199 h 1544893"/>
                <a:gd name="connsiteX12" fmla="*/ 4851161 w 4987801"/>
                <a:gd name="connsiteY12" fmla="*/ 55871 h 1544893"/>
                <a:gd name="connsiteX13" fmla="*/ 4430709 w 4987801"/>
                <a:gd name="connsiteY13" fmla="*/ 4713 h 1544893"/>
                <a:gd name="connsiteX14" fmla="*/ 517818 w 4987801"/>
                <a:gd name="connsiteY14" fmla="*/ 1620 h 1544893"/>
                <a:gd name="connsiteX0" fmla="*/ 517818 w 4987801"/>
                <a:gd name="connsiteY0" fmla="*/ 661 h 1543934"/>
                <a:gd name="connsiteX1" fmla="*/ 144249 w 4987801"/>
                <a:gd name="connsiteY1" fmla="*/ 48310 h 1543934"/>
                <a:gd name="connsiteX2" fmla="*/ 15380 w 4987801"/>
                <a:gd name="connsiteY2" fmla="*/ 198211 h 1543934"/>
                <a:gd name="connsiteX3" fmla="*/ 31823 w 4987801"/>
                <a:gd name="connsiteY3" fmla="*/ 452151 h 1543934"/>
                <a:gd name="connsiteX4" fmla="*/ 279161 w 4987801"/>
                <a:gd name="connsiteY4" fmla="*/ 1254125 h 1543934"/>
                <a:gd name="connsiteX5" fmla="*/ 563974 w 4987801"/>
                <a:gd name="connsiteY5" fmla="*/ 1523948 h 1543934"/>
                <a:gd name="connsiteX6" fmla="*/ 1156085 w 4987801"/>
                <a:gd name="connsiteY6" fmla="*/ 1523948 h 1543934"/>
                <a:gd name="connsiteX7" fmla="*/ 3674433 w 4987801"/>
                <a:gd name="connsiteY7" fmla="*/ 1523948 h 1543934"/>
                <a:gd name="connsiteX8" fmla="*/ 4274039 w 4987801"/>
                <a:gd name="connsiteY8" fmla="*/ 1523948 h 1543934"/>
                <a:gd name="connsiteX9" fmla="*/ 4588833 w 4987801"/>
                <a:gd name="connsiteY9" fmla="*/ 1441502 h 1543934"/>
                <a:gd name="connsiteX10" fmla="*/ 4776210 w 4987801"/>
                <a:gd name="connsiteY10" fmla="*/ 1006787 h 1543934"/>
                <a:gd name="connsiteX11" fmla="*/ 4986072 w 4987801"/>
                <a:gd name="connsiteY11" fmla="*/ 317240 h 1543934"/>
                <a:gd name="connsiteX12" fmla="*/ 4851161 w 4987801"/>
                <a:gd name="connsiteY12" fmla="*/ 54912 h 1543934"/>
                <a:gd name="connsiteX13" fmla="*/ 4430709 w 4987801"/>
                <a:gd name="connsiteY13" fmla="*/ 3754 h 1543934"/>
                <a:gd name="connsiteX14" fmla="*/ 517818 w 4987801"/>
                <a:gd name="connsiteY14" fmla="*/ 661 h 1543934"/>
                <a:gd name="connsiteX0" fmla="*/ 511712 w 4981695"/>
                <a:gd name="connsiteY0" fmla="*/ 661 h 1543934"/>
                <a:gd name="connsiteX1" fmla="*/ 138143 w 4981695"/>
                <a:gd name="connsiteY1" fmla="*/ 48310 h 1543934"/>
                <a:gd name="connsiteX2" fmla="*/ 9274 w 4981695"/>
                <a:gd name="connsiteY2" fmla="*/ 198211 h 1543934"/>
                <a:gd name="connsiteX3" fmla="*/ 25717 w 4981695"/>
                <a:gd name="connsiteY3" fmla="*/ 452151 h 1543934"/>
                <a:gd name="connsiteX4" fmla="*/ 273055 w 4981695"/>
                <a:gd name="connsiteY4" fmla="*/ 1254125 h 1543934"/>
                <a:gd name="connsiteX5" fmla="*/ 557868 w 4981695"/>
                <a:gd name="connsiteY5" fmla="*/ 1523948 h 1543934"/>
                <a:gd name="connsiteX6" fmla="*/ 1149979 w 4981695"/>
                <a:gd name="connsiteY6" fmla="*/ 1523948 h 1543934"/>
                <a:gd name="connsiteX7" fmla="*/ 3668327 w 4981695"/>
                <a:gd name="connsiteY7" fmla="*/ 1523948 h 1543934"/>
                <a:gd name="connsiteX8" fmla="*/ 4267933 w 4981695"/>
                <a:gd name="connsiteY8" fmla="*/ 1523948 h 1543934"/>
                <a:gd name="connsiteX9" fmla="*/ 4582727 w 4981695"/>
                <a:gd name="connsiteY9" fmla="*/ 1441502 h 1543934"/>
                <a:gd name="connsiteX10" fmla="*/ 4770104 w 4981695"/>
                <a:gd name="connsiteY10" fmla="*/ 1006787 h 1543934"/>
                <a:gd name="connsiteX11" fmla="*/ 4979966 w 4981695"/>
                <a:gd name="connsiteY11" fmla="*/ 317240 h 1543934"/>
                <a:gd name="connsiteX12" fmla="*/ 4845055 w 4981695"/>
                <a:gd name="connsiteY12" fmla="*/ 54912 h 1543934"/>
                <a:gd name="connsiteX13" fmla="*/ 4424603 w 4981695"/>
                <a:gd name="connsiteY13" fmla="*/ 3754 h 1543934"/>
                <a:gd name="connsiteX14" fmla="*/ 511712 w 4981695"/>
                <a:gd name="connsiteY14" fmla="*/ 661 h 1543934"/>
                <a:gd name="connsiteX0" fmla="*/ 504436 w 4974419"/>
                <a:gd name="connsiteY0" fmla="*/ 661 h 1543934"/>
                <a:gd name="connsiteX1" fmla="*/ 130867 w 4974419"/>
                <a:gd name="connsiteY1" fmla="*/ 48310 h 1543934"/>
                <a:gd name="connsiteX2" fmla="*/ 1998 w 4974419"/>
                <a:gd name="connsiteY2" fmla="*/ 198211 h 1543934"/>
                <a:gd name="connsiteX3" fmla="*/ 67771 w 4974419"/>
                <a:gd name="connsiteY3" fmla="*/ 505095 h 1543934"/>
                <a:gd name="connsiteX4" fmla="*/ 265779 w 4974419"/>
                <a:gd name="connsiteY4" fmla="*/ 1254125 h 1543934"/>
                <a:gd name="connsiteX5" fmla="*/ 550592 w 4974419"/>
                <a:gd name="connsiteY5" fmla="*/ 1523948 h 1543934"/>
                <a:gd name="connsiteX6" fmla="*/ 1142703 w 4974419"/>
                <a:gd name="connsiteY6" fmla="*/ 1523948 h 1543934"/>
                <a:gd name="connsiteX7" fmla="*/ 3661051 w 4974419"/>
                <a:gd name="connsiteY7" fmla="*/ 1523948 h 1543934"/>
                <a:gd name="connsiteX8" fmla="*/ 4260657 w 4974419"/>
                <a:gd name="connsiteY8" fmla="*/ 1523948 h 1543934"/>
                <a:gd name="connsiteX9" fmla="*/ 4575451 w 4974419"/>
                <a:gd name="connsiteY9" fmla="*/ 1441502 h 1543934"/>
                <a:gd name="connsiteX10" fmla="*/ 4762828 w 4974419"/>
                <a:gd name="connsiteY10" fmla="*/ 1006787 h 1543934"/>
                <a:gd name="connsiteX11" fmla="*/ 4972690 w 4974419"/>
                <a:gd name="connsiteY11" fmla="*/ 317240 h 1543934"/>
                <a:gd name="connsiteX12" fmla="*/ 4837779 w 4974419"/>
                <a:gd name="connsiteY12" fmla="*/ 54912 h 1543934"/>
                <a:gd name="connsiteX13" fmla="*/ 4417327 w 4974419"/>
                <a:gd name="connsiteY13" fmla="*/ 3754 h 1543934"/>
                <a:gd name="connsiteX14" fmla="*/ 504436 w 4974419"/>
                <a:gd name="connsiteY14" fmla="*/ 661 h 1543934"/>
                <a:gd name="connsiteX0" fmla="*/ 504436 w 4935382"/>
                <a:gd name="connsiteY0" fmla="*/ 661 h 1543934"/>
                <a:gd name="connsiteX1" fmla="*/ 130867 w 4935382"/>
                <a:gd name="connsiteY1" fmla="*/ 48310 h 1543934"/>
                <a:gd name="connsiteX2" fmla="*/ 1998 w 4935382"/>
                <a:gd name="connsiteY2" fmla="*/ 198211 h 1543934"/>
                <a:gd name="connsiteX3" fmla="*/ 67771 w 4935382"/>
                <a:gd name="connsiteY3" fmla="*/ 505095 h 1543934"/>
                <a:gd name="connsiteX4" fmla="*/ 265779 w 4935382"/>
                <a:gd name="connsiteY4" fmla="*/ 1254125 h 1543934"/>
                <a:gd name="connsiteX5" fmla="*/ 550592 w 4935382"/>
                <a:gd name="connsiteY5" fmla="*/ 1523948 h 1543934"/>
                <a:gd name="connsiteX6" fmla="*/ 1142703 w 4935382"/>
                <a:gd name="connsiteY6" fmla="*/ 1523948 h 1543934"/>
                <a:gd name="connsiteX7" fmla="*/ 3661051 w 4935382"/>
                <a:gd name="connsiteY7" fmla="*/ 1523948 h 1543934"/>
                <a:gd name="connsiteX8" fmla="*/ 4260657 w 4935382"/>
                <a:gd name="connsiteY8" fmla="*/ 1523948 h 1543934"/>
                <a:gd name="connsiteX9" fmla="*/ 4575451 w 4935382"/>
                <a:gd name="connsiteY9" fmla="*/ 1441502 h 1543934"/>
                <a:gd name="connsiteX10" fmla="*/ 4762828 w 4935382"/>
                <a:gd name="connsiteY10" fmla="*/ 1006787 h 1543934"/>
                <a:gd name="connsiteX11" fmla="*/ 4931582 w 4935382"/>
                <a:gd name="connsiteY11" fmla="*/ 341065 h 1543934"/>
                <a:gd name="connsiteX12" fmla="*/ 4837779 w 4935382"/>
                <a:gd name="connsiteY12" fmla="*/ 54912 h 1543934"/>
                <a:gd name="connsiteX13" fmla="*/ 4417327 w 4935382"/>
                <a:gd name="connsiteY13" fmla="*/ 3754 h 1543934"/>
                <a:gd name="connsiteX14" fmla="*/ 504436 w 493538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60657 w 4936432"/>
                <a:gd name="connsiteY8" fmla="*/ 1523948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27716"/>
                <a:gd name="connsiteX1" fmla="*/ 130867 w 4936432"/>
                <a:gd name="connsiteY1" fmla="*/ 48310 h 1527716"/>
                <a:gd name="connsiteX2" fmla="*/ 1998 w 4936432"/>
                <a:gd name="connsiteY2" fmla="*/ 198211 h 1527716"/>
                <a:gd name="connsiteX3" fmla="*/ 67771 w 4936432"/>
                <a:gd name="connsiteY3" fmla="*/ 505095 h 1527716"/>
                <a:gd name="connsiteX4" fmla="*/ 265779 w 4936432"/>
                <a:gd name="connsiteY4" fmla="*/ 1254125 h 1527716"/>
                <a:gd name="connsiteX5" fmla="*/ 534149 w 4936432"/>
                <a:gd name="connsiteY5" fmla="*/ 1497476 h 1527716"/>
                <a:gd name="connsiteX6" fmla="*/ 1142703 w 4936432"/>
                <a:gd name="connsiteY6" fmla="*/ 1523948 h 1527716"/>
                <a:gd name="connsiteX7" fmla="*/ 3225301 w 4936432"/>
                <a:gd name="connsiteY7" fmla="*/ 1523948 h 1527716"/>
                <a:gd name="connsiteX8" fmla="*/ 4260657 w 4936432"/>
                <a:gd name="connsiteY8" fmla="*/ 1516006 h 1527716"/>
                <a:gd name="connsiteX9" fmla="*/ 4600116 w 4936432"/>
                <a:gd name="connsiteY9" fmla="*/ 1407088 h 1527716"/>
                <a:gd name="connsiteX10" fmla="*/ 4746386 w 4936432"/>
                <a:gd name="connsiteY10" fmla="*/ 1012082 h 1527716"/>
                <a:gd name="connsiteX11" fmla="*/ 4931582 w 4936432"/>
                <a:gd name="connsiteY11" fmla="*/ 341065 h 1527716"/>
                <a:gd name="connsiteX12" fmla="*/ 4837779 w 4936432"/>
                <a:gd name="connsiteY12" fmla="*/ 54912 h 1527716"/>
                <a:gd name="connsiteX13" fmla="*/ 4417327 w 4936432"/>
                <a:gd name="connsiteY13" fmla="*/ 3754 h 1527716"/>
                <a:gd name="connsiteX14" fmla="*/ 504436 w 4936432"/>
                <a:gd name="connsiteY14" fmla="*/ 661 h 152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36432" h="1527716">
                  <a:moveTo>
                    <a:pt x="504436" y="661"/>
                  </a:moveTo>
                  <a:cubicBezTo>
                    <a:pt x="382131" y="-3889"/>
                    <a:pt x="214607" y="15385"/>
                    <a:pt x="130867" y="48310"/>
                  </a:cubicBezTo>
                  <a:cubicBezTo>
                    <a:pt x="47127" y="81235"/>
                    <a:pt x="12514" y="122080"/>
                    <a:pt x="1998" y="198211"/>
                  </a:cubicBezTo>
                  <a:cubicBezTo>
                    <a:pt x="-8518" y="274342"/>
                    <a:pt x="23808" y="329109"/>
                    <a:pt x="67771" y="505095"/>
                  </a:cubicBezTo>
                  <a:cubicBezTo>
                    <a:pt x="111734" y="681081"/>
                    <a:pt x="188049" y="1088728"/>
                    <a:pt x="265779" y="1254125"/>
                  </a:cubicBezTo>
                  <a:cubicBezTo>
                    <a:pt x="343509" y="1419522"/>
                    <a:pt x="387995" y="1452506"/>
                    <a:pt x="534149" y="1497476"/>
                  </a:cubicBezTo>
                  <a:cubicBezTo>
                    <a:pt x="680303" y="1542446"/>
                    <a:pt x="1142703" y="1523948"/>
                    <a:pt x="1142703" y="1523948"/>
                  </a:cubicBezTo>
                  <a:lnTo>
                    <a:pt x="3225301" y="1523948"/>
                  </a:lnTo>
                  <a:lnTo>
                    <a:pt x="4260657" y="1516006"/>
                  </a:lnTo>
                  <a:cubicBezTo>
                    <a:pt x="4448685" y="1496529"/>
                    <a:pt x="4519161" y="1491075"/>
                    <a:pt x="4600116" y="1407088"/>
                  </a:cubicBezTo>
                  <a:cubicBezTo>
                    <a:pt x="4681071" y="1323101"/>
                    <a:pt x="4691142" y="1189753"/>
                    <a:pt x="4746386" y="1012082"/>
                  </a:cubicBezTo>
                  <a:cubicBezTo>
                    <a:pt x="4801630" y="834412"/>
                    <a:pt x="4916350" y="500593"/>
                    <a:pt x="4931582" y="341065"/>
                  </a:cubicBezTo>
                  <a:cubicBezTo>
                    <a:pt x="4946814" y="181537"/>
                    <a:pt x="4928969" y="103630"/>
                    <a:pt x="4837779" y="54912"/>
                  </a:cubicBezTo>
                  <a:cubicBezTo>
                    <a:pt x="4746589" y="6194"/>
                    <a:pt x="4417327" y="3754"/>
                    <a:pt x="4417327" y="3754"/>
                  </a:cubicBezTo>
                  <a:lnTo>
                    <a:pt x="504436" y="661"/>
                  </a:lnTo>
                  <a:close/>
                </a:path>
              </a:pathLst>
            </a:custGeom>
            <a:solidFill>
              <a:srgbClr val="9ED1CB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3853044" y="853556"/>
              <a:ext cx="4945775" cy="2829151"/>
            </a:xfrm>
            <a:custGeom>
              <a:avLst/>
              <a:gdLst>
                <a:gd name="connsiteX0" fmla="*/ 138945 w 4968029"/>
                <a:gd name="connsiteY0" fmla="*/ 755060 h 895648"/>
                <a:gd name="connsiteX1" fmla="*/ 93975 w 4968029"/>
                <a:gd name="connsiteY1" fmla="*/ 350326 h 895648"/>
                <a:gd name="connsiteX2" fmla="*/ 236381 w 4968029"/>
                <a:gd name="connsiteY2" fmla="*/ 147958 h 895648"/>
                <a:gd name="connsiteX3" fmla="*/ 416263 w 4968029"/>
                <a:gd name="connsiteY3" fmla="*/ 95493 h 895648"/>
                <a:gd name="connsiteX4" fmla="*/ 731057 w 4968029"/>
                <a:gd name="connsiteY4" fmla="*/ 95493 h 895648"/>
                <a:gd name="connsiteX5" fmla="*/ 3024552 w 4968029"/>
                <a:gd name="connsiteY5" fmla="*/ 102988 h 895648"/>
                <a:gd name="connsiteX6" fmla="*/ 4411142 w 4968029"/>
                <a:gd name="connsiteY6" fmla="*/ 95493 h 895648"/>
                <a:gd name="connsiteX7" fmla="*/ 4733430 w 4968029"/>
                <a:gd name="connsiteY7" fmla="*/ 117978 h 895648"/>
                <a:gd name="connsiteX8" fmla="*/ 4845857 w 4968029"/>
                <a:gd name="connsiteY8" fmla="*/ 222909 h 895648"/>
                <a:gd name="connsiteX9" fmla="*/ 4845857 w 4968029"/>
                <a:gd name="connsiteY9" fmla="*/ 590168 h 895648"/>
                <a:gd name="connsiteX10" fmla="*/ 4785896 w 4968029"/>
                <a:gd name="connsiteY10" fmla="*/ 889972 h 895648"/>
                <a:gd name="connsiteX11" fmla="*/ 4965778 w 4968029"/>
                <a:gd name="connsiteY11" fmla="*/ 320345 h 895648"/>
                <a:gd name="connsiteX12" fmla="*/ 4868342 w 4968029"/>
                <a:gd name="connsiteY12" fmla="*/ 80503 h 895648"/>
                <a:gd name="connsiteX13" fmla="*/ 4606014 w 4968029"/>
                <a:gd name="connsiteY13" fmla="*/ 5552 h 895648"/>
                <a:gd name="connsiteX14" fmla="*/ 4148814 w 4968029"/>
                <a:gd name="connsiteY14" fmla="*/ 5552 h 895648"/>
                <a:gd name="connsiteX15" fmla="*/ 1802853 w 4968029"/>
                <a:gd name="connsiteY15" fmla="*/ 5552 h 895648"/>
                <a:gd name="connsiteX16" fmla="*/ 386283 w 4968029"/>
                <a:gd name="connsiteY16" fmla="*/ 5552 h 895648"/>
                <a:gd name="connsiteX17" fmla="*/ 131450 w 4968029"/>
                <a:gd name="connsiteY17" fmla="*/ 20542 h 895648"/>
                <a:gd name="connsiteX18" fmla="*/ 4034 w 4968029"/>
                <a:gd name="connsiteY18" fmla="*/ 200424 h 895648"/>
                <a:gd name="connsiteX19" fmla="*/ 41509 w 4968029"/>
                <a:gd name="connsiteY19" fmla="*/ 545198 h 895648"/>
                <a:gd name="connsiteX20" fmla="*/ 138945 w 4968029"/>
                <a:gd name="connsiteY20" fmla="*/ 815021 h 895648"/>
                <a:gd name="connsiteX21" fmla="*/ 138945 w 4968029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385782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41151 w 4967528"/>
                <a:gd name="connsiteY7" fmla="*/ 139156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36204"/>
                <a:gd name="connsiteY0" fmla="*/ 755060 h 895648"/>
                <a:gd name="connsiteX1" fmla="*/ 93474 w 4936204"/>
                <a:gd name="connsiteY1" fmla="*/ 350326 h 895648"/>
                <a:gd name="connsiteX2" fmla="*/ 235880 w 4936204"/>
                <a:gd name="connsiteY2" fmla="*/ 147958 h 895648"/>
                <a:gd name="connsiteX3" fmla="*/ 423984 w 4936204"/>
                <a:gd name="connsiteY3" fmla="*/ 95493 h 895648"/>
                <a:gd name="connsiteX4" fmla="*/ 1001872 w 4936204"/>
                <a:gd name="connsiteY4" fmla="*/ 92846 h 895648"/>
                <a:gd name="connsiteX5" fmla="*/ 3040495 w 4936204"/>
                <a:gd name="connsiteY5" fmla="*/ 89752 h 895648"/>
                <a:gd name="connsiteX6" fmla="*/ 4410641 w 4936204"/>
                <a:gd name="connsiteY6" fmla="*/ 95493 h 895648"/>
                <a:gd name="connsiteX7" fmla="*/ 4741151 w 4936204"/>
                <a:gd name="connsiteY7" fmla="*/ 139156 h 895648"/>
                <a:gd name="connsiteX8" fmla="*/ 4845356 w 4936204"/>
                <a:gd name="connsiteY8" fmla="*/ 222909 h 895648"/>
                <a:gd name="connsiteX9" fmla="*/ 4845356 w 4936204"/>
                <a:gd name="connsiteY9" fmla="*/ 590168 h 895648"/>
                <a:gd name="connsiteX10" fmla="*/ 4785395 w 4936204"/>
                <a:gd name="connsiteY10" fmla="*/ 889972 h 895648"/>
                <a:gd name="connsiteX11" fmla="*/ 4932390 w 4936204"/>
                <a:gd name="connsiteY11" fmla="*/ 320345 h 895648"/>
                <a:gd name="connsiteX12" fmla="*/ 4867841 w 4936204"/>
                <a:gd name="connsiteY12" fmla="*/ 80503 h 895648"/>
                <a:gd name="connsiteX13" fmla="*/ 4605513 w 4936204"/>
                <a:gd name="connsiteY13" fmla="*/ 5552 h 895648"/>
                <a:gd name="connsiteX14" fmla="*/ 4148313 w 4936204"/>
                <a:gd name="connsiteY14" fmla="*/ 5552 h 895648"/>
                <a:gd name="connsiteX15" fmla="*/ 1802352 w 4936204"/>
                <a:gd name="connsiteY15" fmla="*/ 5552 h 895648"/>
                <a:gd name="connsiteX16" fmla="*/ 509107 w 4936204"/>
                <a:gd name="connsiteY16" fmla="*/ 5552 h 895648"/>
                <a:gd name="connsiteX17" fmla="*/ 122727 w 4936204"/>
                <a:gd name="connsiteY17" fmla="*/ 60250 h 895648"/>
                <a:gd name="connsiteX18" fmla="*/ 3533 w 4936204"/>
                <a:gd name="connsiteY18" fmla="*/ 200424 h 895648"/>
                <a:gd name="connsiteX19" fmla="*/ 41008 w 4936204"/>
                <a:gd name="connsiteY19" fmla="*/ 545198 h 895648"/>
                <a:gd name="connsiteX20" fmla="*/ 138444 w 4936204"/>
                <a:gd name="connsiteY20" fmla="*/ 815021 h 895648"/>
                <a:gd name="connsiteX21" fmla="*/ 138444 w 4936204"/>
                <a:gd name="connsiteY21" fmla="*/ 755060 h 895648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0495 w 4936204"/>
                <a:gd name="connsiteY5" fmla="*/ 85009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8946 w 4936204"/>
                <a:gd name="connsiteY5" fmla="*/ 55081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509107 w 4936204"/>
                <a:gd name="connsiteY16" fmla="*/ 19045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492206 w 4936204"/>
                <a:gd name="connsiteY16" fmla="*/ 2721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48313 w 4936088"/>
                <a:gd name="connsiteY14" fmla="*/ 19045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15535 w 4936088"/>
                <a:gd name="connsiteY3" fmla="*/ 76337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6088" h="909141">
                  <a:moveTo>
                    <a:pt x="138444" y="768553"/>
                  </a:moveTo>
                  <a:cubicBezTo>
                    <a:pt x="130949" y="691104"/>
                    <a:pt x="85685" y="465003"/>
                    <a:pt x="93474" y="363819"/>
                  </a:cubicBezTo>
                  <a:cubicBezTo>
                    <a:pt x="101263" y="262635"/>
                    <a:pt x="131503" y="209365"/>
                    <a:pt x="185180" y="161451"/>
                  </a:cubicBezTo>
                  <a:cubicBezTo>
                    <a:pt x="238857" y="113537"/>
                    <a:pt x="294911" y="93685"/>
                    <a:pt x="415535" y="76337"/>
                  </a:cubicBezTo>
                  <a:cubicBezTo>
                    <a:pt x="536159" y="58990"/>
                    <a:pt x="908922" y="57366"/>
                    <a:pt x="908922" y="57366"/>
                  </a:cubicBezTo>
                  <a:lnTo>
                    <a:pt x="3048946" y="59713"/>
                  </a:lnTo>
                  <a:lnTo>
                    <a:pt x="4452892" y="57291"/>
                  </a:lnTo>
                  <a:cubicBezTo>
                    <a:pt x="4737705" y="59789"/>
                    <a:pt x="4777142" y="106473"/>
                    <a:pt x="4817203" y="144487"/>
                  </a:cubicBezTo>
                  <a:cubicBezTo>
                    <a:pt x="4857264" y="182501"/>
                    <a:pt x="4840664" y="159873"/>
                    <a:pt x="4845356" y="236402"/>
                  </a:cubicBezTo>
                  <a:cubicBezTo>
                    <a:pt x="4850048" y="312931"/>
                    <a:pt x="4855349" y="492484"/>
                    <a:pt x="4845356" y="603661"/>
                  </a:cubicBezTo>
                  <a:cubicBezTo>
                    <a:pt x="4835363" y="714838"/>
                    <a:pt x="4770889" y="948435"/>
                    <a:pt x="4785395" y="903465"/>
                  </a:cubicBezTo>
                  <a:cubicBezTo>
                    <a:pt x="4799901" y="858495"/>
                    <a:pt x="4918649" y="468750"/>
                    <a:pt x="4932390" y="333838"/>
                  </a:cubicBezTo>
                  <a:cubicBezTo>
                    <a:pt x="4946131" y="198926"/>
                    <a:pt x="4920912" y="147405"/>
                    <a:pt x="4867841" y="93996"/>
                  </a:cubicBezTo>
                  <a:cubicBezTo>
                    <a:pt x="4814770" y="40587"/>
                    <a:pt x="4735293" y="28142"/>
                    <a:pt x="4613963" y="13383"/>
                  </a:cubicBezTo>
                  <a:cubicBezTo>
                    <a:pt x="4492633" y="-1376"/>
                    <a:pt x="4139863" y="5441"/>
                    <a:pt x="4139863" y="5441"/>
                  </a:cubicBezTo>
                  <a:lnTo>
                    <a:pt x="1802352" y="0"/>
                  </a:lnTo>
                  <a:lnTo>
                    <a:pt x="492206" y="2721"/>
                  </a:lnTo>
                  <a:cubicBezTo>
                    <a:pt x="213639" y="5219"/>
                    <a:pt x="204172" y="38544"/>
                    <a:pt x="122727" y="73743"/>
                  </a:cubicBezTo>
                  <a:cubicBezTo>
                    <a:pt x="41282" y="108942"/>
                    <a:pt x="17153" y="133092"/>
                    <a:pt x="3533" y="213917"/>
                  </a:cubicBezTo>
                  <a:cubicBezTo>
                    <a:pt x="-10087" y="294742"/>
                    <a:pt x="18523" y="456258"/>
                    <a:pt x="41008" y="558691"/>
                  </a:cubicBezTo>
                  <a:cubicBezTo>
                    <a:pt x="63493" y="661124"/>
                    <a:pt x="123454" y="797284"/>
                    <a:pt x="138444" y="828514"/>
                  </a:cubicBezTo>
                  <a:cubicBezTo>
                    <a:pt x="153434" y="859744"/>
                    <a:pt x="145939" y="846002"/>
                    <a:pt x="138444" y="768553"/>
                  </a:cubicBezTo>
                  <a:close/>
                </a:path>
              </a:pathLst>
            </a:custGeom>
            <a:solidFill>
              <a:srgbClr val="70949F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241952" y="5381594"/>
            <a:ext cx="4184790" cy="598076"/>
            <a:chOff x="3249058" y="3907238"/>
            <a:chExt cx="4184790" cy="598076"/>
          </a:xfrm>
        </p:grpSpPr>
        <p:sp>
          <p:nvSpPr>
            <p:cNvPr id="3" name="Freeform 2"/>
            <p:cNvSpPr/>
            <p:nvPr/>
          </p:nvSpPr>
          <p:spPr>
            <a:xfrm>
              <a:off x="3294446" y="4153874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249058" y="3907238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18547" y="3966497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72483" y="3935081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</p:grpSp>
      <p:sp>
        <p:nvSpPr>
          <p:cNvPr id="19" name="Freeform 18"/>
          <p:cNvSpPr/>
          <p:nvPr/>
        </p:nvSpPr>
        <p:spPr>
          <a:xfrm>
            <a:off x="3442800" y="2945745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ored Data 19"/>
          <p:cNvSpPr/>
          <p:nvPr/>
        </p:nvSpPr>
        <p:spPr>
          <a:xfrm rot="5910551">
            <a:off x="9165470" y="3047984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663464">
            <a:off x="9187692" y="2936407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8588243" y="3455457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9251442" y="2834125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8847849" y="2743229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5048177" y="4373105"/>
            <a:ext cx="1321864" cy="425436"/>
            <a:chOff x="7451669" y="2531365"/>
            <a:chExt cx="823341" cy="533857"/>
          </a:xfrm>
        </p:grpSpPr>
        <p:sp>
          <p:nvSpPr>
            <p:cNvPr id="32" name="Oval 31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463569" y="2531365"/>
              <a:ext cx="811441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rgbClr val="95BFD9"/>
                  </a:solidFill>
                  <a:latin typeface="Matryoshka" charset="0"/>
                  <a:ea typeface="Matryoshka" charset="0"/>
                  <a:cs typeface="Matryoshka" charset="0"/>
                </a:rPr>
                <a:t>CANCEL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rgbClr val="95BFD9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6728257" y="4367886"/>
            <a:ext cx="1302761" cy="441364"/>
            <a:chOff x="7409636" y="2511378"/>
            <a:chExt cx="811441" cy="553844"/>
          </a:xfrm>
        </p:grpSpPr>
        <p:sp>
          <p:nvSpPr>
            <p:cNvPr id="79" name="Oval 78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1C4C3B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7451890" y="2524899"/>
              <a:ext cx="620713" cy="457545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7409636" y="2511378"/>
              <a:ext cx="811441" cy="482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    ok!</a:t>
              </a:r>
              <a:endParaRPr lang="en-US" sz="1900" dirty="0">
                <a:ln w="9525" cap="rnd">
                  <a:solidFill>
                    <a:srgbClr val="1C4C3B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676218" y="1936794"/>
            <a:ext cx="3853240" cy="469401"/>
            <a:chOff x="4525652" y="808879"/>
            <a:chExt cx="3853240" cy="469401"/>
          </a:xfrm>
        </p:grpSpPr>
        <p:sp>
          <p:nvSpPr>
            <p:cNvPr id="27" name="TextBox 26"/>
            <p:cNvSpPr txBox="1"/>
            <p:nvPr/>
          </p:nvSpPr>
          <p:spPr>
            <a:xfrm>
              <a:off x="4525652" y="808879"/>
              <a:ext cx="9666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STEP</a:t>
              </a:r>
              <a:r>
                <a:rPr lang="en-US" altLang="zh-CN" sz="2400" dirty="0" smtClean="0"/>
                <a:t>2</a:t>
              </a:r>
              <a:endParaRPr lang="en-US" sz="14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470456" y="816615"/>
              <a:ext cx="29084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FZMiaoWuS-GB" charset="0"/>
                  <a:ea typeface="FZMiaoWuS-GB" charset="0"/>
                  <a:cs typeface="FZMiaoWuS-GB" charset="0"/>
                </a:rPr>
                <a:t>Upload </a:t>
              </a:r>
              <a:r>
                <a:rPr lang="en-US" sz="2400" dirty="0" smtClean="0">
                  <a:latin typeface="FZMiaoWuS-GB" charset="0"/>
                  <a:ea typeface="FZMiaoWuS-GB" charset="0"/>
                  <a:cs typeface="FZMiaoWuS-GB" charset="0"/>
                </a:rPr>
                <a:t>your resume.</a:t>
              </a:r>
              <a:endParaRPr lang="en-US" sz="2400" dirty="0">
                <a:latin typeface="FZMiaoWuS-GB" charset="0"/>
                <a:ea typeface="FZMiaoWuS-GB" charset="0"/>
                <a:cs typeface="FZMiaoWuS-GB" charset="0"/>
              </a:endParaRPr>
            </a:p>
          </p:txBody>
        </p:sp>
      </p:grpSp>
      <p:sp>
        <p:nvSpPr>
          <p:cNvPr id="62" name="Rectangle 61"/>
          <p:cNvSpPr/>
          <p:nvPr/>
        </p:nvSpPr>
        <p:spPr>
          <a:xfrm>
            <a:off x="5462629" y="2743229"/>
            <a:ext cx="2475328" cy="342212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4060887" y="2745772"/>
            <a:ext cx="1332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Nueva Std Bold Condensed" charset="0"/>
                <a:ea typeface="Nueva Std Bold Condensed" charset="0"/>
                <a:cs typeface="Nueva Std Bold Condensed" charset="0"/>
              </a:rPr>
              <a:t>                     File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401146" y="3139079"/>
            <a:ext cx="15165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txt. pdf. word.</a:t>
            </a:r>
            <a:endParaRPr lang="en-US" sz="1200" dirty="0"/>
          </a:p>
        </p:txBody>
      </p:sp>
      <p:grpSp>
        <p:nvGrpSpPr>
          <p:cNvPr id="68" name="Group 67"/>
          <p:cNvGrpSpPr/>
          <p:nvPr/>
        </p:nvGrpSpPr>
        <p:grpSpPr>
          <a:xfrm>
            <a:off x="7088173" y="3136674"/>
            <a:ext cx="828870" cy="338034"/>
            <a:chOff x="6373630" y="4307955"/>
            <a:chExt cx="779124" cy="292841"/>
          </a:xfrm>
        </p:grpSpPr>
        <p:sp>
          <p:nvSpPr>
            <p:cNvPr id="69" name="Rectangle 10"/>
            <p:cNvSpPr/>
            <p:nvPr/>
          </p:nvSpPr>
          <p:spPr>
            <a:xfrm>
              <a:off x="6375580" y="4307955"/>
              <a:ext cx="777174" cy="264958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  <a:gd name="connsiteX0" fmla="*/ 164241 w 1283912"/>
                <a:gd name="connsiteY0" fmla="*/ 16474 h 295211"/>
                <a:gd name="connsiteX1" fmla="*/ 1283912 w 1283912"/>
                <a:gd name="connsiteY1" fmla="*/ 0 h 295211"/>
                <a:gd name="connsiteX2" fmla="*/ 1218010 w 1283912"/>
                <a:gd name="connsiteY2" fmla="*/ 291565 h 295211"/>
                <a:gd name="connsiteX3" fmla="*/ 0 w 1283912"/>
                <a:gd name="connsiteY3" fmla="*/ 295211 h 295211"/>
                <a:gd name="connsiteX4" fmla="*/ 164241 w 1283912"/>
                <a:gd name="connsiteY4" fmla="*/ 16474 h 295211"/>
                <a:gd name="connsiteX0" fmla="*/ 0 w 1299570"/>
                <a:gd name="connsiteY0" fmla="*/ 16474 h 295211"/>
                <a:gd name="connsiteX1" fmla="*/ 1299570 w 1299570"/>
                <a:gd name="connsiteY1" fmla="*/ 0 h 295211"/>
                <a:gd name="connsiteX2" fmla="*/ 1233668 w 1299570"/>
                <a:gd name="connsiteY2" fmla="*/ 291565 h 295211"/>
                <a:gd name="connsiteX3" fmla="*/ 15658 w 1299570"/>
                <a:gd name="connsiteY3" fmla="*/ 295211 h 295211"/>
                <a:gd name="connsiteX4" fmla="*/ 0 w 1299570"/>
                <a:gd name="connsiteY4" fmla="*/ 16474 h 295211"/>
                <a:gd name="connsiteX0" fmla="*/ 0 w 1453545"/>
                <a:gd name="connsiteY0" fmla="*/ 16474 h 309936"/>
                <a:gd name="connsiteX1" fmla="*/ 1299570 w 1453545"/>
                <a:gd name="connsiteY1" fmla="*/ 0 h 309936"/>
                <a:gd name="connsiteX2" fmla="*/ 1453545 w 1453545"/>
                <a:gd name="connsiteY2" fmla="*/ 309936 h 309936"/>
                <a:gd name="connsiteX3" fmla="*/ 15658 w 1453545"/>
                <a:gd name="connsiteY3" fmla="*/ 295211 h 309936"/>
                <a:gd name="connsiteX4" fmla="*/ 0 w 1453545"/>
                <a:gd name="connsiteY4" fmla="*/ 16474 h 309936"/>
                <a:gd name="connsiteX0" fmla="*/ 0 w 1474473"/>
                <a:gd name="connsiteY0" fmla="*/ 0 h 293462"/>
                <a:gd name="connsiteX1" fmla="*/ 1474473 w 1474473"/>
                <a:gd name="connsiteY1" fmla="*/ 1897 h 293462"/>
                <a:gd name="connsiteX2" fmla="*/ 1453545 w 1474473"/>
                <a:gd name="connsiteY2" fmla="*/ 293462 h 293462"/>
                <a:gd name="connsiteX3" fmla="*/ 15658 w 1474473"/>
                <a:gd name="connsiteY3" fmla="*/ 278737 h 293462"/>
                <a:gd name="connsiteX4" fmla="*/ 0 w 1474473"/>
                <a:gd name="connsiteY4" fmla="*/ 0 h 293462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15658 w 1474473"/>
                <a:gd name="connsiteY3" fmla="*/ 278737 h 288869"/>
                <a:gd name="connsiteX4" fmla="*/ 0 w 1474473"/>
                <a:gd name="connsiteY4" fmla="*/ 0 h 288869"/>
                <a:gd name="connsiteX0" fmla="*/ 0 w 1474473"/>
                <a:gd name="connsiteY0" fmla="*/ 0 h 288869"/>
                <a:gd name="connsiteX1" fmla="*/ 1474473 w 1474473"/>
                <a:gd name="connsiteY1" fmla="*/ 1897 h 288869"/>
                <a:gd name="connsiteX2" fmla="*/ 1473534 w 1474473"/>
                <a:gd name="connsiteY2" fmla="*/ 288869 h 288869"/>
                <a:gd name="connsiteX3" fmla="*/ 5664 w 1474473"/>
                <a:gd name="connsiteY3" fmla="*/ 264959 h 288869"/>
                <a:gd name="connsiteX4" fmla="*/ 0 w 1474473"/>
                <a:gd name="connsiteY4" fmla="*/ 0 h 288869"/>
                <a:gd name="connsiteX0" fmla="*/ 0 w 1478531"/>
                <a:gd name="connsiteY0" fmla="*/ 0 h 264959"/>
                <a:gd name="connsiteX1" fmla="*/ 1474473 w 1478531"/>
                <a:gd name="connsiteY1" fmla="*/ 1897 h 264959"/>
                <a:gd name="connsiteX2" fmla="*/ 1478531 w 1478531"/>
                <a:gd name="connsiteY2" fmla="*/ 252128 h 264959"/>
                <a:gd name="connsiteX3" fmla="*/ 5664 w 1478531"/>
                <a:gd name="connsiteY3" fmla="*/ 264959 h 264959"/>
                <a:gd name="connsiteX4" fmla="*/ 0 w 1478531"/>
                <a:gd name="connsiteY4" fmla="*/ 0 h 26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8531" h="264959">
                  <a:moveTo>
                    <a:pt x="0" y="0"/>
                  </a:moveTo>
                  <a:lnTo>
                    <a:pt x="1474473" y="1897"/>
                  </a:lnTo>
                  <a:cubicBezTo>
                    <a:pt x="1475826" y="85307"/>
                    <a:pt x="1477178" y="168718"/>
                    <a:pt x="1478531" y="252128"/>
                  </a:cubicBezTo>
                  <a:lnTo>
                    <a:pt x="5664" y="264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10"/>
            <p:cNvSpPr/>
            <p:nvPr/>
          </p:nvSpPr>
          <p:spPr>
            <a:xfrm>
              <a:off x="6373630" y="4554112"/>
              <a:ext cx="767746" cy="4668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671" h="299803">
                  <a:moveTo>
                    <a:pt x="0" y="16474"/>
                  </a:moveTo>
                  <a:lnTo>
                    <a:pt x="1119671" y="0"/>
                  </a:lnTo>
                  <a:lnTo>
                    <a:pt x="1053769" y="291565"/>
                  </a:lnTo>
                  <a:lnTo>
                    <a:pt x="90616" y="299803"/>
                  </a:lnTo>
                  <a:lnTo>
                    <a:pt x="0" y="16474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7128984" y="3116857"/>
            <a:ext cx="78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Browse</a:t>
            </a:r>
            <a:endParaRPr lang="en-US" sz="1400" dirty="0"/>
          </a:p>
        </p:txBody>
      </p:sp>
      <p:sp>
        <p:nvSpPr>
          <p:cNvPr id="71" name="Rectangle 70"/>
          <p:cNvSpPr/>
          <p:nvPr/>
        </p:nvSpPr>
        <p:spPr>
          <a:xfrm>
            <a:off x="5461879" y="3594906"/>
            <a:ext cx="2445103" cy="328675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4320626" y="3606023"/>
            <a:ext cx="10377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>
                <a:latin typeface="Nueva Std Bold Condensed" charset="0"/>
                <a:ea typeface="Nueva Std Bold Condensed" charset="0"/>
                <a:cs typeface="Nueva Std Bold Condensed" charset="0"/>
              </a:rPr>
              <a:t>Name</a:t>
            </a:r>
            <a:endParaRPr lang="en-US" sz="2000" b="1" dirty="0">
              <a:latin typeface="Nueva Std Bold Condensed" charset="0"/>
              <a:ea typeface="Nueva Std Bold Condensed" charset="0"/>
              <a:cs typeface="Nueva Std Bold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56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148911" y="3665360"/>
            <a:ext cx="4401320" cy="122323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  <a:gd name="connsiteX0" fmla="*/ 0 w 4424184"/>
              <a:gd name="connsiteY0" fmla="*/ 94895 h 909381"/>
              <a:gd name="connsiteX1" fmla="*/ 243613 w 4424184"/>
              <a:gd name="connsiteY1" fmla="*/ 612945 h 909381"/>
              <a:gd name="connsiteX2" fmla="*/ 535844 w 4424184"/>
              <a:gd name="connsiteY2" fmla="*/ 782628 h 909381"/>
              <a:gd name="connsiteX3" fmla="*/ 733807 w 4424184"/>
              <a:gd name="connsiteY3" fmla="*/ 839188 h 909381"/>
              <a:gd name="connsiteX4" fmla="*/ 1648207 w 4424184"/>
              <a:gd name="connsiteY4" fmla="*/ 905176 h 909381"/>
              <a:gd name="connsiteX5" fmla="*/ 3797518 w 4424184"/>
              <a:gd name="connsiteY5" fmla="*/ 895749 h 909381"/>
              <a:gd name="connsiteX6" fmla="*/ 3561848 w 4424184"/>
              <a:gd name="connsiteY6" fmla="*/ 839188 h 909381"/>
              <a:gd name="connsiteX7" fmla="*/ 4108603 w 4424184"/>
              <a:gd name="connsiteY7" fmla="*/ 801481 h 909381"/>
              <a:gd name="connsiteX8" fmla="*/ 4391407 w 4424184"/>
              <a:gd name="connsiteY8" fmla="*/ 396129 h 909381"/>
              <a:gd name="connsiteX9" fmla="*/ 4212298 w 4424184"/>
              <a:gd name="connsiteY9" fmla="*/ 203 h 909381"/>
              <a:gd name="connsiteX10" fmla="*/ 2562607 w 4424184"/>
              <a:gd name="connsiteY10" fmla="*/ 339568 h 909381"/>
              <a:gd name="connsiteX11" fmla="*/ 1016611 w 4424184"/>
              <a:gd name="connsiteY11" fmla="*/ 169885 h 909381"/>
              <a:gd name="connsiteX12" fmla="*/ 243613 w 4424184"/>
              <a:gd name="connsiteY12" fmla="*/ 292434 h 909381"/>
              <a:gd name="connsiteX13" fmla="*/ 0 w 4424184"/>
              <a:gd name="connsiteY13" fmla="*/ 94895 h 909381"/>
              <a:gd name="connsiteX0" fmla="*/ 72 w 4424256"/>
              <a:gd name="connsiteY0" fmla="*/ 94895 h 909381"/>
              <a:gd name="connsiteX1" fmla="*/ 260357 w 4424256"/>
              <a:gd name="connsiteY1" fmla="*/ 637658 h 909381"/>
              <a:gd name="connsiteX2" fmla="*/ 535916 w 4424256"/>
              <a:gd name="connsiteY2" fmla="*/ 782628 h 909381"/>
              <a:gd name="connsiteX3" fmla="*/ 733879 w 4424256"/>
              <a:gd name="connsiteY3" fmla="*/ 839188 h 909381"/>
              <a:gd name="connsiteX4" fmla="*/ 1648279 w 4424256"/>
              <a:gd name="connsiteY4" fmla="*/ 905176 h 909381"/>
              <a:gd name="connsiteX5" fmla="*/ 3797590 w 4424256"/>
              <a:gd name="connsiteY5" fmla="*/ 895749 h 909381"/>
              <a:gd name="connsiteX6" fmla="*/ 3561920 w 4424256"/>
              <a:gd name="connsiteY6" fmla="*/ 839188 h 909381"/>
              <a:gd name="connsiteX7" fmla="*/ 4108675 w 4424256"/>
              <a:gd name="connsiteY7" fmla="*/ 801481 h 909381"/>
              <a:gd name="connsiteX8" fmla="*/ 4391479 w 4424256"/>
              <a:gd name="connsiteY8" fmla="*/ 396129 h 909381"/>
              <a:gd name="connsiteX9" fmla="*/ 4212370 w 4424256"/>
              <a:gd name="connsiteY9" fmla="*/ 203 h 909381"/>
              <a:gd name="connsiteX10" fmla="*/ 2562679 w 4424256"/>
              <a:gd name="connsiteY10" fmla="*/ 339568 h 909381"/>
              <a:gd name="connsiteX11" fmla="*/ 1016683 w 4424256"/>
              <a:gd name="connsiteY11" fmla="*/ 169885 h 909381"/>
              <a:gd name="connsiteX12" fmla="*/ 243685 w 4424256"/>
              <a:gd name="connsiteY12" fmla="*/ 292434 h 909381"/>
              <a:gd name="connsiteX13" fmla="*/ 72 w 4424256"/>
              <a:gd name="connsiteY13" fmla="*/ 94895 h 909381"/>
              <a:gd name="connsiteX0" fmla="*/ 607 w 4424791"/>
              <a:gd name="connsiteY0" fmla="*/ 256348 h 1070834"/>
              <a:gd name="connsiteX1" fmla="*/ 260892 w 4424791"/>
              <a:gd name="connsiteY1" fmla="*/ 799111 h 1070834"/>
              <a:gd name="connsiteX2" fmla="*/ 536451 w 4424791"/>
              <a:gd name="connsiteY2" fmla="*/ 944081 h 1070834"/>
              <a:gd name="connsiteX3" fmla="*/ 734414 w 4424791"/>
              <a:gd name="connsiteY3" fmla="*/ 1000641 h 1070834"/>
              <a:gd name="connsiteX4" fmla="*/ 1648814 w 4424791"/>
              <a:gd name="connsiteY4" fmla="*/ 1066629 h 1070834"/>
              <a:gd name="connsiteX5" fmla="*/ 3798125 w 4424791"/>
              <a:gd name="connsiteY5" fmla="*/ 1057202 h 1070834"/>
              <a:gd name="connsiteX6" fmla="*/ 3562455 w 4424791"/>
              <a:gd name="connsiteY6" fmla="*/ 1000641 h 1070834"/>
              <a:gd name="connsiteX7" fmla="*/ 4109210 w 4424791"/>
              <a:gd name="connsiteY7" fmla="*/ 962934 h 1070834"/>
              <a:gd name="connsiteX8" fmla="*/ 4392014 w 4424791"/>
              <a:gd name="connsiteY8" fmla="*/ 557582 h 1070834"/>
              <a:gd name="connsiteX9" fmla="*/ 4212905 w 4424791"/>
              <a:gd name="connsiteY9" fmla="*/ 161656 h 1070834"/>
              <a:gd name="connsiteX10" fmla="*/ 2563214 w 4424791"/>
              <a:gd name="connsiteY10" fmla="*/ 501021 h 1070834"/>
              <a:gd name="connsiteX11" fmla="*/ 1017218 w 4424791"/>
              <a:gd name="connsiteY11" fmla="*/ 331338 h 1070834"/>
              <a:gd name="connsiteX12" fmla="*/ 335912 w 4424791"/>
              <a:gd name="connsiteY12" fmla="*/ 806 h 1070834"/>
              <a:gd name="connsiteX13" fmla="*/ 607 w 4424791"/>
              <a:gd name="connsiteY13" fmla="*/ 256348 h 1070834"/>
              <a:gd name="connsiteX0" fmla="*/ 607 w 4424791"/>
              <a:gd name="connsiteY0" fmla="*/ 346126 h 1160612"/>
              <a:gd name="connsiteX1" fmla="*/ 260892 w 4424791"/>
              <a:gd name="connsiteY1" fmla="*/ 888889 h 1160612"/>
              <a:gd name="connsiteX2" fmla="*/ 536451 w 4424791"/>
              <a:gd name="connsiteY2" fmla="*/ 1033859 h 1160612"/>
              <a:gd name="connsiteX3" fmla="*/ 734414 w 4424791"/>
              <a:gd name="connsiteY3" fmla="*/ 1090419 h 1160612"/>
              <a:gd name="connsiteX4" fmla="*/ 1648814 w 4424791"/>
              <a:gd name="connsiteY4" fmla="*/ 1156407 h 1160612"/>
              <a:gd name="connsiteX5" fmla="*/ 3798125 w 4424791"/>
              <a:gd name="connsiteY5" fmla="*/ 1146980 h 1160612"/>
              <a:gd name="connsiteX6" fmla="*/ 3562455 w 4424791"/>
              <a:gd name="connsiteY6" fmla="*/ 1090419 h 1160612"/>
              <a:gd name="connsiteX7" fmla="*/ 4109210 w 4424791"/>
              <a:gd name="connsiteY7" fmla="*/ 1052712 h 1160612"/>
              <a:gd name="connsiteX8" fmla="*/ 4392014 w 4424791"/>
              <a:gd name="connsiteY8" fmla="*/ 647360 h 1160612"/>
              <a:gd name="connsiteX9" fmla="*/ 4212905 w 4424791"/>
              <a:gd name="connsiteY9" fmla="*/ 251434 h 1160612"/>
              <a:gd name="connsiteX10" fmla="*/ 2563214 w 4424791"/>
              <a:gd name="connsiteY10" fmla="*/ 590799 h 1160612"/>
              <a:gd name="connsiteX11" fmla="*/ 1083902 w 4424791"/>
              <a:gd name="connsiteY11" fmla="*/ 986 h 1160612"/>
              <a:gd name="connsiteX12" fmla="*/ 335912 w 4424791"/>
              <a:gd name="connsiteY12" fmla="*/ 90584 h 1160612"/>
              <a:gd name="connsiteX13" fmla="*/ 607 w 4424791"/>
              <a:gd name="connsiteY13" fmla="*/ 346126 h 1160612"/>
              <a:gd name="connsiteX0" fmla="*/ 607 w 4417853"/>
              <a:gd name="connsiteY0" fmla="*/ 400366 h 1214852"/>
              <a:gd name="connsiteX1" fmla="*/ 260892 w 4417853"/>
              <a:gd name="connsiteY1" fmla="*/ 943129 h 1214852"/>
              <a:gd name="connsiteX2" fmla="*/ 536451 w 4417853"/>
              <a:gd name="connsiteY2" fmla="*/ 1088099 h 1214852"/>
              <a:gd name="connsiteX3" fmla="*/ 734414 w 4417853"/>
              <a:gd name="connsiteY3" fmla="*/ 1144659 h 1214852"/>
              <a:gd name="connsiteX4" fmla="*/ 1648814 w 4417853"/>
              <a:gd name="connsiteY4" fmla="*/ 1210647 h 1214852"/>
              <a:gd name="connsiteX5" fmla="*/ 3798125 w 4417853"/>
              <a:gd name="connsiteY5" fmla="*/ 1201220 h 1214852"/>
              <a:gd name="connsiteX6" fmla="*/ 3562455 w 4417853"/>
              <a:gd name="connsiteY6" fmla="*/ 1144659 h 1214852"/>
              <a:gd name="connsiteX7" fmla="*/ 4109210 w 4417853"/>
              <a:gd name="connsiteY7" fmla="*/ 1106952 h 1214852"/>
              <a:gd name="connsiteX8" fmla="*/ 4392014 w 4417853"/>
              <a:gd name="connsiteY8" fmla="*/ 701600 h 1214852"/>
              <a:gd name="connsiteX9" fmla="*/ 4212905 w 4417853"/>
              <a:gd name="connsiteY9" fmla="*/ 305674 h 1214852"/>
              <a:gd name="connsiteX10" fmla="*/ 2696584 w 4417853"/>
              <a:gd name="connsiteY10" fmla="*/ 10725 h 1214852"/>
              <a:gd name="connsiteX11" fmla="*/ 1083902 w 4417853"/>
              <a:gd name="connsiteY11" fmla="*/ 55226 h 1214852"/>
              <a:gd name="connsiteX12" fmla="*/ 335912 w 4417853"/>
              <a:gd name="connsiteY12" fmla="*/ 144824 h 1214852"/>
              <a:gd name="connsiteX13" fmla="*/ 607 w 4417853"/>
              <a:gd name="connsiteY13" fmla="*/ 400366 h 1214852"/>
              <a:gd name="connsiteX0" fmla="*/ 607 w 4461975"/>
              <a:gd name="connsiteY0" fmla="*/ 400366 h 1214852"/>
              <a:gd name="connsiteX1" fmla="*/ 260892 w 4461975"/>
              <a:gd name="connsiteY1" fmla="*/ 943129 h 1214852"/>
              <a:gd name="connsiteX2" fmla="*/ 536451 w 4461975"/>
              <a:gd name="connsiteY2" fmla="*/ 1088099 h 1214852"/>
              <a:gd name="connsiteX3" fmla="*/ 734414 w 4461975"/>
              <a:gd name="connsiteY3" fmla="*/ 1144659 h 1214852"/>
              <a:gd name="connsiteX4" fmla="*/ 1648814 w 4461975"/>
              <a:gd name="connsiteY4" fmla="*/ 1210647 h 1214852"/>
              <a:gd name="connsiteX5" fmla="*/ 3798125 w 4461975"/>
              <a:gd name="connsiteY5" fmla="*/ 1201220 h 1214852"/>
              <a:gd name="connsiteX6" fmla="*/ 3562455 w 4461975"/>
              <a:gd name="connsiteY6" fmla="*/ 1144659 h 1214852"/>
              <a:gd name="connsiteX7" fmla="*/ 4109210 w 4461975"/>
              <a:gd name="connsiteY7" fmla="*/ 1106952 h 1214852"/>
              <a:gd name="connsiteX8" fmla="*/ 4450363 w 4461975"/>
              <a:gd name="connsiteY8" fmla="*/ 545081 h 1214852"/>
              <a:gd name="connsiteX9" fmla="*/ 4212905 w 4461975"/>
              <a:gd name="connsiteY9" fmla="*/ 305674 h 1214852"/>
              <a:gd name="connsiteX10" fmla="*/ 2696584 w 4461975"/>
              <a:gd name="connsiteY10" fmla="*/ 10725 h 1214852"/>
              <a:gd name="connsiteX11" fmla="*/ 1083902 w 4461975"/>
              <a:gd name="connsiteY11" fmla="*/ 55226 h 1214852"/>
              <a:gd name="connsiteX12" fmla="*/ 335912 w 4461975"/>
              <a:gd name="connsiteY12" fmla="*/ 144824 h 1214852"/>
              <a:gd name="connsiteX13" fmla="*/ 607 w 4461975"/>
              <a:gd name="connsiteY13" fmla="*/ 400366 h 1214852"/>
              <a:gd name="connsiteX0" fmla="*/ 607 w 4469295"/>
              <a:gd name="connsiteY0" fmla="*/ 400366 h 1214852"/>
              <a:gd name="connsiteX1" fmla="*/ 260892 w 4469295"/>
              <a:gd name="connsiteY1" fmla="*/ 943129 h 1214852"/>
              <a:gd name="connsiteX2" fmla="*/ 536451 w 4469295"/>
              <a:gd name="connsiteY2" fmla="*/ 1088099 h 1214852"/>
              <a:gd name="connsiteX3" fmla="*/ 734414 w 4469295"/>
              <a:gd name="connsiteY3" fmla="*/ 1144659 h 1214852"/>
              <a:gd name="connsiteX4" fmla="*/ 1648814 w 4469295"/>
              <a:gd name="connsiteY4" fmla="*/ 1210647 h 1214852"/>
              <a:gd name="connsiteX5" fmla="*/ 3798125 w 4469295"/>
              <a:gd name="connsiteY5" fmla="*/ 1201220 h 1214852"/>
              <a:gd name="connsiteX6" fmla="*/ 3562455 w 4469295"/>
              <a:gd name="connsiteY6" fmla="*/ 1144659 h 1214852"/>
              <a:gd name="connsiteX7" fmla="*/ 4109210 w 4469295"/>
              <a:gd name="connsiteY7" fmla="*/ 1106952 h 1214852"/>
              <a:gd name="connsiteX8" fmla="*/ 4450363 w 4469295"/>
              <a:gd name="connsiteY8" fmla="*/ 545081 h 1214852"/>
              <a:gd name="connsiteX9" fmla="*/ 4212905 w 4469295"/>
              <a:gd name="connsiteY9" fmla="*/ 305674 h 1214852"/>
              <a:gd name="connsiteX10" fmla="*/ 2696584 w 4469295"/>
              <a:gd name="connsiteY10" fmla="*/ 10725 h 1214852"/>
              <a:gd name="connsiteX11" fmla="*/ 1083902 w 4469295"/>
              <a:gd name="connsiteY11" fmla="*/ 55226 h 1214852"/>
              <a:gd name="connsiteX12" fmla="*/ 335912 w 4469295"/>
              <a:gd name="connsiteY12" fmla="*/ 144824 h 1214852"/>
              <a:gd name="connsiteX13" fmla="*/ 607 w 4469295"/>
              <a:gd name="connsiteY13" fmla="*/ 400366 h 1214852"/>
              <a:gd name="connsiteX0" fmla="*/ 607 w 4453573"/>
              <a:gd name="connsiteY0" fmla="*/ 408745 h 1223231"/>
              <a:gd name="connsiteX1" fmla="*/ 260892 w 4453573"/>
              <a:gd name="connsiteY1" fmla="*/ 951508 h 1223231"/>
              <a:gd name="connsiteX2" fmla="*/ 536451 w 4453573"/>
              <a:gd name="connsiteY2" fmla="*/ 1096478 h 1223231"/>
              <a:gd name="connsiteX3" fmla="*/ 734414 w 4453573"/>
              <a:gd name="connsiteY3" fmla="*/ 1153038 h 1223231"/>
              <a:gd name="connsiteX4" fmla="*/ 1648814 w 4453573"/>
              <a:gd name="connsiteY4" fmla="*/ 1219026 h 1223231"/>
              <a:gd name="connsiteX5" fmla="*/ 3798125 w 4453573"/>
              <a:gd name="connsiteY5" fmla="*/ 1209599 h 1223231"/>
              <a:gd name="connsiteX6" fmla="*/ 3562455 w 4453573"/>
              <a:gd name="connsiteY6" fmla="*/ 1153038 h 1223231"/>
              <a:gd name="connsiteX7" fmla="*/ 4109210 w 4453573"/>
              <a:gd name="connsiteY7" fmla="*/ 1115331 h 1223231"/>
              <a:gd name="connsiteX8" fmla="*/ 4450363 w 4453573"/>
              <a:gd name="connsiteY8" fmla="*/ 553460 h 1223231"/>
              <a:gd name="connsiteX9" fmla="*/ 4171227 w 4453573"/>
              <a:gd name="connsiteY9" fmla="*/ 50442 h 1223231"/>
              <a:gd name="connsiteX10" fmla="*/ 2696584 w 4453573"/>
              <a:gd name="connsiteY10" fmla="*/ 19104 h 1223231"/>
              <a:gd name="connsiteX11" fmla="*/ 1083902 w 4453573"/>
              <a:gd name="connsiteY11" fmla="*/ 63605 h 1223231"/>
              <a:gd name="connsiteX12" fmla="*/ 335912 w 4453573"/>
              <a:gd name="connsiteY12" fmla="*/ 153203 h 1223231"/>
              <a:gd name="connsiteX13" fmla="*/ 607 w 4453573"/>
              <a:gd name="connsiteY13" fmla="*/ 408745 h 122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53573" h="1223231">
                <a:moveTo>
                  <a:pt x="607" y="408745"/>
                </a:moveTo>
                <a:cubicBezTo>
                  <a:pt x="-11896" y="541796"/>
                  <a:pt x="171585" y="836886"/>
                  <a:pt x="260892" y="951508"/>
                </a:cubicBezTo>
                <a:cubicBezTo>
                  <a:pt x="350199" y="1066130"/>
                  <a:pt x="457531" y="1062890"/>
                  <a:pt x="536451" y="1096478"/>
                </a:cubicBezTo>
                <a:cubicBezTo>
                  <a:pt x="615371" y="1130066"/>
                  <a:pt x="549020" y="1132613"/>
                  <a:pt x="734414" y="1153038"/>
                </a:cubicBezTo>
                <a:cubicBezTo>
                  <a:pt x="919808" y="1173463"/>
                  <a:pt x="1138196" y="1209599"/>
                  <a:pt x="1648814" y="1219026"/>
                </a:cubicBezTo>
                <a:cubicBezTo>
                  <a:pt x="2159432" y="1228453"/>
                  <a:pt x="3479185" y="1220597"/>
                  <a:pt x="3798125" y="1209599"/>
                </a:cubicBezTo>
                <a:cubicBezTo>
                  <a:pt x="4117065" y="1198601"/>
                  <a:pt x="3510608" y="1168749"/>
                  <a:pt x="3562455" y="1153038"/>
                </a:cubicBezTo>
                <a:cubicBezTo>
                  <a:pt x="3614302" y="1137327"/>
                  <a:pt x="3961225" y="1215261"/>
                  <a:pt x="4109210" y="1115331"/>
                </a:cubicBezTo>
                <a:cubicBezTo>
                  <a:pt x="4257195" y="1015401"/>
                  <a:pt x="4440027" y="730942"/>
                  <a:pt x="4450363" y="553460"/>
                </a:cubicBezTo>
                <a:cubicBezTo>
                  <a:pt x="4460699" y="375978"/>
                  <a:pt x="4463523" y="139501"/>
                  <a:pt x="4171227" y="50442"/>
                </a:cubicBezTo>
                <a:cubicBezTo>
                  <a:pt x="3878931" y="-38617"/>
                  <a:pt x="3211138" y="16910"/>
                  <a:pt x="2696584" y="19104"/>
                </a:cubicBezTo>
                <a:cubicBezTo>
                  <a:pt x="2182030" y="21298"/>
                  <a:pt x="1470401" y="71461"/>
                  <a:pt x="1083902" y="63605"/>
                </a:cubicBezTo>
                <a:cubicBezTo>
                  <a:pt x="697403" y="55749"/>
                  <a:pt x="516461" y="95680"/>
                  <a:pt x="335912" y="153203"/>
                </a:cubicBezTo>
                <a:cubicBezTo>
                  <a:pt x="155363" y="210726"/>
                  <a:pt x="13110" y="275694"/>
                  <a:pt x="607" y="408745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-1093976" y="3145503"/>
            <a:ext cx="5403309" cy="282366"/>
            <a:chOff x="-1029457" y="4912929"/>
            <a:chExt cx="5403309" cy="282366"/>
          </a:xfrm>
        </p:grpSpPr>
        <p:grpSp>
          <p:nvGrpSpPr>
            <p:cNvPr id="50" name="Group 4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52" name="Can 51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3" name="Can 52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4" name="Can 53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5" name="Can 54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47292" y="2965644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47" name="Can 46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an 47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n 48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 rot="247517">
            <a:off x="8924696" y="2699417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11239780">
            <a:off x="9156453" y="2825975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11197606">
            <a:off x="9099019" y="2888660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617459" y="3506980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 rot="17058193">
            <a:off x="8535128" y="3437415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 rot="17087545">
            <a:off x="8458979" y="3423076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 rot="16415523">
            <a:off x="8749933" y="2590179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 rot="16444875">
            <a:off x="8673784" y="2575840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3742738" y="2055790"/>
            <a:ext cx="5289117" cy="2448975"/>
            <a:chOff x="3692778" y="405857"/>
            <a:chExt cx="5289117" cy="5353609"/>
          </a:xfrm>
        </p:grpSpPr>
        <p:sp>
          <p:nvSpPr>
            <p:cNvPr id="43" name="Freeform 42"/>
            <p:cNvSpPr/>
            <p:nvPr/>
          </p:nvSpPr>
          <p:spPr>
            <a:xfrm>
              <a:off x="3692778" y="405857"/>
              <a:ext cx="5289117" cy="5353609"/>
            </a:xfrm>
            <a:custGeom>
              <a:avLst/>
              <a:gdLst>
                <a:gd name="connsiteX0" fmla="*/ 504185 w 5195064"/>
                <a:gd name="connsiteY0" fmla="*/ 9160 h 1730530"/>
                <a:gd name="connsiteX1" fmla="*/ 46985 w 5195064"/>
                <a:gd name="connsiteY1" fmla="*/ 84111 h 1730530"/>
                <a:gd name="connsiteX2" fmla="*/ 46985 w 5195064"/>
                <a:gd name="connsiteY2" fmla="*/ 488846 h 1730530"/>
                <a:gd name="connsiteX3" fmla="*/ 331798 w 5195064"/>
                <a:gd name="connsiteY3" fmla="*/ 1440721 h 1730530"/>
                <a:gd name="connsiteX4" fmla="*/ 639096 w 5195064"/>
                <a:gd name="connsiteY4" fmla="*/ 1710544 h 1730530"/>
                <a:gd name="connsiteX5" fmla="*/ 1201227 w 5195064"/>
                <a:gd name="connsiteY5" fmla="*/ 1710544 h 1730530"/>
                <a:gd name="connsiteX6" fmla="*/ 2790185 w 5195064"/>
                <a:gd name="connsiteY6" fmla="*/ 1703049 h 1730530"/>
                <a:gd name="connsiteX7" fmla="*/ 4229241 w 5195064"/>
                <a:gd name="connsiteY7" fmla="*/ 1703049 h 1730530"/>
                <a:gd name="connsiteX8" fmla="*/ 4656460 w 5195064"/>
                <a:gd name="connsiteY8" fmla="*/ 1695554 h 1730530"/>
                <a:gd name="connsiteX9" fmla="*/ 4866323 w 5195064"/>
                <a:gd name="connsiteY9" fmla="*/ 1448216 h 1730530"/>
                <a:gd name="connsiteX10" fmla="*/ 5181116 w 5195064"/>
                <a:gd name="connsiteY10" fmla="*/ 361429 h 1730530"/>
                <a:gd name="connsiteX11" fmla="*/ 5083680 w 5195064"/>
                <a:gd name="connsiteY11" fmla="*/ 46636 h 1730530"/>
                <a:gd name="connsiteX12" fmla="*/ 4589005 w 5195064"/>
                <a:gd name="connsiteY12" fmla="*/ 1665 h 1730530"/>
                <a:gd name="connsiteX13" fmla="*/ 504185 w 5195064"/>
                <a:gd name="connsiteY13" fmla="*/ 9160 h 1730530"/>
                <a:gd name="connsiteX0" fmla="*/ 504185 w 5195064"/>
                <a:gd name="connsiteY0" fmla="*/ 9160 h 1716261"/>
                <a:gd name="connsiteX1" fmla="*/ 46985 w 5195064"/>
                <a:gd name="connsiteY1" fmla="*/ 84111 h 1716261"/>
                <a:gd name="connsiteX2" fmla="*/ 46985 w 5195064"/>
                <a:gd name="connsiteY2" fmla="*/ 488846 h 1716261"/>
                <a:gd name="connsiteX3" fmla="*/ 331798 w 5195064"/>
                <a:gd name="connsiteY3" fmla="*/ 1440721 h 1716261"/>
                <a:gd name="connsiteX4" fmla="*/ 598542 w 5195064"/>
                <a:gd name="connsiteY4" fmla="*/ 1684072 h 1716261"/>
                <a:gd name="connsiteX5" fmla="*/ 1201227 w 5195064"/>
                <a:gd name="connsiteY5" fmla="*/ 1710544 h 1716261"/>
                <a:gd name="connsiteX6" fmla="*/ 2790185 w 5195064"/>
                <a:gd name="connsiteY6" fmla="*/ 1703049 h 1716261"/>
                <a:gd name="connsiteX7" fmla="*/ 4229241 w 5195064"/>
                <a:gd name="connsiteY7" fmla="*/ 1703049 h 1716261"/>
                <a:gd name="connsiteX8" fmla="*/ 4656460 w 5195064"/>
                <a:gd name="connsiteY8" fmla="*/ 1695554 h 1716261"/>
                <a:gd name="connsiteX9" fmla="*/ 4866323 w 5195064"/>
                <a:gd name="connsiteY9" fmla="*/ 1448216 h 1716261"/>
                <a:gd name="connsiteX10" fmla="*/ 5181116 w 5195064"/>
                <a:gd name="connsiteY10" fmla="*/ 361429 h 1716261"/>
                <a:gd name="connsiteX11" fmla="*/ 5083680 w 5195064"/>
                <a:gd name="connsiteY11" fmla="*/ 46636 h 1716261"/>
                <a:gd name="connsiteX12" fmla="*/ 4589005 w 5195064"/>
                <a:gd name="connsiteY12" fmla="*/ 1665 h 1716261"/>
                <a:gd name="connsiteX13" fmla="*/ 504185 w 5195064"/>
                <a:gd name="connsiteY13" fmla="*/ 9160 h 1716261"/>
                <a:gd name="connsiteX0" fmla="*/ 504185 w 5195064"/>
                <a:gd name="connsiteY0" fmla="*/ 9160 h 1716285"/>
                <a:gd name="connsiteX1" fmla="*/ 46985 w 5195064"/>
                <a:gd name="connsiteY1" fmla="*/ 84111 h 1716285"/>
                <a:gd name="connsiteX2" fmla="*/ 46985 w 5195064"/>
                <a:gd name="connsiteY2" fmla="*/ 488846 h 1716285"/>
                <a:gd name="connsiteX3" fmla="*/ 331798 w 5195064"/>
                <a:gd name="connsiteY3" fmla="*/ 1440721 h 1716285"/>
                <a:gd name="connsiteX4" fmla="*/ 598542 w 5195064"/>
                <a:gd name="connsiteY4" fmla="*/ 1684072 h 1716285"/>
                <a:gd name="connsiteX5" fmla="*/ 1201227 w 5195064"/>
                <a:gd name="connsiteY5" fmla="*/ 1710544 h 1716285"/>
                <a:gd name="connsiteX6" fmla="*/ 2814518 w 5195064"/>
                <a:gd name="connsiteY6" fmla="*/ 1716285 h 1716285"/>
                <a:gd name="connsiteX7" fmla="*/ 4229241 w 5195064"/>
                <a:gd name="connsiteY7" fmla="*/ 1703049 h 1716285"/>
                <a:gd name="connsiteX8" fmla="*/ 4656460 w 5195064"/>
                <a:gd name="connsiteY8" fmla="*/ 1695554 h 1716285"/>
                <a:gd name="connsiteX9" fmla="*/ 4866323 w 5195064"/>
                <a:gd name="connsiteY9" fmla="*/ 1448216 h 1716285"/>
                <a:gd name="connsiteX10" fmla="*/ 5181116 w 5195064"/>
                <a:gd name="connsiteY10" fmla="*/ 361429 h 1716285"/>
                <a:gd name="connsiteX11" fmla="*/ 5083680 w 5195064"/>
                <a:gd name="connsiteY11" fmla="*/ 46636 h 1716285"/>
                <a:gd name="connsiteX12" fmla="*/ 4589005 w 5195064"/>
                <a:gd name="connsiteY12" fmla="*/ 1665 h 1716285"/>
                <a:gd name="connsiteX13" fmla="*/ 504185 w 5195064"/>
                <a:gd name="connsiteY13" fmla="*/ 9160 h 1716285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656460 w 5195064"/>
                <a:gd name="connsiteY8" fmla="*/ 1695554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4489"/>
                <a:gd name="connsiteY0" fmla="*/ 9160 h 1721962"/>
                <a:gd name="connsiteX1" fmla="*/ 46985 w 5194489"/>
                <a:gd name="connsiteY1" fmla="*/ 84111 h 1721962"/>
                <a:gd name="connsiteX2" fmla="*/ 46985 w 5194489"/>
                <a:gd name="connsiteY2" fmla="*/ 488846 h 1721962"/>
                <a:gd name="connsiteX3" fmla="*/ 331798 w 5194489"/>
                <a:gd name="connsiteY3" fmla="*/ 1440721 h 1721962"/>
                <a:gd name="connsiteX4" fmla="*/ 598542 w 5194489"/>
                <a:gd name="connsiteY4" fmla="*/ 1684072 h 1721962"/>
                <a:gd name="connsiteX5" fmla="*/ 1193116 w 5194489"/>
                <a:gd name="connsiteY5" fmla="*/ 1721133 h 1721962"/>
                <a:gd name="connsiteX6" fmla="*/ 2814518 w 5194489"/>
                <a:gd name="connsiteY6" fmla="*/ 1716285 h 1721962"/>
                <a:gd name="connsiteX7" fmla="*/ 4277904 w 5194489"/>
                <a:gd name="connsiteY7" fmla="*/ 1713638 h 1721962"/>
                <a:gd name="connsiteX8" fmla="*/ 4721345 w 5194489"/>
                <a:gd name="connsiteY8" fmla="*/ 1637315 h 1721962"/>
                <a:gd name="connsiteX9" fmla="*/ 4874434 w 5194489"/>
                <a:gd name="connsiteY9" fmla="*/ 1434980 h 1721962"/>
                <a:gd name="connsiteX10" fmla="*/ 5181116 w 5194489"/>
                <a:gd name="connsiteY10" fmla="*/ 361429 h 1721962"/>
                <a:gd name="connsiteX11" fmla="*/ 5083680 w 5194489"/>
                <a:gd name="connsiteY11" fmla="*/ 46636 h 1721962"/>
                <a:gd name="connsiteX12" fmla="*/ 4589005 w 5194489"/>
                <a:gd name="connsiteY12" fmla="*/ 1665 h 1721962"/>
                <a:gd name="connsiteX13" fmla="*/ 504185 w 5194489"/>
                <a:gd name="connsiteY13" fmla="*/ 9160 h 1721962"/>
                <a:gd name="connsiteX0" fmla="*/ 504185 w 5196515"/>
                <a:gd name="connsiteY0" fmla="*/ 7568 h 1720370"/>
                <a:gd name="connsiteX1" fmla="*/ 46985 w 5196515"/>
                <a:gd name="connsiteY1" fmla="*/ 82519 h 1720370"/>
                <a:gd name="connsiteX2" fmla="*/ 46985 w 5196515"/>
                <a:gd name="connsiteY2" fmla="*/ 487254 h 1720370"/>
                <a:gd name="connsiteX3" fmla="*/ 331798 w 5196515"/>
                <a:gd name="connsiteY3" fmla="*/ 1439129 h 1720370"/>
                <a:gd name="connsiteX4" fmla="*/ 598542 w 5196515"/>
                <a:gd name="connsiteY4" fmla="*/ 1682480 h 1720370"/>
                <a:gd name="connsiteX5" fmla="*/ 1193116 w 5196515"/>
                <a:gd name="connsiteY5" fmla="*/ 1719541 h 1720370"/>
                <a:gd name="connsiteX6" fmla="*/ 2814518 w 5196515"/>
                <a:gd name="connsiteY6" fmla="*/ 1714693 h 1720370"/>
                <a:gd name="connsiteX7" fmla="*/ 4277904 w 5196515"/>
                <a:gd name="connsiteY7" fmla="*/ 1712046 h 1720370"/>
                <a:gd name="connsiteX8" fmla="*/ 4721345 w 5196515"/>
                <a:gd name="connsiteY8" fmla="*/ 1635723 h 1720370"/>
                <a:gd name="connsiteX9" fmla="*/ 4874434 w 5196515"/>
                <a:gd name="connsiteY9" fmla="*/ 1433388 h 1720370"/>
                <a:gd name="connsiteX10" fmla="*/ 5181116 w 5196515"/>
                <a:gd name="connsiteY10" fmla="*/ 359837 h 1720370"/>
                <a:gd name="connsiteX11" fmla="*/ 5091791 w 5196515"/>
                <a:gd name="connsiteY11" fmla="*/ 55633 h 1720370"/>
                <a:gd name="connsiteX12" fmla="*/ 4589005 w 5196515"/>
                <a:gd name="connsiteY12" fmla="*/ 73 h 1720370"/>
                <a:gd name="connsiteX13" fmla="*/ 504185 w 5196515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32247 w 5207417"/>
                <a:gd name="connsiteY8" fmla="*/ 1635723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7417" h="1720370">
                  <a:moveTo>
                    <a:pt x="515087" y="7568"/>
                  </a:moveTo>
                  <a:cubicBezTo>
                    <a:pt x="324587" y="5069"/>
                    <a:pt x="117865" y="34337"/>
                    <a:pt x="41665" y="114285"/>
                  </a:cubicBezTo>
                  <a:cubicBezTo>
                    <a:pt x="-34535" y="194233"/>
                    <a:pt x="7714" y="266447"/>
                    <a:pt x="57887" y="487254"/>
                  </a:cubicBezTo>
                  <a:cubicBezTo>
                    <a:pt x="108060" y="708061"/>
                    <a:pt x="250774" y="1239925"/>
                    <a:pt x="342700" y="1439129"/>
                  </a:cubicBezTo>
                  <a:cubicBezTo>
                    <a:pt x="434626" y="1638333"/>
                    <a:pt x="465891" y="1635745"/>
                    <a:pt x="609444" y="1682480"/>
                  </a:cubicBezTo>
                  <a:cubicBezTo>
                    <a:pt x="752997" y="1729215"/>
                    <a:pt x="1204018" y="1719541"/>
                    <a:pt x="1204018" y="1719541"/>
                  </a:cubicBezTo>
                  <a:lnTo>
                    <a:pt x="2825420" y="1714693"/>
                  </a:lnTo>
                  <a:lnTo>
                    <a:pt x="4288806" y="1712046"/>
                  </a:lnTo>
                  <a:cubicBezTo>
                    <a:pt x="4599852" y="1710797"/>
                    <a:pt x="4657156" y="1679518"/>
                    <a:pt x="4716026" y="1651606"/>
                  </a:cubicBezTo>
                  <a:cubicBezTo>
                    <a:pt x="4774896" y="1623694"/>
                    <a:pt x="4806004" y="1648683"/>
                    <a:pt x="4885336" y="1433388"/>
                  </a:cubicBezTo>
                  <a:cubicBezTo>
                    <a:pt x="4964668" y="1218093"/>
                    <a:pt x="5155792" y="589463"/>
                    <a:pt x="5192018" y="359837"/>
                  </a:cubicBezTo>
                  <a:cubicBezTo>
                    <a:pt x="5228244" y="130211"/>
                    <a:pt x="5201378" y="115594"/>
                    <a:pt x="5102693" y="55633"/>
                  </a:cubicBezTo>
                  <a:cubicBezTo>
                    <a:pt x="5004008" y="-4328"/>
                    <a:pt x="4599907" y="73"/>
                    <a:pt x="4599907" y="73"/>
                  </a:cubicBezTo>
                  <a:lnTo>
                    <a:pt x="515087" y="7568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3830488" y="554525"/>
              <a:ext cx="4959498" cy="5056404"/>
            </a:xfrm>
            <a:custGeom>
              <a:avLst/>
              <a:gdLst>
                <a:gd name="connsiteX0" fmla="*/ 272098 w 5015826"/>
                <a:gd name="connsiteY0" fmla="*/ 12916 h 1576894"/>
                <a:gd name="connsiteX1" fmla="*/ 54741 w 5015826"/>
                <a:gd name="connsiteY1" fmla="*/ 80372 h 1576894"/>
                <a:gd name="connsiteX2" fmla="*/ 2275 w 5015826"/>
                <a:gd name="connsiteY2" fmla="*/ 275244 h 1576894"/>
                <a:gd name="connsiteX3" fmla="*/ 107206 w 5015826"/>
                <a:gd name="connsiteY3" fmla="*/ 664988 h 1576894"/>
                <a:gd name="connsiteX4" fmla="*/ 317069 w 5015826"/>
                <a:gd name="connsiteY4" fmla="*/ 1317060 h 1576894"/>
                <a:gd name="connsiteX5" fmla="*/ 541921 w 5015826"/>
                <a:gd name="connsiteY5" fmla="*/ 1549408 h 1576894"/>
                <a:gd name="connsiteX6" fmla="*/ 879200 w 5015826"/>
                <a:gd name="connsiteY6" fmla="*/ 1571893 h 1576894"/>
                <a:gd name="connsiteX7" fmla="*/ 2595574 w 5015826"/>
                <a:gd name="connsiteY7" fmla="*/ 1564398 h 1576894"/>
                <a:gd name="connsiteX8" fmla="*/ 4296957 w 5015826"/>
                <a:gd name="connsiteY8" fmla="*/ 1564398 h 1576894"/>
                <a:gd name="connsiteX9" fmla="*/ 4664216 w 5015826"/>
                <a:gd name="connsiteY9" fmla="*/ 1392011 h 1576894"/>
                <a:gd name="connsiteX10" fmla="*/ 4934039 w 5015826"/>
                <a:gd name="connsiteY10" fmla="*/ 657493 h 1576894"/>
                <a:gd name="connsiteX11" fmla="*/ 5008990 w 5015826"/>
                <a:gd name="connsiteY11" fmla="*/ 147828 h 1576894"/>
                <a:gd name="connsiteX12" fmla="*/ 4791633 w 5015826"/>
                <a:gd name="connsiteY12" fmla="*/ 12916 h 1576894"/>
                <a:gd name="connsiteX13" fmla="*/ 4716682 w 5015826"/>
                <a:gd name="connsiteY13" fmla="*/ 5421 h 1576894"/>
                <a:gd name="connsiteX14" fmla="*/ 3427528 w 5015826"/>
                <a:gd name="connsiteY14" fmla="*/ 12916 h 1576894"/>
                <a:gd name="connsiteX15" fmla="*/ 272098 w 5015826"/>
                <a:gd name="connsiteY15" fmla="*/ 12916 h 1576894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716682 w 5015826"/>
                <a:gd name="connsiteY13" fmla="*/ 53391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667352 w 5015826"/>
                <a:gd name="connsiteY13" fmla="*/ 3094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1018"/>
                <a:gd name="connsiteY0" fmla="*/ 5294 h 1624864"/>
                <a:gd name="connsiteX1" fmla="*/ 54741 w 5011018"/>
                <a:gd name="connsiteY1" fmla="*/ 128342 h 1624864"/>
                <a:gd name="connsiteX2" fmla="*/ 2275 w 5011018"/>
                <a:gd name="connsiteY2" fmla="*/ 323214 h 1624864"/>
                <a:gd name="connsiteX3" fmla="*/ 107206 w 5011018"/>
                <a:gd name="connsiteY3" fmla="*/ 712958 h 1624864"/>
                <a:gd name="connsiteX4" fmla="*/ 317069 w 5011018"/>
                <a:gd name="connsiteY4" fmla="*/ 1365030 h 1624864"/>
                <a:gd name="connsiteX5" fmla="*/ 541921 w 5011018"/>
                <a:gd name="connsiteY5" fmla="*/ 1597378 h 1624864"/>
                <a:gd name="connsiteX6" fmla="*/ 879200 w 5011018"/>
                <a:gd name="connsiteY6" fmla="*/ 1619863 h 1624864"/>
                <a:gd name="connsiteX7" fmla="*/ 2595574 w 5011018"/>
                <a:gd name="connsiteY7" fmla="*/ 1612368 h 1624864"/>
                <a:gd name="connsiteX8" fmla="*/ 4296957 w 5011018"/>
                <a:gd name="connsiteY8" fmla="*/ 1612368 h 1624864"/>
                <a:gd name="connsiteX9" fmla="*/ 4664216 w 5011018"/>
                <a:gd name="connsiteY9" fmla="*/ 1439981 h 1624864"/>
                <a:gd name="connsiteX10" fmla="*/ 4934039 w 5011018"/>
                <a:gd name="connsiteY10" fmla="*/ 705463 h 1624864"/>
                <a:gd name="connsiteX11" fmla="*/ 5008990 w 5011018"/>
                <a:gd name="connsiteY11" fmla="*/ 195798 h 1624864"/>
                <a:gd name="connsiteX12" fmla="*/ 4873850 w 5011018"/>
                <a:gd name="connsiteY12" fmla="*/ 42356 h 1624864"/>
                <a:gd name="connsiteX13" fmla="*/ 4667352 w 5011018"/>
                <a:gd name="connsiteY13" fmla="*/ 3094 h 1624864"/>
                <a:gd name="connsiteX14" fmla="*/ 3476859 w 5011018"/>
                <a:gd name="connsiteY14" fmla="*/ 0 h 1624864"/>
                <a:gd name="connsiteX15" fmla="*/ 272098 w 5011018"/>
                <a:gd name="connsiteY15" fmla="*/ 5294 h 1624864"/>
                <a:gd name="connsiteX0" fmla="*/ 272098 w 5009025"/>
                <a:gd name="connsiteY0" fmla="*/ 5294 h 1624864"/>
                <a:gd name="connsiteX1" fmla="*/ 54741 w 5009025"/>
                <a:gd name="connsiteY1" fmla="*/ 128342 h 1624864"/>
                <a:gd name="connsiteX2" fmla="*/ 2275 w 5009025"/>
                <a:gd name="connsiteY2" fmla="*/ 323214 h 1624864"/>
                <a:gd name="connsiteX3" fmla="*/ 107206 w 5009025"/>
                <a:gd name="connsiteY3" fmla="*/ 712958 h 1624864"/>
                <a:gd name="connsiteX4" fmla="*/ 317069 w 5009025"/>
                <a:gd name="connsiteY4" fmla="*/ 1365030 h 1624864"/>
                <a:gd name="connsiteX5" fmla="*/ 541921 w 5009025"/>
                <a:gd name="connsiteY5" fmla="*/ 1597378 h 1624864"/>
                <a:gd name="connsiteX6" fmla="*/ 879200 w 5009025"/>
                <a:gd name="connsiteY6" fmla="*/ 1619863 h 1624864"/>
                <a:gd name="connsiteX7" fmla="*/ 2595574 w 5009025"/>
                <a:gd name="connsiteY7" fmla="*/ 1612368 h 1624864"/>
                <a:gd name="connsiteX8" fmla="*/ 4296957 w 5009025"/>
                <a:gd name="connsiteY8" fmla="*/ 1612368 h 1624864"/>
                <a:gd name="connsiteX9" fmla="*/ 4664216 w 5009025"/>
                <a:gd name="connsiteY9" fmla="*/ 1439981 h 1624864"/>
                <a:gd name="connsiteX10" fmla="*/ 4884709 w 5009025"/>
                <a:gd name="connsiteY10" fmla="*/ 708110 h 1624864"/>
                <a:gd name="connsiteX11" fmla="*/ 5008990 w 5009025"/>
                <a:gd name="connsiteY11" fmla="*/ 195798 h 1624864"/>
                <a:gd name="connsiteX12" fmla="*/ 4873850 w 5009025"/>
                <a:gd name="connsiteY12" fmla="*/ 42356 h 1624864"/>
                <a:gd name="connsiteX13" fmla="*/ 4667352 w 5009025"/>
                <a:gd name="connsiteY13" fmla="*/ 3094 h 1624864"/>
                <a:gd name="connsiteX14" fmla="*/ 3476859 w 5009025"/>
                <a:gd name="connsiteY14" fmla="*/ 0 h 1624864"/>
                <a:gd name="connsiteX15" fmla="*/ 272098 w 5009025"/>
                <a:gd name="connsiteY15" fmla="*/ 5294 h 1624864"/>
                <a:gd name="connsiteX0" fmla="*/ 272098 w 4976161"/>
                <a:gd name="connsiteY0" fmla="*/ 5294 h 1624864"/>
                <a:gd name="connsiteX1" fmla="*/ 54741 w 4976161"/>
                <a:gd name="connsiteY1" fmla="*/ 128342 h 1624864"/>
                <a:gd name="connsiteX2" fmla="*/ 2275 w 4976161"/>
                <a:gd name="connsiteY2" fmla="*/ 323214 h 1624864"/>
                <a:gd name="connsiteX3" fmla="*/ 107206 w 4976161"/>
                <a:gd name="connsiteY3" fmla="*/ 712958 h 1624864"/>
                <a:gd name="connsiteX4" fmla="*/ 317069 w 4976161"/>
                <a:gd name="connsiteY4" fmla="*/ 1365030 h 1624864"/>
                <a:gd name="connsiteX5" fmla="*/ 541921 w 4976161"/>
                <a:gd name="connsiteY5" fmla="*/ 1597378 h 1624864"/>
                <a:gd name="connsiteX6" fmla="*/ 879200 w 4976161"/>
                <a:gd name="connsiteY6" fmla="*/ 1619863 h 1624864"/>
                <a:gd name="connsiteX7" fmla="*/ 2595574 w 4976161"/>
                <a:gd name="connsiteY7" fmla="*/ 1612368 h 1624864"/>
                <a:gd name="connsiteX8" fmla="*/ 4296957 w 4976161"/>
                <a:gd name="connsiteY8" fmla="*/ 1612368 h 1624864"/>
                <a:gd name="connsiteX9" fmla="*/ 4664216 w 4976161"/>
                <a:gd name="connsiteY9" fmla="*/ 1439981 h 1624864"/>
                <a:gd name="connsiteX10" fmla="*/ 4884709 w 4976161"/>
                <a:gd name="connsiteY10" fmla="*/ 708110 h 1624864"/>
                <a:gd name="connsiteX11" fmla="*/ 4976104 w 4976161"/>
                <a:gd name="connsiteY11" fmla="*/ 193151 h 1624864"/>
                <a:gd name="connsiteX12" fmla="*/ 4873850 w 4976161"/>
                <a:gd name="connsiteY12" fmla="*/ 42356 h 1624864"/>
                <a:gd name="connsiteX13" fmla="*/ 4667352 w 4976161"/>
                <a:gd name="connsiteY13" fmla="*/ 3094 h 1624864"/>
                <a:gd name="connsiteX14" fmla="*/ 3476859 w 4976161"/>
                <a:gd name="connsiteY14" fmla="*/ 0 h 1624864"/>
                <a:gd name="connsiteX15" fmla="*/ 272098 w 4976161"/>
                <a:gd name="connsiteY15" fmla="*/ 5294 h 1624864"/>
                <a:gd name="connsiteX0" fmla="*/ 233714 w 4937777"/>
                <a:gd name="connsiteY0" fmla="*/ 5294 h 1624864"/>
                <a:gd name="connsiteX1" fmla="*/ 16357 w 4937777"/>
                <a:gd name="connsiteY1" fmla="*/ 128342 h 1624864"/>
                <a:gd name="connsiteX2" fmla="*/ 21443 w 4937777"/>
                <a:gd name="connsiteY2" fmla="*/ 325861 h 1624864"/>
                <a:gd name="connsiteX3" fmla="*/ 68822 w 4937777"/>
                <a:gd name="connsiteY3" fmla="*/ 712958 h 1624864"/>
                <a:gd name="connsiteX4" fmla="*/ 278685 w 4937777"/>
                <a:gd name="connsiteY4" fmla="*/ 1365030 h 1624864"/>
                <a:gd name="connsiteX5" fmla="*/ 503537 w 4937777"/>
                <a:gd name="connsiteY5" fmla="*/ 1597378 h 1624864"/>
                <a:gd name="connsiteX6" fmla="*/ 840816 w 4937777"/>
                <a:gd name="connsiteY6" fmla="*/ 1619863 h 1624864"/>
                <a:gd name="connsiteX7" fmla="*/ 2557190 w 4937777"/>
                <a:gd name="connsiteY7" fmla="*/ 1612368 h 1624864"/>
                <a:gd name="connsiteX8" fmla="*/ 4258573 w 4937777"/>
                <a:gd name="connsiteY8" fmla="*/ 1612368 h 1624864"/>
                <a:gd name="connsiteX9" fmla="*/ 4625832 w 4937777"/>
                <a:gd name="connsiteY9" fmla="*/ 1439981 h 1624864"/>
                <a:gd name="connsiteX10" fmla="*/ 4846325 w 4937777"/>
                <a:gd name="connsiteY10" fmla="*/ 708110 h 1624864"/>
                <a:gd name="connsiteX11" fmla="*/ 4937720 w 4937777"/>
                <a:gd name="connsiteY11" fmla="*/ 193151 h 1624864"/>
                <a:gd name="connsiteX12" fmla="*/ 4835466 w 4937777"/>
                <a:gd name="connsiteY12" fmla="*/ 42356 h 1624864"/>
                <a:gd name="connsiteX13" fmla="*/ 4628968 w 4937777"/>
                <a:gd name="connsiteY13" fmla="*/ 3094 h 1624864"/>
                <a:gd name="connsiteX14" fmla="*/ 3438475 w 4937777"/>
                <a:gd name="connsiteY14" fmla="*/ 0 h 1624864"/>
                <a:gd name="connsiteX15" fmla="*/ 233714 w 4937777"/>
                <a:gd name="connsiteY15" fmla="*/ 5294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288425 w 4947517"/>
                <a:gd name="connsiteY4" fmla="*/ 1365030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337755 w 4947517"/>
                <a:gd name="connsiteY4" fmla="*/ 1370324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514906 w 4949146"/>
                <a:gd name="connsiteY5" fmla="*/ 1597378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654675 w 4949146"/>
                <a:gd name="connsiteY5" fmla="*/ 1584142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50995"/>
                <a:gd name="connsiteY0" fmla="*/ 2647 h 1624864"/>
                <a:gd name="connsiteX1" fmla="*/ 27726 w 4950995"/>
                <a:gd name="connsiteY1" fmla="*/ 128342 h 1624864"/>
                <a:gd name="connsiteX2" fmla="*/ 32812 w 4950995"/>
                <a:gd name="connsiteY2" fmla="*/ 325861 h 1624864"/>
                <a:gd name="connsiteX3" fmla="*/ 121299 w 4950995"/>
                <a:gd name="connsiteY3" fmla="*/ 710311 h 1624864"/>
                <a:gd name="connsiteX4" fmla="*/ 339384 w 4950995"/>
                <a:gd name="connsiteY4" fmla="*/ 1370324 h 1624864"/>
                <a:gd name="connsiteX5" fmla="*/ 654675 w 4950995"/>
                <a:gd name="connsiteY5" fmla="*/ 1584142 h 1624864"/>
                <a:gd name="connsiteX6" fmla="*/ 852185 w 4950995"/>
                <a:gd name="connsiteY6" fmla="*/ 1619863 h 1624864"/>
                <a:gd name="connsiteX7" fmla="*/ 2568559 w 4950995"/>
                <a:gd name="connsiteY7" fmla="*/ 1612368 h 1624864"/>
                <a:gd name="connsiteX8" fmla="*/ 4269942 w 4950995"/>
                <a:gd name="connsiteY8" fmla="*/ 1612368 h 1624864"/>
                <a:gd name="connsiteX9" fmla="*/ 4637201 w 4950995"/>
                <a:gd name="connsiteY9" fmla="*/ 1439981 h 1624864"/>
                <a:gd name="connsiteX10" fmla="*/ 4857694 w 4950995"/>
                <a:gd name="connsiteY10" fmla="*/ 708110 h 1624864"/>
                <a:gd name="connsiteX11" fmla="*/ 4949089 w 4950995"/>
                <a:gd name="connsiteY11" fmla="*/ 193151 h 1624864"/>
                <a:gd name="connsiteX12" fmla="*/ 4896165 w 4950995"/>
                <a:gd name="connsiteY12" fmla="*/ 52945 h 1624864"/>
                <a:gd name="connsiteX13" fmla="*/ 4640337 w 4950995"/>
                <a:gd name="connsiteY13" fmla="*/ 3094 h 1624864"/>
                <a:gd name="connsiteX14" fmla="*/ 3449844 w 4950995"/>
                <a:gd name="connsiteY14" fmla="*/ 0 h 1624864"/>
                <a:gd name="connsiteX15" fmla="*/ 376630 w 4950995"/>
                <a:gd name="connsiteY15" fmla="*/ 2647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4 w 4949784"/>
                <a:gd name="connsiteY12" fmla="*/ 52945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5 w 4949784"/>
                <a:gd name="connsiteY12" fmla="*/ 50298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49784" h="1624864">
                  <a:moveTo>
                    <a:pt x="358976" y="5294"/>
                  </a:moveTo>
                  <a:cubicBezTo>
                    <a:pt x="91905" y="33044"/>
                    <a:pt x="81077" y="74914"/>
                    <a:pt x="26515" y="128342"/>
                  </a:cubicBezTo>
                  <a:cubicBezTo>
                    <a:pt x="-28047" y="181770"/>
                    <a:pt x="16006" y="228866"/>
                    <a:pt x="31601" y="325861"/>
                  </a:cubicBezTo>
                  <a:cubicBezTo>
                    <a:pt x="47197" y="422856"/>
                    <a:pt x="68993" y="536234"/>
                    <a:pt x="120088" y="710311"/>
                  </a:cubicBezTo>
                  <a:cubicBezTo>
                    <a:pt x="171183" y="884388"/>
                    <a:pt x="249277" y="1224686"/>
                    <a:pt x="338173" y="1370324"/>
                  </a:cubicBezTo>
                  <a:cubicBezTo>
                    <a:pt x="427069" y="1515962"/>
                    <a:pt x="567997" y="1542552"/>
                    <a:pt x="653464" y="1584142"/>
                  </a:cubicBezTo>
                  <a:cubicBezTo>
                    <a:pt x="738931" y="1625732"/>
                    <a:pt x="850974" y="1619863"/>
                    <a:pt x="850974" y="1619863"/>
                  </a:cubicBezTo>
                  <a:lnTo>
                    <a:pt x="2567348" y="1612368"/>
                  </a:lnTo>
                  <a:cubicBezTo>
                    <a:pt x="3136974" y="1611119"/>
                    <a:pt x="3923957" y="1641099"/>
                    <a:pt x="4268731" y="1612368"/>
                  </a:cubicBezTo>
                  <a:cubicBezTo>
                    <a:pt x="4613505" y="1583637"/>
                    <a:pt x="4538031" y="1590691"/>
                    <a:pt x="4635990" y="1439981"/>
                  </a:cubicBezTo>
                  <a:cubicBezTo>
                    <a:pt x="4733949" y="1289271"/>
                    <a:pt x="4804502" y="915915"/>
                    <a:pt x="4856483" y="708110"/>
                  </a:cubicBezTo>
                  <a:cubicBezTo>
                    <a:pt x="4908464" y="500305"/>
                    <a:pt x="4941466" y="302786"/>
                    <a:pt x="4947878" y="193151"/>
                  </a:cubicBezTo>
                  <a:cubicBezTo>
                    <a:pt x="4954290" y="83516"/>
                    <a:pt x="4946414" y="81974"/>
                    <a:pt x="4894955" y="50298"/>
                  </a:cubicBezTo>
                  <a:cubicBezTo>
                    <a:pt x="4843496" y="18622"/>
                    <a:pt x="4639126" y="3094"/>
                    <a:pt x="4639126" y="3094"/>
                  </a:cubicBezTo>
                  <a:lnTo>
                    <a:pt x="3448633" y="0"/>
                  </a:lnTo>
                  <a:lnTo>
                    <a:pt x="358976" y="5294"/>
                  </a:lnTo>
                  <a:close/>
                </a:path>
              </a:pathLst>
            </a:custGeom>
            <a:solidFill>
              <a:srgbClr val="1D3F78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3854775" y="889008"/>
              <a:ext cx="4946118" cy="4754092"/>
            </a:xfrm>
            <a:custGeom>
              <a:avLst/>
              <a:gdLst>
                <a:gd name="connsiteX0" fmla="*/ 353011 w 4979205"/>
                <a:gd name="connsiteY0" fmla="*/ 14424 h 1525931"/>
                <a:gd name="connsiteX1" fmla="*/ 135653 w 4979205"/>
                <a:gd name="connsiteY1" fmla="*/ 14424 h 1525931"/>
                <a:gd name="connsiteX2" fmla="*/ 23227 w 4979205"/>
                <a:gd name="connsiteY2" fmla="*/ 164325 h 1525931"/>
                <a:gd name="connsiteX3" fmla="*/ 23227 w 4979205"/>
                <a:gd name="connsiteY3" fmla="*/ 434148 h 1525931"/>
                <a:gd name="connsiteX4" fmla="*/ 270565 w 4979205"/>
                <a:gd name="connsiteY4" fmla="*/ 1236122 h 1525931"/>
                <a:gd name="connsiteX5" fmla="*/ 555378 w 4979205"/>
                <a:gd name="connsiteY5" fmla="*/ 1505945 h 1525931"/>
                <a:gd name="connsiteX6" fmla="*/ 1147489 w 4979205"/>
                <a:gd name="connsiteY6" fmla="*/ 1505945 h 1525931"/>
                <a:gd name="connsiteX7" fmla="*/ 3665837 w 4979205"/>
                <a:gd name="connsiteY7" fmla="*/ 1505945 h 1525931"/>
                <a:gd name="connsiteX8" fmla="*/ 4265443 w 4979205"/>
                <a:gd name="connsiteY8" fmla="*/ 1505945 h 1525931"/>
                <a:gd name="connsiteX9" fmla="*/ 4580237 w 4979205"/>
                <a:gd name="connsiteY9" fmla="*/ 1423499 h 1525931"/>
                <a:gd name="connsiteX10" fmla="*/ 4767614 w 4979205"/>
                <a:gd name="connsiteY10" fmla="*/ 988784 h 1525931"/>
                <a:gd name="connsiteX11" fmla="*/ 4977476 w 4979205"/>
                <a:gd name="connsiteY11" fmla="*/ 299237 h 1525931"/>
                <a:gd name="connsiteX12" fmla="*/ 4842565 w 4979205"/>
                <a:gd name="connsiteY12" fmla="*/ 36909 h 1525931"/>
                <a:gd name="connsiteX13" fmla="*/ 4430335 w 4979205"/>
                <a:gd name="connsiteY13" fmla="*/ 6929 h 1525931"/>
                <a:gd name="connsiteX14" fmla="*/ 353011 w 4979205"/>
                <a:gd name="connsiteY14" fmla="*/ 14424 h 1525931"/>
                <a:gd name="connsiteX0" fmla="*/ 410562 w 4979205"/>
                <a:gd name="connsiteY0" fmla="*/ 6397 h 1539082"/>
                <a:gd name="connsiteX1" fmla="*/ 135653 w 4979205"/>
                <a:gd name="connsiteY1" fmla="*/ 27575 h 1539082"/>
                <a:gd name="connsiteX2" fmla="*/ 23227 w 4979205"/>
                <a:gd name="connsiteY2" fmla="*/ 177476 h 1539082"/>
                <a:gd name="connsiteX3" fmla="*/ 23227 w 4979205"/>
                <a:gd name="connsiteY3" fmla="*/ 447299 h 1539082"/>
                <a:gd name="connsiteX4" fmla="*/ 270565 w 4979205"/>
                <a:gd name="connsiteY4" fmla="*/ 1249273 h 1539082"/>
                <a:gd name="connsiteX5" fmla="*/ 555378 w 4979205"/>
                <a:gd name="connsiteY5" fmla="*/ 1519096 h 1539082"/>
                <a:gd name="connsiteX6" fmla="*/ 1147489 w 4979205"/>
                <a:gd name="connsiteY6" fmla="*/ 1519096 h 1539082"/>
                <a:gd name="connsiteX7" fmla="*/ 3665837 w 4979205"/>
                <a:gd name="connsiteY7" fmla="*/ 1519096 h 1539082"/>
                <a:gd name="connsiteX8" fmla="*/ 4265443 w 4979205"/>
                <a:gd name="connsiteY8" fmla="*/ 1519096 h 1539082"/>
                <a:gd name="connsiteX9" fmla="*/ 4580237 w 4979205"/>
                <a:gd name="connsiteY9" fmla="*/ 1436650 h 1539082"/>
                <a:gd name="connsiteX10" fmla="*/ 4767614 w 4979205"/>
                <a:gd name="connsiteY10" fmla="*/ 1001935 h 1539082"/>
                <a:gd name="connsiteX11" fmla="*/ 4977476 w 4979205"/>
                <a:gd name="connsiteY11" fmla="*/ 312388 h 1539082"/>
                <a:gd name="connsiteX12" fmla="*/ 4842565 w 4979205"/>
                <a:gd name="connsiteY12" fmla="*/ 50060 h 1539082"/>
                <a:gd name="connsiteX13" fmla="*/ 4430335 w 4979205"/>
                <a:gd name="connsiteY13" fmla="*/ 20080 h 1539082"/>
                <a:gd name="connsiteX14" fmla="*/ 410562 w 4979205"/>
                <a:gd name="connsiteY14" fmla="*/ 6397 h 1539082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30335 w 4979205"/>
                <a:gd name="connsiteY13" fmla="*/ 26558 h 1545560"/>
                <a:gd name="connsiteX14" fmla="*/ 501001 w 4979205"/>
                <a:gd name="connsiteY14" fmla="*/ 4934 h 1545560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22113 w 4979205"/>
                <a:gd name="connsiteY13" fmla="*/ 5380 h 1545560"/>
                <a:gd name="connsiteX14" fmla="*/ 501001 w 4979205"/>
                <a:gd name="connsiteY14" fmla="*/ 4934 h 1545560"/>
                <a:gd name="connsiteX0" fmla="*/ 509222 w 4979205"/>
                <a:gd name="connsiteY0" fmla="*/ 4564 h 1547837"/>
                <a:gd name="connsiteX1" fmla="*/ 135653 w 4979205"/>
                <a:gd name="connsiteY1" fmla="*/ 36330 h 1547837"/>
                <a:gd name="connsiteX2" fmla="*/ 23227 w 4979205"/>
                <a:gd name="connsiteY2" fmla="*/ 186231 h 1547837"/>
                <a:gd name="connsiteX3" fmla="*/ 23227 w 4979205"/>
                <a:gd name="connsiteY3" fmla="*/ 456054 h 1547837"/>
                <a:gd name="connsiteX4" fmla="*/ 270565 w 4979205"/>
                <a:gd name="connsiteY4" fmla="*/ 1258028 h 1547837"/>
                <a:gd name="connsiteX5" fmla="*/ 555378 w 4979205"/>
                <a:gd name="connsiteY5" fmla="*/ 1527851 h 1547837"/>
                <a:gd name="connsiteX6" fmla="*/ 1147489 w 4979205"/>
                <a:gd name="connsiteY6" fmla="*/ 1527851 h 1547837"/>
                <a:gd name="connsiteX7" fmla="*/ 3665837 w 4979205"/>
                <a:gd name="connsiteY7" fmla="*/ 1527851 h 1547837"/>
                <a:gd name="connsiteX8" fmla="*/ 4265443 w 4979205"/>
                <a:gd name="connsiteY8" fmla="*/ 1527851 h 1547837"/>
                <a:gd name="connsiteX9" fmla="*/ 4580237 w 4979205"/>
                <a:gd name="connsiteY9" fmla="*/ 1445405 h 1547837"/>
                <a:gd name="connsiteX10" fmla="*/ 4767614 w 4979205"/>
                <a:gd name="connsiteY10" fmla="*/ 1010690 h 1547837"/>
                <a:gd name="connsiteX11" fmla="*/ 4977476 w 4979205"/>
                <a:gd name="connsiteY11" fmla="*/ 321143 h 1547837"/>
                <a:gd name="connsiteX12" fmla="*/ 4842565 w 4979205"/>
                <a:gd name="connsiteY12" fmla="*/ 58815 h 1547837"/>
                <a:gd name="connsiteX13" fmla="*/ 4422113 w 4979205"/>
                <a:gd name="connsiteY13" fmla="*/ 7657 h 1547837"/>
                <a:gd name="connsiteX14" fmla="*/ 509222 w 4979205"/>
                <a:gd name="connsiteY14" fmla="*/ 4564 h 1547837"/>
                <a:gd name="connsiteX0" fmla="*/ 509222 w 4979205"/>
                <a:gd name="connsiteY0" fmla="*/ 1354 h 1544627"/>
                <a:gd name="connsiteX1" fmla="*/ 135653 w 4979205"/>
                <a:gd name="connsiteY1" fmla="*/ 33120 h 1544627"/>
                <a:gd name="connsiteX2" fmla="*/ 23227 w 4979205"/>
                <a:gd name="connsiteY2" fmla="*/ 183021 h 1544627"/>
                <a:gd name="connsiteX3" fmla="*/ 23227 w 4979205"/>
                <a:gd name="connsiteY3" fmla="*/ 452844 h 1544627"/>
                <a:gd name="connsiteX4" fmla="*/ 270565 w 4979205"/>
                <a:gd name="connsiteY4" fmla="*/ 1254818 h 1544627"/>
                <a:gd name="connsiteX5" fmla="*/ 555378 w 4979205"/>
                <a:gd name="connsiteY5" fmla="*/ 1524641 h 1544627"/>
                <a:gd name="connsiteX6" fmla="*/ 1147489 w 4979205"/>
                <a:gd name="connsiteY6" fmla="*/ 1524641 h 1544627"/>
                <a:gd name="connsiteX7" fmla="*/ 3665837 w 4979205"/>
                <a:gd name="connsiteY7" fmla="*/ 1524641 h 1544627"/>
                <a:gd name="connsiteX8" fmla="*/ 4265443 w 4979205"/>
                <a:gd name="connsiteY8" fmla="*/ 1524641 h 1544627"/>
                <a:gd name="connsiteX9" fmla="*/ 4580237 w 4979205"/>
                <a:gd name="connsiteY9" fmla="*/ 1442195 h 1544627"/>
                <a:gd name="connsiteX10" fmla="*/ 4767614 w 4979205"/>
                <a:gd name="connsiteY10" fmla="*/ 1007480 h 1544627"/>
                <a:gd name="connsiteX11" fmla="*/ 4977476 w 4979205"/>
                <a:gd name="connsiteY11" fmla="*/ 317933 h 1544627"/>
                <a:gd name="connsiteX12" fmla="*/ 4842565 w 4979205"/>
                <a:gd name="connsiteY12" fmla="*/ 55605 h 1544627"/>
                <a:gd name="connsiteX13" fmla="*/ 4422113 w 4979205"/>
                <a:gd name="connsiteY13" fmla="*/ 4447 h 1544627"/>
                <a:gd name="connsiteX14" fmla="*/ 509222 w 4979205"/>
                <a:gd name="connsiteY14" fmla="*/ 1354 h 1544627"/>
                <a:gd name="connsiteX0" fmla="*/ 517818 w 4987801"/>
                <a:gd name="connsiteY0" fmla="*/ 1620 h 1544893"/>
                <a:gd name="connsiteX1" fmla="*/ 144249 w 4987801"/>
                <a:gd name="connsiteY1" fmla="*/ 33386 h 1544893"/>
                <a:gd name="connsiteX2" fmla="*/ 15380 w 4987801"/>
                <a:gd name="connsiteY2" fmla="*/ 199170 h 1544893"/>
                <a:gd name="connsiteX3" fmla="*/ 31823 w 4987801"/>
                <a:gd name="connsiteY3" fmla="*/ 453110 h 1544893"/>
                <a:gd name="connsiteX4" fmla="*/ 279161 w 4987801"/>
                <a:gd name="connsiteY4" fmla="*/ 1255084 h 1544893"/>
                <a:gd name="connsiteX5" fmla="*/ 563974 w 4987801"/>
                <a:gd name="connsiteY5" fmla="*/ 1524907 h 1544893"/>
                <a:gd name="connsiteX6" fmla="*/ 1156085 w 4987801"/>
                <a:gd name="connsiteY6" fmla="*/ 1524907 h 1544893"/>
                <a:gd name="connsiteX7" fmla="*/ 3674433 w 4987801"/>
                <a:gd name="connsiteY7" fmla="*/ 1524907 h 1544893"/>
                <a:gd name="connsiteX8" fmla="*/ 4274039 w 4987801"/>
                <a:gd name="connsiteY8" fmla="*/ 1524907 h 1544893"/>
                <a:gd name="connsiteX9" fmla="*/ 4588833 w 4987801"/>
                <a:gd name="connsiteY9" fmla="*/ 1442461 h 1544893"/>
                <a:gd name="connsiteX10" fmla="*/ 4776210 w 4987801"/>
                <a:gd name="connsiteY10" fmla="*/ 1007746 h 1544893"/>
                <a:gd name="connsiteX11" fmla="*/ 4986072 w 4987801"/>
                <a:gd name="connsiteY11" fmla="*/ 318199 h 1544893"/>
                <a:gd name="connsiteX12" fmla="*/ 4851161 w 4987801"/>
                <a:gd name="connsiteY12" fmla="*/ 55871 h 1544893"/>
                <a:gd name="connsiteX13" fmla="*/ 4430709 w 4987801"/>
                <a:gd name="connsiteY13" fmla="*/ 4713 h 1544893"/>
                <a:gd name="connsiteX14" fmla="*/ 517818 w 4987801"/>
                <a:gd name="connsiteY14" fmla="*/ 1620 h 1544893"/>
                <a:gd name="connsiteX0" fmla="*/ 517818 w 4987801"/>
                <a:gd name="connsiteY0" fmla="*/ 661 h 1543934"/>
                <a:gd name="connsiteX1" fmla="*/ 144249 w 4987801"/>
                <a:gd name="connsiteY1" fmla="*/ 48310 h 1543934"/>
                <a:gd name="connsiteX2" fmla="*/ 15380 w 4987801"/>
                <a:gd name="connsiteY2" fmla="*/ 198211 h 1543934"/>
                <a:gd name="connsiteX3" fmla="*/ 31823 w 4987801"/>
                <a:gd name="connsiteY3" fmla="*/ 452151 h 1543934"/>
                <a:gd name="connsiteX4" fmla="*/ 279161 w 4987801"/>
                <a:gd name="connsiteY4" fmla="*/ 1254125 h 1543934"/>
                <a:gd name="connsiteX5" fmla="*/ 563974 w 4987801"/>
                <a:gd name="connsiteY5" fmla="*/ 1523948 h 1543934"/>
                <a:gd name="connsiteX6" fmla="*/ 1156085 w 4987801"/>
                <a:gd name="connsiteY6" fmla="*/ 1523948 h 1543934"/>
                <a:gd name="connsiteX7" fmla="*/ 3674433 w 4987801"/>
                <a:gd name="connsiteY7" fmla="*/ 1523948 h 1543934"/>
                <a:gd name="connsiteX8" fmla="*/ 4274039 w 4987801"/>
                <a:gd name="connsiteY8" fmla="*/ 1523948 h 1543934"/>
                <a:gd name="connsiteX9" fmla="*/ 4588833 w 4987801"/>
                <a:gd name="connsiteY9" fmla="*/ 1441502 h 1543934"/>
                <a:gd name="connsiteX10" fmla="*/ 4776210 w 4987801"/>
                <a:gd name="connsiteY10" fmla="*/ 1006787 h 1543934"/>
                <a:gd name="connsiteX11" fmla="*/ 4986072 w 4987801"/>
                <a:gd name="connsiteY11" fmla="*/ 317240 h 1543934"/>
                <a:gd name="connsiteX12" fmla="*/ 4851161 w 4987801"/>
                <a:gd name="connsiteY12" fmla="*/ 54912 h 1543934"/>
                <a:gd name="connsiteX13" fmla="*/ 4430709 w 4987801"/>
                <a:gd name="connsiteY13" fmla="*/ 3754 h 1543934"/>
                <a:gd name="connsiteX14" fmla="*/ 517818 w 4987801"/>
                <a:gd name="connsiteY14" fmla="*/ 661 h 1543934"/>
                <a:gd name="connsiteX0" fmla="*/ 511712 w 4981695"/>
                <a:gd name="connsiteY0" fmla="*/ 661 h 1543934"/>
                <a:gd name="connsiteX1" fmla="*/ 138143 w 4981695"/>
                <a:gd name="connsiteY1" fmla="*/ 48310 h 1543934"/>
                <a:gd name="connsiteX2" fmla="*/ 9274 w 4981695"/>
                <a:gd name="connsiteY2" fmla="*/ 198211 h 1543934"/>
                <a:gd name="connsiteX3" fmla="*/ 25717 w 4981695"/>
                <a:gd name="connsiteY3" fmla="*/ 452151 h 1543934"/>
                <a:gd name="connsiteX4" fmla="*/ 273055 w 4981695"/>
                <a:gd name="connsiteY4" fmla="*/ 1254125 h 1543934"/>
                <a:gd name="connsiteX5" fmla="*/ 557868 w 4981695"/>
                <a:gd name="connsiteY5" fmla="*/ 1523948 h 1543934"/>
                <a:gd name="connsiteX6" fmla="*/ 1149979 w 4981695"/>
                <a:gd name="connsiteY6" fmla="*/ 1523948 h 1543934"/>
                <a:gd name="connsiteX7" fmla="*/ 3668327 w 4981695"/>
                <a:gd name="connsiteY7" fmla="*/ 1523948 h 1543934"/>
                <a:gd name="connsiteX8" fmla="*/ 4267933 w 4981695"/>
                <a:gd name="connsiteY8" fmla="*/ 1523948 h 1543934"/>
                <a:gd name="connsiteX9" fmla="*/ 4582727 w 4981695"/>
                <a:gd name="connsiteY9" fmla="*/ 1441502 h 1543934"/>
                <a:gd name="connsiteX10" fmla="*/ 4770104 w 4981695"/>
                <a:gd name="connsiteY10" fmla="*/ 1006787 h 1543934"/>
                <a:gd name="connsiteX11" fmla="*/ 4979966 w 4981695"/>
                <a:gd name="connsiteY11" fmla="*/ 317240 h 1543934"/>
                <a:gd name="connsiteX12" fmla="*/ 4845055 w 4981695"/>
                <a:gd name="connsiteY12" fmla="*/ 54912 h 1543934"/>
                <a:gd name="connsiteX13" fmla="*/ 4424603 w 4981695"/>
                <a:gd name="connsiteY13" fmla="*/ 3754 h 1543934"/>
                <a:gd name="connsiteX14" fmla="*/ 511712 w 4981695"/>
                <a:gd name="connsiteY14" fmla="*/ 661 h 1543934"/>
                <a:gd name="connsiteX0" fmla="*/ 504436 w 4974419"/>
                <a:gd name="connsiteY0" fmla="*/ 661 h 1543934"/>
                <a:gd name="connsiteX1" fmla="*/ 130867 w 4974419"/>
                <a:gd name="connsiteY1" fmla="*/ 48310 h 1543934"/>
                <a:gd name="connsiteX2" fmla="*/ 1998 w 4974419"/>
                <a:gd name="connsiteY2" fmla="*/ 198211 h 1543934"/>
                <a:gd name="connsiteX3" fmla="*/ 67771 w 4974419"/>
                <a:gd name="connsiteY3" fmla="*/ 505095 h 1543934"/>
                <a:gd name="connsiteX4" fmla="*/ 265779 w 4974419"/>
                <a:gd name="connsiteY4" fmla="*/ 1254125 h 1543934"/>
                <a:gd name="connsiteX5" fmla="*/ 550592 w 4974419"/>
                <a:gd name="connsiteY5" fmla="*/ 1523948 h 1543934"/>
                <a:gd name="connsiteX6" fmla="*/ 1142703 w 4974419"/>
                <a:gd name="connsiteY6" fmla="*/ 1523948 h 1543934"/>
                <a:gd name="connsiteX7" fmla="*/ 3661051 w 4974419"/>
                <a:gd name="connsiteY7" fmla="*/ 1523948 h 1543934"/>
                <a:gd name="connsiteX8" fmla="*/ 4260657 w 4974419"/>
                <a:gd name="connsiteY8" fmla="*/ 1523948 h 1543934"/>
                <a:gd name="connsiteX9" fmla="*/ 4575451 w 4974419"/>
                <a:gd name="connsiteY9" fmla="*/ 1441502 h 1543934"/>
                <a:gd name="connsiteX10" fmla="*/ 4762828 w 4974419"/>
                <a:gd name="connsiteY10" fmla="*/ 1006787 h 1543934"/>
                <a:gd name="connsiteX11" fmla="*/ 4972690 w 4974419"/>
                <a:gd name="connsiteY11" fmla="*/ 317240 h 1543934"/>
                <a:gd name="connsiteX12" fmla="*/ 4837779 w 4974419"/>
                <a:gd name="connsiteY12" fmla="*/ 54912 h 1543934"/>
                <a:gd name="connsiteX13" fmla="*/ 4417327 w 4974419"/>
                <a:gd name="connsiteY13" fmla="*/ 3754 h 1543934"/>
                <a:gd name="connsiteX14" fmla="*/ 504436 w 4974419"/>
                <a:gd name="connsiteY14" fmla="*/ 661 h 1543934"/>
                <a:gd name="connsiteX0" fmla="*/ 504436 w 4935382"/>
                <a:gd name="connsiteY0" fmla="*/ 661 h 1543934"/>
                <a:gd name="connsiteX1" fmla="*/ 130867 w 4935382"/>
                <a:gd name="connsiteY1" fmla="*/ 48310 h 1543934"/>
                <a:gd name="connsiteX2" fmla="*/ 1998 w 4935382"/>
                <a:gd name="connsiteY2" fmla="*/ 198211 h 1543934"/>
                <a:gd name="connsiteX3" fmla="*/ 67771 w 4935382"/>
                <a:gd name="connsiteY3" fmla="*/ 505095 h 1543934"/>
                <a:gd name="connsiteX4" fmla="*/ 265779 w 4935382"/>
                <a:gd name="connsiteY4" fmla="*/ 1254125 h 1543934"/>
                <a:gd name="connsiteX5" fmla="*/ 550592 w 4935382"/>
                <a:gd name="connsiteY5" fmla="*/ 1523948 h 1543934"/>
                <a:gd name="connsiteX6" fmla="*/ 1142703 w 4935382"/>
                <a:gd name="connsiteY6" fmla="*/ 1523948 h 1543934"/>
                <a:gd name="connsiteX7" fmla="*/ 3661051 w 4935382"/>
                <a:gd name="connsiteY7" fmla="*/ 1523948 h 1543934"/>
                <a:gd name="connsiteX8" fmla="*/ 4260657 w 4935382"/>
                <a:gd name="connsiteY8" fmla="*/ 1523948 h 1543934"/>
                <a:gd name="connsiteX9" fmla="*/ 4575451 w 4935382"/>
                <a:gd name="connsiteY9" fmla="*/ 1441502 h 1543934"/>
                <a:gd name="connsiteX10" fmla="*/ 4762828 w 4935382"/>
                <a:gd name="connsiteY10" fmla="*/ 1006787 h 1543934"/>
                <a:gd name="connsiteX11" fmla="*/ 4931582 w 4935382"/>
                <a:gd name="connsiteY11" fmla="*/ 341065 h 1543934"/>
                <a:gd name="connsiteX12" fmla="*/ 4837779 w 4935382"/>
                <a:gd name="connsiteY12" fmla="*/ 54912 h 1543934"/>
                <a:gd name="connsiteX13" fmla="*/ 4417327 w 4935382"/>
                <a:gd name="connsiteY13" fmla="*/ 3754 h 1543934"/>
                <a:gd name="connsiteX14" fmla="*/ 504436 w 493538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60657 w 4936432"/>
                <a:gd name="connsiteY8" fmla="*/ 1523948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27716"/>
                <a:gd name="connsiteX1" fmla="*/ 130867 w 4936432"/>
                <a:gd name="connsiteY1" fmla="*/ 48310 h 1527716"/>
                <a:gd name="connsiteX2" fmla="*/ 1998 w 4936432"/>
                <a:gd name="connsiteY2" fmla="*/ 198211 h 1527716"/>
                <a:gd name="connsiteX3" fmla="*/ 67771 w 4936432"/>
                <a:gd name="connsiteY3" fmla="*/ 505095 h 1527716"/>
                <a:gd name="connsiteX4" fmla="*/ 265779 w 4936432"/>
                <a:gd name="connsiteY4" fmla="*/ 1254125 h 1527716"/>
                <a:gd name="connsiteX5" fmla="*/ 534149 w 4936432"/>
                <a:gd name="connsiteY5" fmla="*/ 1497476 h 1527716"/>
                <a:gd name="connsiteX6" fmla="*/ 1142703 w 4936432"/>
                <a:gd name="connsiteY6" fmla="*/ 1523948 h 1527716"/>
                <a:gd name="connsiteX7" fmla="*/ 3225301 w 4936432"/>
                <a:gd name="connsiteY7" fmla="*/ 1523948 h 1527716"/>
                <a:gd name="connsiteX8" fmla="*/ 4260657 w 4936432"/>
                <a:gd name="connsiteY8" fmla="*/ 1516006 h 1527716"/>
                <a:gd name="connsiteX9" fmla="*/ 4600116 w 4936432"/>
                <a:gd name="connsiteY9" fmla="*/ 1407088 h 1527716"/>
                <a:gd name="connsiteX10" fmla="*/ 4746386 w 4936432"/>
                <a:gd name="connsiteY10" fmla="*/ 1012082 h 1527716"/>
                <a:gd name="connsiteX11" fmla="*/ 4931582 w 4936432"/>
                <a:gd name="connsiteY11" fmla="*/ 341065 h 1527716"/>
                <a:gd name="connsiteX12" fmla="*/ 4837779 w 4936432"/>
                <a:gd name="connsiteY12" fmla="*/ 54912 h 1527716"/>
                <a:gd name="connsiteX13" fmla="*/ 4417327 w 4936432"/>
                <a:gd name="connsiteY13" fmla="*/ 3754 h 1527716"/>
                <a:gd name="connsiteX14" fmla="*/ 504436 w 4936432"/>
                <a:gd name="connsiteY14" fmla="*/ 661 h 152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36432" h="1527716">
                  <a:moveTo>
                    <a:pt x="504436" y="661"/>
                  </a:moveTo>
                  <a:cubicBezTo>
                    <a:pt x="382131" y="-3889"/>
                    <a:pt x="214607" y="15385"/>
                    <a:pt x="130867" y="48310"/>
                  </a:cubicBezTo>
                  <a:cubicBezTo>
                    <a:pt x="47127" y="81235"/>
                    <a:pt x="12514" y="122080"/>
                    <a:pt x="1998" y="198211"/>
                  </a:cubicBezTo>
                  <a:cubicBezTo>
                    <a:pt x="-8518" y="274342"/>
                    <a:pt x="23808" y="329109"/>
                    <a:pt x="67771" y="505095"/>
                  </a:cubicBezTo>
                  <a:cubicBezTo>
                    <a:pt x="111734" y="681081"/>
                    <a:pt x="188049" y="1088728"/>
                    <a:pt x="265779" y="1254125"/>
                  </a:cubicBezTo>
                  <a:cubicBezTo>
                    <a:pt x="343509" y="1419522"/>
                    <a:pt x="387995" y="1452506"/>
                    <a:pt x="534149" y="1497476"/>
                  </a:cubicBezTo>
                  <a:cubicBezTo>
                    <a:pt x="680303" y="1542446"/>
                    <a:pt x="1142703" y="1523948"/>
                    <a:pt x="1142703" y="1523948"/>
                  </a:cubicBezTo>
                  <a:lnTo>
                    <a:pt x="3225301" y="1523948"/>
                  </a:lnTo>
                  <a:lnTo>
                    <a:pt x="4260657" y="1516006"/>
                  </a:lnTo>
                  <a:cubicBezTo>
                    <a:pt x="4448685" y="1496529"/>
                    <a:pt x="4519161" y="1491075"/>
                    <a:pt x="4600116" y="1407088"/>
                  </a:cubicBezTo>
                  <a:cubicBezTo>
                    <a:pt x="4681071" y="1323101"/>
                    <a:pt x="4691142" y="1189753"/>
                    <a:pt x="4746386" y="1012082"/>
                  </a:cubicBezTo>
                  <a:cubicBezTo>
                    <a:pt x="4801630" y="834412"/>
                    <a:pt x="4916350" y="500593"/>
                    <a:pt x="4931582" y="341065"/>
                  </a:cubicBezTo>
                  <a:cubicBezTo>
                    <a:pt x="4946814" y="181537"/>
                    <a:pt x="4928969" y="103630"/>
                    <a:pt x="4837779" y="54912"/>
                  </a:cubicBezTo>
                  <a:cubicBezTo>
                    <a:pt x="4746589" y="6194"/>
                    <a:pt x="4417327" y="3754"/>
                    <a:pt x="4417327" y="3754"/>
                  </a:cubicBezTo>
                  <a:lnTo>
                    <a:pt x="504436" y="661"/>
                  </a:lnTo>
                  <a:close/>
                </a:path>
              </a:pathLst>
            </a:custGeom>
            <a:solidFill>
              <a:srgbClr val="9ED1CB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3853044" y="853556"/>
              <a:ext cx="4945775" cy="2829151"/>
            </a:xfrm>
            <a:custGeom>
              <a:avLst/>
              <a:gdLst>
                <a:gd name="connsiteX0" fmla="*/ 138945 w 4968029"/>
                <a:gd name="connsiteY0" fmla="*/ 755060 h 895648"/>
                <a:gd name="connsiteX1" fmla="*/ 93975 w 4968029"/>
                <a:gd name="connsiteY1" fmla="*/ 350326 h 895648"/>
                <a:gd name="connsiteX2" fmla="*/ 236381 w 4968029"/>
                <a:gd name="connsiteY2" fmla="*/ 147958 h 895648"/>
                <a:gd name="connsiteX3" fmla="*/ 416263 w 4968029"/>
                <a:gd name="connsiteY3" fmla="*/ 95493 h 895648"/>
                <a:gd name="connsiteX4" fmla="*/ 731057 w 4968029"/>
                <a:gd name="connsiteY4" fmla="*/ 95493 h 895648"/>
                <a:gd name="connsiteX5" fmla="*/ 3024552 w 4968029"/>
                <a:gd name="connsiteY5" fmla="*/ 102988 h 895648"/>
                <a:gd name="connsiteX6" fmla="*/ 4411142 w 4968029"/>
                <a:gd name="connsiteY6" fmla="*/ 95493 h 895648"/>
                <a:gd name="connsiteX7" fmla="*/ 4733430 w 4968029"/>
                <a:gd name="connsiteY7" fmla="*/ 117978 h 895648"/>
                <a:gd name="connsiteX8" fmla="*/ 4845857 w 4968029"/>
                <a:gd name="connsiteY8" fmla="*/ 222909 h 895648"/>
                <a:gd name="connsiteX9" fmla="*/ 4845857 w 4968029"/>
                <a:gd name="connsiteY9" fmla="*/ 590168 h 895648"/>
                <a:gd name="connsiteX10" fmla="*/ 4785896 w 4968029"/>
                <a:gd name="connsiteY10" fmla="*/ 889972 h 895648"/>
                <a:gd name="connsiteX11" fmla="*/ 4965778 w 4968029"/>
                <a:gd name="connsiteY11" fmla="*/ 320345 h 895648"/>
                <a:gd name="connsiteX12" fmla="*/ 4868342 w 4968029"/>
                <a:gd name="connsiteY12" fmla="*/ 80503 h 895648"/>
                <a:gd name="connsiteX13" fmla="*/ 4606014 w 4968029"/>
                <a:gd name="connsiteY13" fmla="*/ 5552 h 895648"/>
                <a:gd name="connsiteX14" fmla="*/ 4148814 w 4968029"/>
                <a:gd name="connsiteY14" fmla="*/ 5552 h 895648"/>
                <a:gd name="connsiteX15" fmla="*/ 1802853 w 4968029"/>
                <a:gd name="connsiteY15" fmla="*/ 5552 h 895648"/>
                <a:gd name="connsiteX16" fmla="*/ 386283 w 4968029"/>
                <a:gd name="connsiteY16" fmla="*/ 5552 h 895648"/>
                <a:gd name="connsiteX17" fmla="*/ 131450 w 4968029"/>
                <a:gd name="connsiteY17" fmla="*/ 20542 h 895648"/>
                <a:gd name="connsiteX18" fmla="*/ 4034 w 4968029"/>
                <a:gd name="connsiteY18" fmla="*/ 200424 h 895648"/>
                <a:gd name="connsiteX19" fmla="*/ 41509 w 4968029"/>
                <a:gd name="connsiteY19" fmla="*/ 545198 h 895648"/>
                <a:gd name="connsiteX20" fmla="*/ 138945 w 4968029"/>
                <a:gd name="connsiteY20" fmla="*/ 815021 h 895648"/>
                <a:gd name="connsiteX21" fmla="*/ 138945 w 4968029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385782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41151 w 4967528"/>
                <a:gd name="connsiteY7" fmla="*/ 139156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36204"/>
                <a:gd name="connsiteY0" fmla="*/ 755060 h 895648"/>
                <a:gd name="connsiteX1" fmla="*/ 93474 w 4936204"/>
                <a:gd name="connsiteY1" fmla="*/ 350326 h 895648"/>
                <a:gd name="connsiteX2" fmla="*/ 235880 w 4936204"/>
                <a:gd name="connsiteY2" fmla="*/ 147958 h 895648"/>
                <a:gd name="connsiteX3" fmla="*/ 423984 w 4936204"/>
                <a:gd name="connsiteY3" fmla="*/ 95493 h 895648"/>
                <a:gd name="connsiteX4" fmla="*/ 1001872 w 4936204"/>
                <a:gd name="connsiteY4" fmla="*/ 92846 h 895648"/>
                <a:gd name="connsiteX5" fmla="*/ 3040495 w 4936204"/>
                <a:gd name="connsiteY5" fmla="*/ 89752 h 895648"/>
                <a:gd name="connsiteX6" fmla="*/ 4410641 w 4936204"/>
                <a:gd name="connsiteY6" fmla="*/ 95493 h 895648"/>
                <a:gd name="connsiteX7" fmla="*/ 4741151 w 4936204"/>
                <a:gd name="connsiteY7" fmla="*/ 139156 h 895648"/>
                <a:gd name="connsiteX8" fmla="*/ 4845356 w 4936204"/>
                <a:gd name="connsiteY8" fmla="*/ 222909 h 895648"/>
                <a:gd name="connsiteX9" fmla="*/ 4845356 w 4936204"/>
                <a:gd name="connsiteY9" fmla="*/ 590168 h 895648"/>
                <a:gd name="connsiteX10" fmla="*/ 4785395 w 4936204"/>
                <a:gd name="connsiteY10" fmla="*/ 889972 h 895648"/>
                <a:gd name="connsiteX11" fmla="*/ 4932390 w 4936204"/>
                <a:gd name="connsiteY11" fmla="*/ 320345 h 895648"/>
                <a:gd name="connsiteX12" fmla="*/ 4867841 w 4936204"/>
                <a:gd name="connsiteY12" fmla="*/ 80503 h 895648"/>
                <a:gd name="connsiteX13" fmla="*/ 4605513 w 4936204"/>
                <a:gd name="connsiteY13" fmla="*/ 5552 h 895648"/>
                <a:gd name="connsiteX14" fmla="*/ 4148313 w 4936204"/>
                <a:gd name="connsiteY14" fmla="*/ 5552 h 895648"/>
                <a:gd name="connsiteX15" fmla="*/ 1802352 w 4936204"/>
                <a:gd name="connsiteY15" fmla="*/ 5552 h 895648"/>
                <a:gd name="connsiteX16" fmla="*/ 509107 w 4936204"/>
                <a:gd name="connsiteY16" fmla="*/ 5552 h 895648"/>
                <a:gd name="connsiteX17" fmla="*/ 122727 w 4936204"/>
                <a:gd name="connsiteY17" fmla="*/ 60250 h 895648"/>
                <a:gd name="connsiteX18" fmla="*/ 3533 w 4936204"/>
                <a:gd name="connsiteY18" fmla="*/ 200424 h 895648"/>
                <a:gd name="connsiteX19" fmla="*/ 41008 w 4936204"/>
                <a:gd name="connsiteY19" fmla="*/ 545198 h 895648"/>
                <a:gd name="connsiteX20" fmla="*/ 138444 w 4936204"/>
                <a:gd name="connsiteY20" fmla="*/ 815021 h 895648"/>
                <a:gd name="connsiteX21" fmla="*/ 138444 w 4936204"/>
                <a:gd name="connsiteY21" fmla="*/ 755060 h 895648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0495 w 4936204"/>
                <a:gd name="connsiteY5" fmla="*/ 85009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8946 w 4936204"/>
                <a:gd name="connsiteY5" fmla="*/ 55081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509107 w 4936204"/>
                <a:gd name="connsiteY16" fmla="*/ 19045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492206 w 4936204"/>
                <a:gd name="connsiteY16" fmla="*/ 2721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48313 w 4936088"/>
                <a:gd name="connsiteY14" fmla="*/ 19045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15535 w 4936088"/>
                <a:gd name="connsiteY3" fmla="*/ 76337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6088" h="909141">
                  <a:moveTo>
                    <a:pt x="138444" y="768553"/>
                  </a:moveTo>
                  <a:cubicBezTo>
                    <a:pt x="130949" y="691104"/>
                    <a:pt x="85685" y="465003"/>
                    <a:pt x="93474" y="363819"/>
                  </a:cubicBezTo>
                  <a:cubicBezTo>
                    <a:pt x="101263" y="262635"/>
                    <a:pt x="131503" y="209365"/>
                    <a:pt x="185180" y="161451"/>
                  </a:cubicBezTo>
                  <a:cubicBezTo>
                    <a:pt x="238857" y="113537"/>
                    <a:pt x="294911" y="93685"/>
                    <a:pt x="415535" y="76337"/>
                  </a:cubicBezTo>
                  <a:cubicBezTo>
                    <a:pt x="536159" y="58990"/>
                    <a:pt x="908922" y="57366"/>
                    <a:pt x="908922" y="57366"/>
                  </a:cubicBezTo>
                  <a:lnTo>
                    <a:pt x="3048946" y="59713"/>
                  </a:lnTo>
                  <a:lnTo>
                    <a:pt x="4452892" y="57291"/>
                  </a:lnTo>
                  <a:cubicBezTo>
                    <a:pt x="4737705" y="59789"/>
                    <a:pt x="4777142" y="106473"/>
                    <a:pt x="4817203" y="144487"/>
                  </a:cubicBezTo>
                  <a:cubicBezTo>
                    <a:pt x="4857264" y="182501"/>
                    <a:pt x="4840664" y="159873"/>
                    <a:pt x="4845356" y="236402"/>
                  </a:cubicBezTo>
                  <a:cubicBezTo>
                    <a:pt x="4850048" y="312931"/>
                    <a:pt x="4855349" y="492484"/>
                    <a:pt x="4845356" y="603661"/>
                  </a:cubicBezTo>
                  <a:cubicBezTo>
                    <a:pt x="4835363" y="714838"/>
                    <a:pt x="4770889" y="948435"/>
                    <a:pt x="4785395" y="903465"/>
                  </a:cubicBezTo>
                  <a:cubicBezTo>
                    <a:pt x="4799901" y="858495"/>
                    <a:pt x="4918649" y="468750"/>
                    <a:pt x="4932390" y="333838"/>
                  </a:cubicBezTo>
                  <a:cubicBezTo>
                    <a:pt x="4946131" y="198926"/>
                    <a:pt x="4920912" y="147405"/>
                    <a:pt x="4867841" y="93996"/>
                  </a:cubicBezTo>
                  <a:cubicBezTo>
                    <a:pt x="4814770" y="40587"/>
                    <a:pt x="4735293" y="28142"/>
                    <a:pt x="4613963" y="13383"/>
                  </a:cubicBezTo>
                  <a:cubicBezTo>
                    <a:pt x="4492633" y="-1376"/>
                    <a:pt x="4139863" y="5441"/>
                    <a:pt x="4139863" y="5441"/>
                  </a:cubicBezTo>
                  <a:lnTo>
                    <a:pt x="1802352" y="0"/>
                  </a:lnTo>
                  <a:lnTo>
                    <a:pt x="492206" y="2721"/>
                  </a:lnTo>
                  <a:cubicBezTo>
                    <a:pt x="213639" y="5219"/>
                    <a:pt x="204172" y="38544"/>
                    <a:pt x="122727" y="73743"/>
                  </a:cubicBezTo>
                  <a:cubicBezTo>
                    <a:pt x="41282" y="108942"/>
                    <a:pt x="17153" y="133092"/>
                    <a:pt x="3533" y="213917"/>
                  </a:cubicBezTo>
                  <a:cubicBezTo>
                    <a:pt x="-10087" y="294742"/>
                    <a:pt x="18523" y="456258"/>
                    <a:pt x="41008" y="558691"/>
                  </a:cubicBezTo>
                  <a:cubicBezTo>
                    <a:pt x="63493" y="661124"/>
                    <a:pt x="123454" y="797284"/>
                    <a:pt x="138444" y="828514"/>
                  </a:cubicBezTo>
                  <a:cubicBezTo>
                    <a:pt x="153434" y="859744"/>
                    <a:pt x="145939" y="846002"/>
                    <a:pt x="138444" y="768553"/>
                  </a:cubicBezTo>
                  <a:close/>
                </a:path>
              </a:pathLst>
            </a:custGeom>
            <a:solidFill>
              <a:srgbClr val="70949F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257176" y="4697538"/>
            <a:ext cx="4184790" cy="598076"/>
            <a:chOff x="3249058" y="3907238"/>
            <a:chExt cx="4184790" cy="598076"/>
          </a:xfrm>
        </p:grpSpPr>
        <p:sp>
          <p:nvSpPr>
            <p:cNvPr id="3" name="Freeform 2"/>
            <p:cNvSpPr/>
            <p:nvPr/>
          </p:nvSpPr>
          <p:spPr>
            <a:xfrm>
              <a:off x="3294446" y="4153874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249058" y="3907238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18547" y="3966497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72483" y="3935081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</p:grpSp>
      <p:sp>
        <p:nvSpPr>
          <p:cNvPr id="19" name="Freeform 18"/>
          <p:cNvSpPr/>
          <p:nvPr/>
        </p:nvSpPr>
        <p:spPr>
          <a:xfrm>
            <a:off x="3442800" y="2945745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ored Data 19"/>
          <p:cNvSpPr/>
          <p:nvPr/>
        </p:nvSpPr>
        <p:spPr>
          <a:xfrm rot="5910551">
            <a:off x="9165470" y="3047984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663464">
            <a:off x="9187692" y="2936407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8588243" y="3455457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9251442" y="2834125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8847849" y="2743229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5828317" y="3578948"/>
            <a:ext cx="1534538" cy="412782"/>
            <a:chOff x="7451669" y="2547243"/>
            <a:chExt cx="955808" cy="517979"/>
          </a:xfrm>
        </p:grpSpPr>
        <p:sp>
          <p:nvSpPr>
            <p:cNvPr id="32" name="Oval 31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610671" y="2552117"/>
              <a:ext cx="796806" cy="482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smtClean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ok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5718987" y="2864180"/>
            <a:ext cx="2522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Success</a:t>
            </a:r>
            <a:r>
              <a:rPr lang="en-US" sz="2400" dirty="0" smtClean="0"/>
              <a:t>!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5780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700"/>
            <a:ext cx="12217401" cy="6845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35000" y="317500"/>
            <a:ext cx="96393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SIGN UP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When kids click sign up, the step 1 will be choosing a vacant spot for their planets.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1</a:t>
            </a:r>
            <a:r>
              <a:rPr lang="en-US" baseline="30000" dirty="0" smtClean="0">
                <a:solidFill>
                  <a:schemeClr val="bg1"/>
                </a:solidFill>
              </a:rPr>
              <a:t>st</a:t>
            </a:r>
            <a:r>
              <a:rPr lang="en-US" dirty="0" smtClean="0">
                <a:solidFill>
                  <a:schemeClr val="bg1"/>
                </a:solidFill>
              </a:rPr>
              <a:t> column is Sagittarius 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2</a:t>
            </a:r>
            <a:r>
              <a:rPr lang="en-US" baseline="30000" dirty="0" smtClean="0">
                <a:solidFill>
                  <a:schemeClr val="bg1"/>
                </a:solidFill>
              </a:rPr>
              <a:t>nd</a:t>
            </a:r>
            <a:r>
              <a:rPr lang="en-US" dirty="0" smtClean="0">
                <a:solidFill>
                  <a:schemeClr val="bg1"/>
                </a:solidFill>
              </a:rPr>
              <a:t> column is Quadrant 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3</a:t>
            </a:r>
            <a:r>
              <a:rPr lang="en-US" baseline="30000" dirty="0" smtClean="0">
                <a:solidFill>
                  <a:schemeClr val="bg1"/>
                </a:solidFill>
              </a:rPr>
              <a:t>rd</a:t>
            </a:r>
            <a:r>
              <a:rPr lang="en-US" dirty="0" smtClean="0">
                <a:solidFill>
                  <a:schemeClr val="bg1"/>
                </a:solidFill>
              </a:rPr>
              <a:t> column is galaxy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When kids click search, the screen will jump into certain galaxy with vacant spot in it.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2598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8798" cy="6858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700" y="0"/>
            <a:ext cx="12198798" cy="6858000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148911" y="3665360"/>
            <a:ext cx="4401320" cy="122323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  <a:gd name="connsiteX0" fmla="*/ 0 w 4424184"/>
              <a:gd name="connsiteY0" fmla="*/ 94895 h 909381"/>
              <a:gd name="connsiteX1" fmla="*/ 243613 w 4424184"/>
              <a:gd name="connsiteY1" fmla="*/ 612945 h 909381"/>
              <a:gd name="connsiteX2" fmla="*/ 535844 w 4424184"/>
              <a:gd name="connsiteY2" fmla="*/ 782628 h 909381"/>
              <a:gd name="connsiteX3" fmla="*/ 733807 w 4424184"/>
              <a:gd name="connsiteY3" fmla="*/ 839188 h 909381"/>
              <a:gd name="connsiteX4" fmla="*/ 1648207 w 4424184"/>
              <a:gd name="connsiteY4" fmla="*/ 905176 h 909381"/>
              <a:gd name="connsiteX5" fmla="*/ 3797518 w 4424184"/>
              <a:gd name="connsiteY5" fmla="*/ 895749 h 909381"/>
              <a:gd name="connsiteX6" fmla="*/ 3561848 w 4424184"/>
              <a:gd name="connsiteY6" fmla="*/ 839188 h 909381"/>
              <a:gd name="connsiteX7" fmla="*/ 4108603 w 4424184"/>
              <a:gd name="connsiteY7" fmla="*/ 801481 h 909381"/>
              <a:gd name="connsiteX8" fmla="*/ 4391407 w 4424184"/>
              <a:gd name="connsiteY8" fmla="*/ 396129 h 909381"/>
              <a:gd name="connsiteX9" fmla="*/ 4212298 w 4424184"/>
              <a:gd name="connsiteY9" fmla="*/ 203 h 909381"/>
              <a:gd name="connsiteX10" fmla="*/ 2562607 w 4424184"/>
              <a:gd name="connsiteY10" fmla="*/ 339568 h 909381"/>
              <a:gd name="connsiteX11" fmla="*/ 1016611 w 4424184"/>
              <a:gd name="connsiteY11" fmla="*/ 169885 h 909381"/>
              <a:gd name="connsiteX12" fmla="*/ 243613 w 4424184"/>
              <a:gd name="connsiteY12" fmla="*/ 292434 h 909381"/>
              <a:gd name="connsiteX13" fmla="*/ 0 w 4424184"/>
              <a:gd name="connsiteY13" fmla="*/ 94895 h 909381"/>
              <a:gd name="connsiteX0" fmla="*/ 72 w 4424256"/>
              <a:gd name="connsiteY0" fmla="*/ 94895 h 909381"/>
              <a:gd name="connsiteX1" fmla="*/ 260357 w 4424256"/>
              <a:gd name="connsiteY1" fmla="*/ 637658 h 909381"/>
              <a:gd name="connsiteX2" fmla="*/ 535916 w 4424256"/>
              <a:gd name="connsiteY2" fmla="*/ 782628 h 909381"/>
              <a:gd name="connsiteX3" fmla="*/ 733879 w 4424256"/>
              <a:gd name="connsiteY3" fmla="*/ 839188 h 909381"/>
              <a:gd name="connsiteX4" fmla="*/ 1648279 w 4424256"/>
              <a:gd name="connsiteY4" fmla="*/ 905176 h 909381"/>
              <a:gd name="connsiteX5" fmla="*/ 3797590 w 4424256"/>
              <a:gd name="connsiteY5" fmla="*/ 895749 h 909381"/>
              <a:gd name="connsiteX6" fmla="*/ 3561920 w 4424256"/>
              <a:gd name="connsiteY6" fmla="*/ 839188 h 909381"/>
              <a:gd name="connsiteX7" fmla="*/ 4108675 w 4424256"/>
              <a:gd name="connsiteY7" fmla="*/ 801481 h 909381"/>
              <a:gd name="connsiteX8" fmla="*/ 4391479 w 4424256"/>
              <a:gd name="connsiteY8" fmla="*/ 396129 h 909381"/>
              <a:gd name="connsiteX9" fmla="*/ 4212370 w 4424256"/>
              <a:gd name="connsiteY9" fmla="*/ 203 h 909381"/>
              <a:gd name="connsiteX10" fmla="*/ 2562679 w 4424256"/>
              <a:gd name="connsiteY10" fmla="*/ 339568 h 909381"/>
              <a:gd name="connsiteX11" fmla="*/ 1016683 w 4424256"/>
              <a:gd name="connsiteY11" fmla="*/ 169885 h 909381"/>
              <a:gd name="connsiteX12" fmla="*/ 243685 w 4424256"/>
              <a:gd name="connsiteY12" fmla="*/ 292434 h 909381"/>
              <a:gd name="connsiteX13" fmla="*/ 72 w 4424256"/>
              <a:gd name="connsiteY13" fmla="*/ 94895 h 909381"/>
              <a:gd name="connsiteX0" fmla="*/ 607 w 4424791"/>
              <a:gd name="connsiteY0" fmla="*/ 256348 h 1070834"/>
              <a:gd name="connsiteX1" fmla="*/ 260892 w 4424791"/>
              <a:gd name="connsiteY1" fmla="*/ 799111 h 1070834"/>
              <a:gd name="connsiteX2" fmla="*/ 536451 w 4424791"/>
              <a:gd name="connsiteY2" fmla="*/ 944081 h 1070834"/>
              <a:gd name="connsiteX3" fmla="*/ 734414 w 4424791"/>
              <a:gd name="connsiteY3" fmla="*/ 1000641 h 1070834"/>
              <a:gd name="connsiteX4" fmla="*/ 1648814 w 4424791"/>
              <a:gd name="connsiteY4" fmla="*/ 1066629 h 1070834"/>
              <a:gd name="connsiteX5" fmla="*/ 3798125 w 4424791"/>
              <a:gd name="connsiteY5" fmla="*/ 1057202 h 1070834"/>
              <a:gd name="connsiteX6" fmla="*/ 3562455 w 4424791"/>
              <a:gd name="connsiteY6" fmla="*/ 1000641 h 1070834"/>
              <a:gd name="connsiteX7" fmla="*/ 4109210 w 4424791"/>
              <a:gd name="connsiteY7" fmla="*/ 962934 h 1070834"/>
              <a:gd name="connsiteX8" fmla="*/ 4392014 w 4424791"/>
              <a:gd name="connsiteY8" fmla="*/ 557582 h 1070834"/>
              <a:gd name="connsiteX9" fmla="*/ 4212905 w 4424791"/>
              <a:gd name="connsiteY9" fmla="*/ 161656 h 1070834"/>
              <a:gd name="connsiteX10" fmla="*/ 2563214 w 4424791"/>
              <a:gd name="connsiteY10" fmla="*/ 501021 h 1070834"/>
              <a:gd name="connsiteX11" fmla="*/ 1017218 w 4424791"/>
              <a:gd name="connsiteY11" fmla="*/ 331338 h 1070834"/>
              <a:gd name="connsiteX12" fmla="*/ 335912 w 4424791"/>
              <a:gd name="connsiteY12" fmla="*/ 806 h 1070834"/>
              <a:gd name="connsiteX13" fmla="*/ 607 w 4424791"/>
              <a:gd name="connsiteY13" fmla="*/ 256348 h 1070834"/>
              <a:gd name="connsiteX0" fmla="*/ 607 w 4424791"/>
              <a:gd name="connsiteY0" fmla="*/ 346126 h 1160612"/>
              <a:gd name="connsiteX1" fmla="*/ 260892 w 4424791"/>
              <a:gd name="connsiteY1" fmla="*/ 888889 h 1160612"/>
              <a:gd name="connsiteX2" fmla="*/ 536451 w 4424791"/>
              <a:gd name="connsiteY2" fmla="*/ 1033859 h 1160612"/>
              <a:gd name="connsiteX3" fmla="*/ 734414 w 4424791"/>
              <a:gd name="connsiteY3" fmla="*/ 1090419 h 1160612"/>
              <a:gd name="connsiteX4" fmla="*/ 1648814 w 4424791"/>
              <a:gd name="connsiteY4" fmla="*/ 1156407 h 1160612"/>
              <a:gd name="connsiteX5" fmla="*/ 3798125 w 4424791"/>
              <a:gd name="connsiteY5" fmla="*/ 1146980 h 1160612"/>
              <a:gd name="connsiteX6" fmla="*/ 3562455 w 4424791"/>
              <a:gd name="connsiteY6" fmla="*/ 1090419 h 1160612"/>
              <a:gd name="connsiteX7" fmla="*/ 4109210 w 4424791"/>
              <a:gd name="connsiteY7" fmla="*/ 1052712 h 1160612"/>
              <a:gd name="connsiteX8" fmla="*/ 4392014 w 4424791"/>
              <a:gd name="connsiteY8" fmla="*/ 647360 h 1160612"/>
              <a:gd name="connsiteX9" fmla="*/ 4212905 w 4424791"/>
              <a:gd name="connsiteY9" fmla="*/ 251434 h 1160612"/>
              <a:gd name="connsiteX10" fmla="*/ 2563214 w 4424791"/>
              <a:gd name="connsiteY10" fmla="*/ 590799 h 1160612"/>
              <a:gd name="connsiteX11" fmla="*/ 1083902 w 4424791"/>
              <a:gd name="connsiteY11" fmla="*/ 986 h 1160612"/>
              <a:gd name="connsiteX12" fmla="*/ 335912 w 4424791"/>
              <a:gd name="connsiteY12" fmla="*/ 90584 h 1160612"/>
              <a:gd name="connsiteX13" fmla="*/ 607 w 4424791"/>
              <a:gd name="connsiteY13" fmla="*/ 346126 h 1160612"/>
              <a:gd name="connsiteX0" fmla="*/ 607 w 4417853"/>
              <a:gd name="connsiteY0" fmla="*/ 400366 h 1214852"/>
              <a:gd name="connsiteX1" fmla="*/ 260892 w 4417853"/>
              <a:gd name="connsiteY1" fmla="*/ 943129 h 1214852"/>
              <a:gd name="connsiteX2" fmla="*/ 536451 w 4417853"/>
              <a:gd name="connsiteY2" fmla="*/ 1088099 h 1214852"/>
              <a:gd name="connsiteX3" fmla="*/ 734414 w 4417853"/>
              <a:gd name="connsiteY3" fmla="*/ 1144659 h 1214852"/>
              <a:gd name="connsiteX4" fmla="*/ 1648814 w 4417853"/>
              <a:gd name="connsiteY4" fmla="*/ 1210647 h 1214852"/>
              <a:gd name="connsiteX5" fmla="*/ 3798125 w 4417853"/>
              <a:gd name="connsiteY5" fmla="*/ 1201220 h 1214852"/>
              <a:gd name="connsiteX6" fmla="*/ 3562455 w 4417853"/>
              <a:gd name="connsiteY6" fmla="*/ 1144659 h 1214852"/>
              <a:gd name="connsiteX7" fmla="*/ 4109210 w 4417853"/>
              <a:gd name="connsiteY7" fmla="*/ 1106952 h 1214852"/>
              <a:gd name="connsiteX8" fmla="*/ 4392014 w 4417853"/>
              <a:gd name="connsiteY8" fmla="*/ 701600 h 1214852"/>
              <a:gd name="connsiteX9" fmla="*/ 4212905 w 4417853"/>
              <a:gd name="connsiteY9" fmla="*/ 305674 h 1214852"/>
              <a:gd name="connsiteX10" fmla="*/ 2696584 w 4417853"/>
              <a:gd name="connsiteY10" fmla="*/ 10725 h 1214852"/>
              <a:gd name="connsiteX11" fmla="*/ 1083902 w 4417853"/>
              <a:gd name="connsiteY11" fmla="*/ 55226 h 1214852"/>
              <a:gd name="connsiteX12" fmla="*/ 335912 w 4417853"/>
              <a:gd name="connsiteY12" fmla="*/ 144824 h 1214852"/>
              <a:gd name="connsiteX13" fmla="*/ 607 w 4417853"/>
              <a:gd name="connsiteY13" fmla="*/ 400366 h 1214852"/>
              <a:gd name="connsiteX0" fmla="*/ 607 w 4461975"/>
              <a:gd name="connsiteY0" fmla="*/ 400366 h 1214852"/>
              <a:gd name="connsiteX1" fmla="*/ 260892 w 4461975"/>
              <a:gd name="connsiteY1" fmla="*/ 943129 h 1214852"/>
              <a:gd name="connsiteX2" fmla="*/ 536451 w 4461975"/>
              <a:gd name="connsiteY2" fmla="*/ 1088099 h 1214852"/>
              <a:gd name="connsiteX3" fmla="*/ 734414 w 4461975"/>
              <a:gd name="connsiteY3" fmla="*/ 1144659 h 1214852"/>
              <a:gd name="connsiteX4" fmla="*/ 1648814 w 4461975"/>
              <a:gd name="connsiteY4" fmla="*/ 1210647 h 1214852"/>
              <a:gd name="connsiteX5" fmla="*/ 3798125 w 4461975"/>
              <a:gd name="connsiteY5" fmla="*/ 1201220 h 1214852"/>
              <a:gd name="connsiteX6" fmla="*/ 3562455 w 4461975"/>
              <a:gd name="connsiteY6" fmla="*/ 1144659 h 1214852"/>
              <a:gd name="connsiteX7" fmla="*/ 4109210 w 4461975"/>
              <a:gd name="connsiteY7" fmla="*/ 1106952 h 1214852"/>
              <a:gd name="connsiteX8" fmla="*/ 4450363 w 4461975"/>
              <a:gd name="connsiteY8" fmla="*/ 545081 h 1214852"/>
              <a:gd name="connsiteX9" fmla="*/ 4212905 w 4461975"/>
              <a:gd name="connsiteY9" fmla="*/ 305674 h 1214852"/>
              <a:gd name="connsiteX10" fmla="*/ 2696584 w 4461975"/>
              <a:gd name="connsiteY10" fmla="*/ 10725 h 1214852"/>
              <a:gd name="connsiteX11" fmla="*/ 1083902 w 4461975"/>
              <a:gd name="connsiteY11" fmla="*/ 55226 h 1214852"/>
              <a:gd name="connsiteX12" fmla="*/ 335912 w 4461975"/>
              <a:gd name="connsiteY12" fmla="*/ 144824 h 1214852"/>
              <a:gd name="connsiteX13" fmla="*/ 607 w 4461975"/>
              <a:gd name="connsiteY13" fmla="*/ 400366 h 1214852"/>
              <a:gd name="connsiteX0" fmla="*/ 607 w 4469295"/>
              <a:gd name="connsiteY0" fmla="*/ 400366 h 1214852"/>
              <a:gd name="connsiteX1" fmla="*/ 260892 w 4469295"/>
              <a:gd name="connsiteY1" fmla="*/ 943129 h 1214852"/>
              <a:gd name="connsiteX2" fmla="*/ 536451 w 4469295"/>
              <a:gd name="connsiteY2" fmla="*/ 1088099 h 1214852"/>
              <a:gd name="connsiteX3" fmla="*/ 734414 w 4469295"/>
              <a:gd name="connsiteY3" fmla="*/ 1144659 h 1214852"/>
              <a:gd name="connsiteX4" fmla="*/ 1648814 w 4469295"/>
              <a:gd name="connsiteY4" fmla="*/ 1210647 h 1214852"/>
              <a:gd name="connsiteX5" fmla="*/ 3798125 w 4469295"/>
              <a:gd name="connsiteY5" fmla="*/ 1201220 h 1214852"/>
              <a:gd name="connsiteX6" fmla="*/ 3562455 w 4469295"/>
              <a:gd name="connsiteY6" fmla="*/ 1144659 h 1214852"/>
              <a:gd name="connsiteX7" fmla="*/ 4109210 w 4469295"/>
              <a:gd name="connsiteY7" fmla="*/ 1106952 h 1214852"/>
              <a:gd name="connsiteX8" fmla="*/ 4450363 w 4469295"/>
              <a:gd name="connsiteY8" fmla="*/ 545081 h 1214852"/>
              <a:gd name="connsiteX9" fmla="*/ 4212905 w 4469295"/>
              <a:gd name="connsiteY9" fmla="*/ 305674 h 1214852"/>
              <a:gd name="connsiteX10" fmla="*/ 2696584 w 4469295"/>
              <a:gd name="connsiteY10" fmla="*/ 10725 h 1214852"/>
              <a:gd name="connsiteX11" fmla="*/ 1083902 w 4469295"/>
              <a:gd name="connsiteY11" fmla="*/ 55226 h 1214852"/>
              <a:gd name="connsiteX12" fmla="*/ 335912 w 4469295"/>
              <a:gd name="connsiteY12" fmla="*/ 144824 h 1214852"/>
              <a:gd name="connsiteX13" fmla="*/ 607 w 4469295"/>
              <a:gd name="connsiteY13" fmla="*/ 400366 h 1214852"/>
              <a:gd name="connsiteX0" fmla="*/ 607 w 4453573"/>
              <a:gd name="connsiteY0" fmla="*/ 408745 h 1223231"/>
              <a:gd name="connsiteX1" fmla="*/ 260892 w 4453573"/>
              <a:gd name="connsiteY1" fmla="*/ 951508 h 1223231"/>
              <a:gd name="connsiteX2" fmla="*/ 536451 w 4453573"/>
              <a:gd name="connsiteY2" fmla="*/ 1096478 h 1223231"/>
              <a:gd name="connsiteX3" fmla="*/ 734414 w 4453573"/>
              <a:gd name="connsiteY3" fmla="*/ 1153038 h 1223231"/>
              <a:gd name="connsiteX4" fmla="*/ 1648814 w 4453573"/>
              <a:gd name="connsiteY4" fmla="*/ 1219026 h 1223231"/>
              <a:gd name="connsiteX5" fmla="*/ 3798125 w 4453573"/>
              <a:gd name="connsiteY5" fmla="*/ 1209599 h 1223231"/>
              <a:gd name="connsiteX6" fmla="*/ 3562455 w 4453573"/>
              <a:gd name="connsiteY6" fmla="*/ 1153038 h 1223231"/>
              <a:gd name="connsiteX7" fmla="*/ 4109210 w 4453573"/>
              <a:gd name="connsiteY7" fmla="*/ 1115331 h 1223231"/>
              <a:gd name="connsiteX8" fmla="*/ 4450363 w 4453573"/>
              <a:gd name="connsiteY8" fmla="*/ 553460 h 1223231"/>
              <a:gd name="connsiteX9" fmla="*/ 4171227 w 4453573"/>
              <a:gd name="connsiteY9" fmla="*/ 50442 h 1223231"/>
              <a:gd name="connsiteX10" fmla="*/ 2696584 w 4453573"/>
              <a:gd name="connsiteY10" fmla="*/ 19104 h 1223231"/>
              <a:gd name="connsiteX11" fmla="*/ 1083902 w 4453573"/>
              <a:gd name="connsiteY11" fmla="*/ 63605 h 1223231"/>
              <a:gd name="connsiteX12" fmla="*/ 335912 w 4453573"/>
              <a:gd name="connsiteY12" fmla="*/ 153203 h 1223231"/>
              <a:gd name="connsiteX13" fmla="*/ 607 w 4453573"/>
              <a:gd name="connsiteY13" fmla="*/ 408745 h 122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53573" h="1223231">
                <a:moveTo>
                  <a:pt x="607" y="408745"/>
                </a:moveTo>
                <a:cubicBezTo>
                  <a:pt x="-11896" y="541796"/>
                  <a:pt x="171585" y="836886"/>
                  <a:pt x="260892" y="951508"/>
                </a:cubicBezTo>
                <a:cubicBezTo>
                  <a:pt x="350199" y="1066130"/>
                  <a:pt x="457531" y="1062890"/>
                  <a:pt x="536451" y="1096478"/>
                </a:cubicBezTo>
                <a:cubicBezTo>
                  <a:pt x="615371" y="1130066"/>
                  <a:pt x="549020" y="1132613"/>
                  <a:pt x="734414" y="1153038"/>
                </a:cubicBezTo>
                <a:cubicBezTo>
                  <a:pt x="919808" y="1173463"/>
                  <a:pt x="1138196" y="1209599"/>
                  <a:pt x="1648814" y="1219026"/>
                </a:cubicBezTo>
                <a:cubicBezTo>
                  <a:pt x="2159432" y="1228453"/>
                  <a:pt x="3479185" y="1220597"/>
                  <a:pt x="3798125" y="1209599"/>
                </a:cubicBezTo>
                <a:cubicBezTo>
                  <a:pt x="4117065" y="1198601"/>
                  <a:pt x="3510608" y="1168749"/>
                  <a:pt x="3562455" y="1153038"/>
                </a:cubicBezTo>
                <a:cubicBezTo>
                  <a:pt x="3614302" y="1137327"/>
                  <a:pt x="3961225" y="1215261"/>
                  <a:pt x="4109210" y="1115331"/>
                </a:cubicBezTo>
                <a:cubicBezTo>
                  <a:pt x="4257195" y="1015401"/>
                  <a:pt x="4440027" y="730942"/>
                  <a:pt x="4450363" y="553460"/>
                </a:cubicBezTo>
                <a:cubicBezTo>
                  <a:pt x="4460699" y="375978"/>
                  <a:pt x="4463523" y="139501"/>
                  <a:pt x="4171227" y="50442"/>
                </a:cubicBezTo>
                <a:cubicBezTo>
                  <a:pt x="3878931" y="-38617"/>
                  <a:pt x="3211138" y="16910"/>
                  <a:pt x="2696584" y="19104"/>
                </a:cubicBezTo>
                <a:cubicBezTo>
                  <a:pt x="2182030" y="21298"/>
                  <a:pt x="1470401" y="71461"/>
                  <a:pt x="1083902" y="63605"/>
                </a:cubicBezTo>
                <a:cubicBezTo>
                  <a:pt x="697403" y="55749"/>
                  <a:pt x="516461" y="95680"/>
                  <a:pt x="335912" y="153203"/>
                </a:cubicBezTo>
                <a:cubicBezTo>
                  <a:pt x="155363" y="210726"/>
                  <a:pt x="13110" y="275694"/>
                  <a:pt x="607" y="408745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-1093976" y="3145503"/>
            <a:ext cx="5403309" cy="282366"/>
            <a:chOff x="-1029457" y="4912929"/>
            <a:chExt cx="5403309" cy="282366"/>
          </a:xfrm>
        </p:grpSpPr>
        <p:grpSp>
          <p:nvGrpSpPr>
            <p:cNvPr id="50" name="Group 4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52" name="Can 51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3" name="Can 52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4" name="Can 53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5" name="Can 54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9" name="Can 58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447292" y="2965644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47" name="Can 46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an 47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n 48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 rot="247517">
            <a:off x="8924696" y="2699417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11239780">
            <a:off x="9156453" y="2825975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11197606">
            <a:off x="9099019" y="2888660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617459" y="3506980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 rot="17058193">
            <a:off x="8535128" y="3437415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 rot="17087545">
            <a:off x="8458979" y="3423076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 rot="16415523">
            <a:off x="8749933" y="2590179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 rot="16444875">
            <a:off x="8673784" y="2575840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3742738" y="2055790"/>
            <a:ext cx="5289117" cy="2448975"/>
            <a:chOff x="3692778" y="405857"/>
            <a:chExt cx="5289117" cy="5353609"/>
          </a:xfrm>
        </p:grpSpPr>
        <p:sp>
          <p:nvSpPr>
            <p:cNvPr id="43" name="Freeform 42"/>
            <p:cNvSpPr/>
            <p:nvPr/>
          </p:nvSpPr>
          <p:spPr>
            <a:xfrm>
              <a:off x="3692778" y="405857"/>
              <a:ext cx="5289117" cy="5353609"/>
            </a:xfrm>
            <a:custGeom>
              <a:avLst/>
              <a:gdLst>
                <a:gd name="connsiteX0" fmla="*/ 504185 w 5195064"/>
                <a:gd name="connsiteY0" fmla="*/ 9160 h 1730530"/>
                <a:gd name="connsiteX1" fmla="*/ 46985 w 5195064"/>
                <a:gd name="connsiteY1" fmla="*/ 84111 h 1730530"/>
                <a:gd name="connsiteX2" fmla="*/ 46985 w 5195064"/>
                <a:gd name="connsiteY2" fmla="*/ 488846 h 1730530"/>
                <a:gd name="connsiteX3" fmla="*/ 331798 w 5195064"/>
                <a:gd name="connsiteY3" fmla="*/ 1440721 h 1730530"/>
                <a:gd name="connsiteX4" fmla="*/ 639096 w 5195064"/>
                <a:gd name="connsiteY4" fmla="*/ 1710544 h 1730530"/>
                <a:gd name="connsiteX5" fmla="*/ 1201227 w 5195064"/>
                <a:gd name="connsiteY5" fmla="*/ 1710544 h 1730530"/>
                <a:gd name="connsiteX6" fmla="*/ 2790185 w 5195064"/>
                <a:gd name="connsiteY6" fmla="*/ 1703049 h 1730530"/>
                <a:gd name="connsiteX7" fmla="*/ 4229241 w 5195064"/>
                <a:gd name="connsiteY7" fmla="*/ 1703049 h 1730530"/>
                <a:gd name="connsiteX8" fmla="*/ 4656460 w 5195064"/>
                <a:gd name="connsiteY8" fmla="*/ 1695554 h 1730530"/>
                <a:gd name="connsiteX9" fmla="*/ 4866323 w 5195064"/>
                <a:gd name="connsiteY9" fmla="*/ 1448216 h 1730530"/>
                <a:gd name="connsiteX10" fmla="*/ 5181116 w 5195064"/>
                <a:gd name="connsiteY10" fmla="*/ 361429 h 1730530"/>
                <a:gd name="connsiteX11" fmla="*/ 5083680 w 5195064"/>
                <a:gd name="connsiteY11" fmla="*/ 46636 h 1730530"/>
                <a:gd name="connsiteX12" fmla="*/ 4589005 w 5195064"/>
                <a:gd name="connsiteY12" fmla="*/ 1665 h 1730530"/>
                <a:gd name="connsiteX13" fmla="*/ 504185 w 5195064"/>
                <a:gd name="connsiteY13" fmla="*/ 9160 h 1730530"/>
                <a:gd name="connsiteX0" fmla="*/ 504185 w 5195064"/>
                <a:gd name="connsiteY0" fmla="*/ 9160 h 1716261"/>
                <a:gd name="connsiteX1" fmla="*/ 46985 w 5195064"/>
                <a:gd name="connsiteY1" fmla="*/ 84111 h 1716261"/>
                <a:gd name="connsiteX2" fmla="*/ 46985 w 5195064"/>
                <a:gd name="connsiteY2" fmla="*/ 488846 h 1716261"/>
                <a:gd name="connsiteX3" fmla="*/ 331798 w 5195064"/>
                <a:gd name="connsiteY3" fmla="*/ 1440721 h 1716261"/>
                <a:gd name="connsiteX4" fmla="*/ 598542 w 5195064"/>
                <a:gd name="connsiteY4" fmla="*/ 1684072 h 1716261"/>
                <a:gd name="connsiteX5" fmla="*/ 1201227 w 5195064"/>
                <a:gd name="connsiteY5" fmla="*/ 1710544 h 1716261"/>
                <a:gd name="connsiteX6" fmla="*/ 2790185 w 5195064"/>
                <a:gd name="connsiteY6" fmla="*/ 1703049 h 1716261"/>
                <a:gd name="connsiteX7" fmla="*/ 4229241 w 5195064"/>
                <a:gd name="connsiteY7" fmla="*/ 1703049 h 1716261"/>
                <a:gd name="connsiteX8" fmla="*/ 4656460 w 5195064"/>
                <a:gd name="connsiteY8" fmla="*/ 1695554 h 1716261"/>
                <a:gd name="connsiteX9" fmla="*/ 4866323 w 5195064"/>
                <a:gd name="connsiteY9" fmla="*/ 1448216 h 1716261"/>
                <a:gd name="connsiteX10" fmla="*/ 5181116 w 5195064"/>
                <a:gd name="connsiteY10" fmla="*/ 361429 h 1716261"/>
                <a:gd name="connsiteX11" fmla="*/ 5083680 w 5195064"/>
                <a:gd name="connsiteY11" fmla="*/ 46636 h 1716261"/>
                <a:gd name="connsiteX12" fmla="*/ 4589005 w 5195064"/>
                <a:gd name="connsiteY12" fmla="*/ 1665 h 1716261"/>
                <a:gd name="connsiteX13" fmla="*/ 504185 w 5195064"/>
                <a:gd name="connsiteY13" fmla="*/ 9160 h 1716261"/>
                <a:gd name="connsiteX0" fmla="*/ 504185 w 5195064"/>
                <a:gd name="connsiteY0" fmla="*/ 9160 h 1716285"/>
                <a:gd name="connsiteX1" fmla="*/ 46985 w 5195064"/>
                <a:gd name="connsiteY1" fmla="*/ 84111 h 1716285"/>
                <a:gd name="connsiteX2" fmla="*/ 46985 w 5195064"/>
                <a:gd name="connsiteY2" fmla="*/ 488846 h 1716285"/>
                <a:gd name="connsiteX3" fmla="*/ 331798 w 5195064"/>
                <a:gd name="connsiteY3" fmla="*/ 1440721 h 1716285"/>
                <a:gd name="connsiteX4" fmla="*/ 598542 w 5195064"/>
                <a:gd name="connsiteY4" fmla="*/ 1684072 h 1716285"/>
                <a:gd name="connsiteX5" fmla="*/ 1201227 w 5195064"/>
                <a:gd name="connsiteY5" fmla="*/ 1710544 h 1716285"/>
                <a:gd name="connsiteX6" fmla="*/ 2814518 w 5195064"/>
                <a:gd name="connsiteY6" fmla="*/ 1716285 h 1716285"/>
                <a:gd name="connsiteX7" fmla="*/ 4229241 w 5195064"/>
                <a:gd name="connsiteY7" fmla="*/ 1703049 h 1716285"/>
                <a:gd name="connsiteX8" fmla="*/ 4656460 w 5195064"/>
                <a:gd name="connsiteY8" fmla="*/ 1695554 h 1716285"/>
                <a:gd name="connsiteX9" fmla="*/ 4866323 w 5195064"/>
                <a:gd name="connsiteY9" fmla="*/ 1448216 h 1716285"/>
                <a:gd name="connsiteX10" fmla="*/ 5181116 w 5195064"/>
                <a:gd name="connsiteY10" fmla="*/ 361429 h 1716285"/>
                <a:gd name="connsiteX11" fmla="*/ 5083680 w 5195064"/>
                <a:gd name="connsiteY11" fmla="*/ 46636 h 1716285"/>
                <a:gd name="connsiteX12" fmla="*/ 4589005 w 5195064"/>
                <a:gd name="connsiteY12" fmla="*/ 1665 h 1716285"/>
                <a:gd name="connsiteX13" fmla="*/ 504185 w 5195064"/>
                <a:gd name="connsiteY13" fmla="*/ 9160 h 1716285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656460 w 5195064"/>
                <a:gd name="connsiteY8" fmla="*/ 1695554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29241 w 5195064"/>
                <a:gd name="connsiteY7" fmla="*/ 1703049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5064"/>
                <a:gd name="connsiteY0" fmla="*/ 9160 h 1721962"/>
                <a:gd name="connsiteX1" fmla="*/ 46985 w 5195064"/>
                <a:gd name="connsiteY1" fmla="*/ 84111 h 1721962"/>
                <a:gd name="connsiteX2" fmla="*/ 46985 w 5195064"/>
                <a:gd name="connsiteY2" fmla="*/ 488846 h 1721962"/>
                <a:gd name="connsiteX3" fmla="*/ 331798 w 5195064"/>
                <a:gd name="connsiteY3" fmla="*/ 1440721 h 1721962"/>
                <a:gd name="connsiteX4" fmla="*/ 598542 w 5195064"/>
                <a:gd name="connsiteY4" fmla="*/ 1684072 h 1721962"/>
                <a:gd name="connsiteX5" fmla="*/ 1193116 w 5195064"/>
                <a:gd name="connsiteY5" fmla="*/ 1721133 h 1721962"/>
                <a:gd name="connsiteX6" fmla="*/ 2814518 w 5195064"/>
                <a:gd name="connsiteY6" fmla="*/ 1716285 h 1721962"/>
                <a:gd name="connsiteX7" fmla="*/ 4277904 w 5195064"/>
                <a:gd name="connsiteY7" fmla="*/ 1713638 h 1721962"/>
                <a:gd name="connsiteX8" fmla="*/ 4721345 w 5195064"/>
                <a:gd name="connsiteY8" fmla="*/ 1637315 h 1721962"/>
                <a:gd name="connsiteX9" fmla="*/ 4866323 w 5195064"/>
                <a:gd name="connsiteY9" fmla="*/ 1448216 h 1721962"/>
                <a:gd name="connsiteX10" fmla="*/ 5181116 w 5195064"/>
                <a:gd name="connsiteY10" fmla="*/ 361429 h 1721962"/>
                <a:gd name="connsiteX11" fmla="*/ 5083680 w 5195064"/>
                <a:gd name="connsiteY11" fmla="*/ 46636 h 1721962"/>
                <a:gd name="connsiteX12" fmla="*/ 4589005 w 5195064"/>
                <a:gd name="connsiteY12" fmla="*/ 1665 h 1721962"/>
                <a:gd name="connsiteX13" fmla="*/ 504185 w 5195064"/>
                <a:gd name="connsiteY13" fmla="*/ 9160 h 1721962"/>
                <a:gd name="connsiteX0" fmla="*/ 504185 w 5194489"/>
                <a:gd name="connsiteY0" fmla="*/ 9160 h 1721962"/>
                <a:gd name="connsiteX1" fmla="*/ 46985 w 5194489"/>
                <a:gd name="connsiteY1" fmla="*/ 84111 h 1721962"/>
                <a:gd name="connsiteX2" fmla="*/ 46985 w 5194489"/>
                <a:gd name="connsiteY2" fmla="*/ 488846 h 1721962"/>
                <a:gd name="connsiteX3" fmla="*/ 331798 w 5194489"/>
                <a:gd name="connsiteY3" fmla="*/ 1440721 h 1721962"/>
                <a:gd name="connsiteX4" fmla="*/ 598542 w 5194489"/>
                <a:gd name="connsiteY4" fmla="*/ 1684072 h 1721962"/>
                <a:gd name="connsiteX5" fmla="*/ 1193116 w 5194489"/>
                <a:gd name="connsiteY5" fmla="*/ 1721133 h 1721962"/>
                <a:gd name="connsiteX6" fmla="*/ 2814518 w 5194489"/>
                <a:gd name="connsiteY6" fmla="*/ 1716285 h 1721962"/>
                <a:gd name="connsiteX7" fmla="*/ 4277904 w 5194489"/>
                <a:gd name="connsiteY7" fmla="*/ 1713638 h 1721962"/>
                <a:gd name="connsiteX8" fmla="*/ 4721345 w 5194489"/>
                <a:gd name="connsiteY8" fmla="*/ 1637315 h 1721962"/>
                <a:gd name="connsiteX9" fmla="*/ 4874434 w 5194489"/>
                <a:gd name="connsiteY9" fmla="*/ 1434980 h 1721962"/>
                <a:gd name="connsiteX10" fmla="*/ 5181116 w 5194489"/>
                <a:gd name="connsiteY10" fmla="*/ 361429 h 1721962"/>
                <a:gd name="connsiteX11" fmla="*/ 5083680 w 5194489"/>
                <a:gd name="connsiteY11" fmla="*/ 46636 h 1721962"/>
                <a:gd name="connsiteX12" fmla="*/ 4589005 w 5194489"/>
                <a:gd name="connsiteY12" fmla="*/ 1665 h 1721962"/>
                <a:gd name="connsiteX13" fmla="*/ 504185 w 5194489"/>
                <a:gd name="connsiteY13" fmla="*/ 9160 h 1721962"/>
                <a:gd name="connsiteX0" fmla="*/ 504185 w 5196515"/>
                <a:gd name="connsiteY0" fmla="*/ 7568 h 1720370"/>
                <a:gd name="connsiteX1" fmla="*/ 46985 w 5196515"/>
                <a:gd name="connsiteY1" fmla="*/ 82519 h 1720370"/>
                <a:gd name="connsiteX2" fmla="*/ 46985 w 5196515"/>
                <a:gd name="connsiteY2" fmla="*/ 487254 h 1720370"/>
                <a:gd name="connsiteX3" fmla="*/ 331798 w 5196515"/>
                <a:gd name="connsiteY3" fmla="*/ 1439129 h 1720370"/>
                <a:gd name="connsiteX4" fmla="*/ 598542 w 5196515"/>
                <a:gd name="connsiteY4" fmla="*/ 1682480 h 1720370"/>
                <a:gd name="connsiteX5" fmla="*/ 1193116 w 5196515"/>
                <a:gd name="connsiteY5" fmla="*/ 1719541 h 1720370"/>
                <a:gd name="connsiteX6" fmla="*/ 2814518 w 5196515"/>
                <a:gd name="connsiteY6" fmla="*/ 1714693 h 1720370"/>
                <a:gd name="connsiteX7" fmla="*/ 4277904 w 5196515"/>
                <a:gd name="connsiteY7" fmla="*/ 1712046 h 1720370"/>
                <a:gd name="connsiteX8" fmla="*/ 4721345 w 5196515"/>
                <a:gd name="connsiteY8" fmla="*/ 1635723 h 1720370"/>
                <a:gd name="connsiteX9" fmla="*/ 4874434 w 5196515"/>
                <a:gd name="connsiteY9" fmla="*/ 1433388 h 1720370"/>
                <a:gd name="connsiteX10" fmla="*/ 5181116 w 5196515"/>
                <a:gd name="connsiteY10" fmla="*/ 359837 h 1720370"/>
                <a:gd name="connsiteX11" fmla="*/ 5091791 w 5196515"/>
                <a:gd name="connsiteY11" fmla="*/ 55633 h 1720370"/>
                <a:gd name="connsiteX12" fmla="*/ 4589005 w 5196515"/>
                <a:gd name="connsiteY12" fmla="*/ 73 h 1720370"/>
                <a:gd name="connsiteX13" fmla="*/ 504185 w 5196515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32247 w 5207417"/>
                <a:gd name="connsiteY8" fmla="*/ 1635723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  <a:gd name="connsiteX0" fmla="*/ 515087 w 5207417"/>
                <a:gd name="connsiteY0" fmla="*/ 7568 h 1720370"/>
                <a:gd name="connsiteX1" fmla="*/ 41665 w 5207417"/>
                <a:gd name="connsiteY1" fmla="*/ 114285 h 1720370"/>
                <a:gd name="connsiteX2" fmla="*/ 57887 w 5207417"/>
                <a:gd name="connsiteY2" fmla="*/ 487254 h 1720370"/>
                <a:gd name="connsiteX3" fmla="*/ 342700 w 5207417"/>
                <a:gd name="connsiteY3" fmla="*/ 1439129 h 1720370"/>
                <a:gd name="connsiteX4" fmla="*/ 609444 w 5207417"/>
                <a:gd name="connsiteY4" fmla="*/ 1682480 h 1720370"/>
                <a:gd name="connsiteX5" fmla="*/ 1204018 w 5207417"/>
                <a:gd name="connsiteY5" fmla="*/ 1719541 h 1720370"/>
                <a:gd name="connsiteX6" fmla="*/ 2825420 w 5207417"/>
                <a:gd name="connsiteY6" fmla="*/ 1714693 h 1720370"/>
                <a:gd name="connsiteX7" fmla="*/ 4288806 w 5207417"/>
                <a:gd name="connsiteY7" fmla="*/ 1712046 h 1720370"/>
                <a:gd name="connsiteX8" fmla="*/ 4716026 w 5207417"/>
                <a:gd name="connsiteY8" fmla="*/ 1651606 h 1720370"/>
                <a:gd name="connsiteX9" fmla="*/ 4885336 w 5207417"/>
                <a:gd name="connsiteY9" fmla="*/ 1433388 h 1720370"/>
                <a:gd name="connsiteX10" fmla="*/ 5192018 w 5207417"/>
                <a:gd name="connsiteY10" fmla="*/ 359837 h 1720370"/>
                <a:gd name="connsiteX11" fmla="*/ 5102693 w 5207417"/>
                <a:gd name="connsiteY11" fmla="*/ 55633 h 1720370"/>
                <a:gd name="connsiteX12" fmla="*/ 4599907 w 5207417"/>
                <a:gd name="connsiteY12" fmla="*/ 73 h 1720370"/>
                <a:gd name="connsiteX13" fmla="*/ 515087 w 5207417"/>
                <a:gd name="connsiteY13" fmla="*/ 7568 h 1720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7417" h="1720370">
                  <a:moveTo>
                    <a:pt x="515087" y="7568"/>
                  </a:moveTo>
                  <a:cubicBezTo>
                    <a:pt x="324587" y="5069"/>
                    <a:pt x="117865" y="34337"/>
                    <a:pt x="41665" y="114285"/>
                  </a:cubicBezTo>
                  <a:cubicBezTo>
                    <a:pt x="-34535" y="194233"/>
                    <a:pt x="7714" y="266447"/>
                    <a:pt x="57887" y="487254"/>
                  </a:cubicBezTo>
                  <a:cubicBezTo>
                    <a:pt x="108060" y="708061"/>
                    <a:pt x="250774" y="1239925"/>
                    <a:pt x="342700" y="1439129"/>
                  </a:cubicBezTo>
                  <a:cubicBezTo>
                    <a:pt x="434626" y="1638333"/>
                    <a:pt x="465891" y="1635745"/>
                    <a:pt x="609444" y="1682480"/>
                  </a:cubicBezTo>
                  <a:cubicBezTo>
                    <a:pt x="752997" y="1729215"/>
                    <a:pt x="1204018" y="1719541"/>
                    <a:pt x="1204018" y="1719541"/>
                  </a:cubicBezTo>
                  <a:lnTo>
                    <a:pt x="2825420" y="1714693"/>
                  </a:lnTo>
                  <a:lnTo>
                    <a:pt x="4288806" y="1712046"/>
                  </a:lnTo>
                  <a:cubicBezTo>
                    <a:pt x="4599852" y="1710797"/>
                    <a:pt x="4657156" y="1679518"/>
                    <a:pt x="4716026" y="1651606"/>
                  </a:cubicBezTo>
                  <a:cubicBezTo>
                    <a:pt x="4774896" y="1623694"/>
                    <a:pt x="4806004" y="1648683"/>
                    <a:pt x="4885336" y="1433388"/>
                  </a:cubicBezTo>
                  <a:cubicBezTo>
                    <a:pt x="4964668" y="1218093"/>
                    <a:pt x="5155792" y="589463"/>
                    <a:pt x="5192018" y="359837"/>
                  </a:cubicBezTo>
                  <a:cubicBezTo>
                    <a:pt x="5228244" y="130211"/>
                    <a:pt x="5201378" y="115594"/>
                    <a:pt x="5102693" y="55633"/>
                  </a:cubicBezTo>
                  <a:cubicBezTo>
                    <a:pt x="5004008" y="-4328"/>
                    <a:pt x="4599907" y="73"/>
                    <a:pt x="4599907" y="73"/>
                  </a:cubicBezTo>
                  <a:lnTo>
                    <a:pt x="515087" y="7568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3830488" y="554525"/>
              <a:ext cx="4959498" cy="5056404"/>
            </a:xfrm>
            <a:custGeom>
              <a:avLst/>
              <a:gdLst>
                <a:gd name="connsiteX0" fmla="*/ 272098 w 5015826"/>
                <a:gd name="connsiteY0" fmla="*/ 12916 h 1576894"/>
                <a:gd name="connsiteX1" fmla="*/ 54741 w 5015826"/>
                <a:gd name="connsiteY1" fmla="*/ 80372 h 1576894"/>
                <a:gd name="connsiteX2" fmla="*/ 2275 w 5015826"/>
                <a:gd name="connsiteY2" fmla="*/ 275244 h 1576894"/>
                <a:gd name="connsiteX3" fmla="*/ 107206 w 5015826"/>
                <a:gd name="connsiteY3" fmla="*/ 664988 h 1576894"/>
                <a:gd name="connsiteX4" fmla="*/ 317069 w 5015826"/>
                <a:gd name="connsiteY4" fmla="*/ 1317060 h 1576894"/>
                <a:gd name="connsiteX5" fmla="*/ 541921 w 5015826"/>
                <a:gd name="connsiteY5" fmla="*/ 1549408 h 1576894"/>
                <a:gd name="connsiteX6" fmla="*/ 879200 w 5015826"/>
                <a:gd name="connsiteY6" fmla="*/ 1571893 h 1576894"/>
                <a:gd name="connsiteX7" fmla="*/ 2595574 w 5015826"/>
                <a:gd name="connsiteY7" fmla="*/ 1564398 h 1576894"/>
                <a:gd name="connsiteX8" fmla="*/ 4296957 w 5015826"/>
                <a:gd name="connsiteY8" fmla="*/ 1564398 h 1576894"/>
                <a:gd name="connsiteX9" fmla="*/ 4664216 w 5015826"/>
                <a:gd name="connsiteY9" fmla="*/ 1392011 h 1576894"/>
                <a:gd name="connsiteX10" fmla="*/ 4934039 w 5015826"/>
                <a:gd name="connsiteY10" fmla="*/ 657493 h 1576894"/>
                <a:gd name="connsiteX11" fmla="*/ 5008990 w 5015826"/>
                <a:gd name="connsiteY11" fmla="*/ 147828 h 1576894"/>
                <a:gd name="connsiteX12" fmla="*/ 4791633 w 5015826"/>
                <a:gd name="connsiteY12" fmla="*/ 12916 h 1576894"/>
                <a:gd name="connsiteX13" fmla="*/ 4716682 w 5015826"/>
                <a:gd name="connsiteY13" fmla="*/ 5421 h 1576894"/>
                <a:gd name="connsiteX14" fmla="*/ 3427528 w 5015826"/>
                <a:gd name="connsiteY14" fmla="*/ 12916 h 1576894"/>
                <a:gd name="connsiteX15" fmla="*/ 272098 w 5015826"/>
                <a:gd name="connsiteY15" fmla="*/ 12916 h 1576894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0 h 1619570"/>
                <a:gd name="connsiteX1" fmla="*/ 54741 w 5015826"/>
                <a:gd name="connsiteY1" fmla="*/ 123048 h 1619570"/>
                <a:gd name="connsiteX2" fmla="*/ 2275 w 5015826"/>
                <a:gd name="connsiteY2" fmla="*/ 317920 h 1619570"/>
                <a:gd name="connsiteX3" fmla="*/ 107206 w 5015826"/>
                <a:gd name="connsiteY3" fmla="*/ 707664 h 1619570"/>
                <a:gd name="connsiteX4" fmla="*/ 317069 w 5015826"/>
                <a:gd name="connsiteY4" fmla="*/ 1359736 h 1619570"/>
                <a:gd name="connsiteX5" fmla="*/ 541921 w 5015826"/>
                <a:gd name="connsiteY5" fmla="*/ 1592084 h 1619570"/>
                <a:gd name="connsiteX6" fmla="*/ 879200 w 5015826"/>
                <a:gd name="connsiteY6" fmla="*/ 1614569 h 1619570"/>
                <a:gd name="connsiteX7" fmla="*/ 2595574 w 5015826"/>
                <a:gd name="connsiteY7" fmla="*/ 1607074 h 1619570"/>
                <a:gd name="connsiteX8" fmla="*/ 4296957 w 5015826"/>
                <a:gd name="connsiteY8" fmla="*/ 1607074 h 1619570"/>
                <a:gd name="connsiteX9" fmla="*/ 4664216 w 5015826"/>
                <a:gd name="connsiteY9" fmla="*/ 1434687 h 1619570"/>
                <a:gd name="connsiteX10" fmla="*/ 4934039 w 5015826"/>
                <a:gd name="connsiteY10" fmla="*/ 700169 h 1619570"/>
                <a:gd name="connsiteX11" fmla="*/ 5008990 w 5015826"/>
                <a:gd name="connsiteY11" fmla="*/ 190504 h 1619570"/>
                <a:gd name="connsiteX12" fmla="*/ 4791633 w 5015826"/>
                <a:gd name="connsiteY12" fmla="*/ 55592 h 1619570"/>
                <a:gd name="connsiteX13" fmla="*/ 4716682 w 5015826"/>
                <a:gd name="connsiteY13" fmla="*/ 48097 h 1619570"/>
                <a:gd name="connsiteX14" fmla="*/ 3427528 w 5015826"/>
                <a:gd name="connsiteY14" fmla="*/ 55592 h 1619570"/>
                <a:gd name="connsiteX15" fmla="*/ 272098 w 5015826"/>
                <a:gd name="connsiteY15" fmla="*/ 0 h 1619570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716682 w 5015826"/>
                <a:gd name="connsiteY13" fmla="*/ 53391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5826"/>
                <a:gd name="connsiteY0" fmla="*/ 5294 h 1624864"/>
                <a:gd name="connsiteX1" fmla="*/ 54741 w 5015826"/>
                <a:gd name="connsiteY1" fmla="*/ 128342 h 1624864"/>
                <a:gd name="connsiteX2" fmla="*/ 2275 w 5015826"/>
                <a:gd name="connsiteY2" fmla="*/ 323214 h 1624864"/>
                <a:gd name="connsiteX3" fmla="*/ 107206 w 5015826"/>
                <a:gd name="connsiteY3" fmla="*/ 712958 h 1624864"/>
                <a:gd name="connsiteX4" fmla="*/ 317069 w 5015826"/>
                <a:gd name="connsiteY4" fmla="*/ 1365030 h 1624864"/>
                <a:gd name="connsiteX5" fmla="*/ 541921 w 5015826"/>
                <a:gd name="connsiteY5" fmla="*/ 1597378 h 1624864"/>
                <a:gd name="connsiteX6" fmla="*/ 879200 w 5015826"/>
                <a:gd name="connsiteY6" fmla="*/ 1619863 h 1624864"/>
                <a:gd name="connsiteX7" fmla="*/ 2595574 w 5015826"/>
                <a:gd name="connsiteY7" fmla="*/ 1612368 h 1624864"/>
                <a:gd name="connsiteX8" fmla="*/ 4296957 w 5015826"/>
                <a:gd name="connsiteY8" fmla="*/ 1612368 h 1624864"/>
                <a:gd name="connsiteX9" fmla="*/ 4664216 w 5015826"/>
                <a:gd name="connsiteY9" fmla="*/ 1439981 h 1624864"/>
                <a:gd name="connsiteX10" fmla="*/ 4934039 w 5015826"/>
                <a:gd name="connsiteY10" fmla="*/ 705463 h 1624864"/>
                <a:gd name="connsiteX11" fmla="*/ 5008990 w 5015826"/>
                <a:gd name="connsiteY11" fmla="*/ 195798 h 1624864"/>
                <a:gd name="connsiteX12" fmla="*/ 4791633 w 5015826"/>
                <a:gd name="connsiteY12" fmla="*/ 60886 h 1624864"/>
                <a:gd name="connsiteX13" fmla="*/ 4667352 w 5015826"/>
                <a:gd name="connsiteY13" fmla="*/ 3094 h 1624864"/>
                <a:gd name="connsiteX14" fmla="*/ 3476859 w 5015826"/>
                <a:gd name="connsiteY14" fmla="*/ 0 h 1624864"/>
                <a:gd name="connsiteX15" fmla="*/ 272098 w 5015826"/>
                <a:gd name="connsiteY15" fmla="*/ 5294 h 1624864"/>
                <a:gd name="connsiteX0" fmla="*/ 272098 w 5011018"/>
                <a:gd name="connsiteY0" fmla="*/ 5294 h 1624864"/>
                <a:gd name="connsiteX1" fmla="*/ 54741 w 5011018"/>
                <a:gd name="connsiteY1" fmla="*/ 128342 h 1624864"/>
                <a:gd name="connsiteX2" fmla="*/ 2275 w 5011018"/>
                <a:gd name="connsiteY2" fmla="*/ 323214 h 1624864"/>
                <a:gd name="connsiteX3" fmla="*/ 107206 w 5011018"/>
                <a:gd name="connsiteY3" fmla="*/ 712958 h 1624864"/>
                <a:gd name="connsiteX4" fmla="*/ 317069 w 5011018"/>
                <a:gd name="connsiteY4" fmla="*/ 1365030 h 1624864"/>
                <a:gd name="connsiteX5" fmla="*/ 541921 w 5011018"/>
                <a:gd name="connsiteY5" fmla="*/ 1597378 h 1624864"/>
                <a:gd name="connsiteX6" fmla="*/ 879200 w 5011018"/>
                <a:gd name="connsiteY6" fmla="*/ 1619863 h 1624864"/>
                <a:gd name="connsiteX7" fmla="*/ 2595574 w 5011018"/>
                <a:gd name="connsiteY7" fmla="*/ 1612368 h 1624864"/>
                <a:gd name="connsiteX8" fmla="*/ 4296957 w 5011018"/>
                <a:gd name="connsiteY8" fmla="*/ 1612368 h 1624864"/>
                <a:gd name="connsiteX9" fmla="*/ 4664216 w 5011018"/>
                <a:gd name="connsiteY9" fmla="*/ 1439981 h 1624864"/>
                <a:gd name="connsiteX10" fmla="*/ 4934039 w 5011018"/>
                <a:gd name="connsiteY10" fmla="*/ 705463 h 1624864"/>
                <a:gd name="connsiteX11" fmla="*/ 5008990 w 5011018"/>
                <a:gd name="connsiteY11" fmla="*/ 195798 h 1624864"/>
                <a:gd name="connsiteX12" fmla="*/ 4873850 w 5011018"/>
                <a:gd name="connsiteY12" fmla="*/ 42356 h 1624864"/>
                <a:gd name="connsiteX13" fmla="*/ 4667352 w 5011018"/>
                <a:gd name="connsiteY13" fmla="*/ 3094 h 1624864"/>
                <a:gd name="connsiteX14" fmla="*/ 3476859 w 5011018"/>
                <a:gd name="connsiteY14" fmla="*/ 0 h 1624864"/>
                <a:gd name="connsiteX15" fmla="*/ 272098 w 5011018"/>
                <a:gd name="connsiteY15" fmla="*/ 5294 h 1624864"/>
                <a:gd name="connsiteX0" fmla="*/ 272098 w 5009025"/>
                <a:gd name="connsiteY0" fmla="*/ 5294 h 1624864"/>
                <a:gd name="connsiteX1" fmla="*/ 54741 w 5009025"/>
                <a:gd name="connsiteY1" fmla="*/ 128342 h 1624864"/>
                <a:gd name="connsiteX2" fmla="*/ 2275 w 5009025"/>
                <a:gd name="connsiteY2" fmla="*/ 323214 h 1624864"/>
                <a:gd name="connsiteX3" fmla="*/ 107206 w 5009025"/>
                <a:gd name="connsiteY3" fmla="*/ 712958 h 1624864"/>
                <a:gd name="connsiteX4" fmla="*/ 317069 w 5009025"/>
                <a:gd name="connsiteY4" fmla="*/ 1365030 h 1624864"/>
                <a:gd name="connsiteX5" fmla="*/ 541921 w 5009025"/>
                <a:gd name="connsiteY5" fmla="*/ 1597378 h 1624864"/>
                <a:gd name="connsiteX6" fmla="*/ 879200 w 5009025"/>
                <a:gd name="connsiteY6" fmla="*/ 1619863 h 1624864"/>
                <a:gd name="connsiteX7" fmla="*/ 2595574 w 5009025"/>
                <a:gd name="connsiteY7" fmla="*/ 1612368 h 1624864"/>
                <a:gd name="connsiteX8" fmla="*/ 4296957 w 5009025"/>
                <a:gd name="connsiteY8" fmla="*/ 1612368 h 1624864"/>
                <a:gd name="connsiteX9" fmla="*/ 4664216 w 5009025"/>
                <a:gd name="connsiteY9" fmla="*/ 1439981 h 1624864"/>
                <a:gd name="connsiteX10" fmla="*/ 4884709 w 5009025"/>
                <a:gd name="connsiteY10" fmla="*/ 708110 h 1624864"/>
                <a:gd name="connsiteX11" fmla="*/ 5008990 w 5009025"/>
                <a:gd name="connsiteY11" fmla="*/ 195798 h 1624864"/>
                <a:gd name="connsiteX12" fmla="*/ 4873850 w 5009025"/>
                <a:gd name="connsiteY12" fmla="*/ 42356 h 1624864"/>
                <a:gd name="connsiteX13" fmla="*/ 4667352 w 5009025"/>
                <a:gd name="connsiteY13" fmla="*/ 3094 h 1624864"/>
                <a:gd name="connsiteX14" fmla="*/ 3476859 w 5009025"/>
                <a:gd name="connsiteY14" fmla="*/ 0 h 1624864"/>
                <a:gd name="connsiteX15" fmla="*/ 272098 w 5009025"/>
                <a:gd name="connsiteY15" fmla="*/ 5294 h 1624864"/>
                <a:gd name="connsiteX0" fmla="*/ 272098 w 4976161"/>
                <a:gd name="connsiteY0" fmla="*/ 5294 h 1624864"/>
                <a:gd name="connsiteX1" fmla="*/ 54741 w 4976161"/>
                <a:gd name="connsiteY1" fmla="*/ 128342 h 1624864"/>
                <a:gd name="connsiteX2" fmla="*/ 2275 w 4976161"/>
                <a:gd name="connsiteY2" fmla="*/ 323214 h 1624864"/>
                <a:gd name="connsiteX3" fmla="*/ 107206 w 4976161"/>
                <a:gd name="connsiteY3" fmla="*/ 712958 h 1624864"/>
                <a:gd name="connsiteX4" fmla="*/ 317069 w 4976161"/>
                <a:gd name="connsiteY4" fmla="*/ 1365030 h 1624864"/>
                <a:gd name="connsiteX5" fmla="*/ 541921 w 4976161"/>
                <a:gd name="connsiteY5" fmla="*/ 1597378 h 1624864"/>
                <a:gd name="connsiteX6" fmla="*/ 879200 w 4976161"/>
                <a:gd name="connsiteY6" fmla="*/ 1619863 h 1624864"/>
                <a:gd name="connsiteX7" fmla="*/ 2595574 w 4976161"/>
                <a:gd name="connsiteY7" fmla="*/ 1612368 h 1624864"/>
                <a:gd name="connsiteX8" fmla="*/ 4296957 w 4976161"/>
                <a:gd name="connsiteY8" fmla="*/ 1612368 h 1624864"/>
                <a:gd name="connsiteX9" fmla="*/ 4664216 w 4976161"/>
                <a:gd name="connsiteY9" fmla="*/ 1439981 h 1624864"/>
                <a:gd name="connsiteX10" fmla="*/ 4884709 w 4976161"/>
                <a:gd name="connsiteY10" fmla="*/ 708110 h 1624864"/>
                <a:gd name="connsiteX11" fmla="*/ 4976104 w 4976161"/>
                <a:gd name="connsiteY11" fmla="*/ 193151 h 1624864"/>
                <a:gd name="connsiteX12" fmla="*/ 4873850 w 4976161"/>
                <a:gd name="connsiteY12" fmla="*/ 42356 h 1624864"/>
                <a:gd name="connsiteX13" fmla="*/ 4667352 w 4976161"/>
                <a:gd name="connsiteY13" fmla="*/ 3094 h 1624864"/>
                <a:gd name="connsiteX14" fmla="*/ 3476859 w 4976161"/>
                <a:gd name="connsiteY14" fmla="*/ 0 h 1624864"/>
                <a:gd name="connsiteX15" fmla="*/ 272098 w 4976161"/>
                <a:gd name="connsiteY15" fmla="*/ 5294 h 1624864"/>
                <a:gd name="connsiteX0" fmla="*/ 233714 w 4937777"/>
                <a:gd name="connsiteY0" fmla="*/ 5294 h 1624864"/>
                <a:gd name="connsiteX1" fmla="*/ 16357 w 4937777"/>
                <a:gd name="connsiteY1" fmla="*/ 128342 h 1624864"/>
                <a:gd name="connsiteX2" fmla="*/ 21443 w 4937777"/>
                <a:gd name="connsiteY2" fmla="*/ 325861 h 1624864"/>
                <a:gd name="connsiteX3" fmla="*/ 68822 w 4937777"/>
                <a:gd name="connsiteY3" fmla="*/ 712958 h 1624864"/>
                <a:gd name="connsiteX4" fmla="*/ 278685 w 4937777"/>
                <a:gd name="connsiteY4" fmla="*/ 1365030 h 1624864"/>
                <a:gd name="connsiteX5" fmla="*/ 503537 w 4937777"/>
                <a:gd name="connsiteY5" fmla="*/ 1597378 h 1624864"/>
                <a:gd name="connsiteX6" fmla="*/ 840816 w 4937777"/>
                <a:gd name="connsiteY6" fmla="*/ 1619863 h 1624864"/>
                <a:gd name="connsiteX7" fmla="*/ 2557190 w 4937777"/>
                <a:gd name="connsiteY7" fmla="*/ 1612368 h 1624864"/>
                <a:gd name="connsiteX8" fmla="*/ 4258573 w 4937777"/>
                <a:gd name="connsiteY8" fmla="*/ 1612368 h 1624864"/>
                <a:gd name="connsiteX9" fmla="*/ 4625832 w 4937777"/>
                <a:gd name="connsiteY9" fmla="*/ 1439981 h 1624864"/>
                <a:gd name="connsiteX10" fmla="*/ 4846325 w 4937777"/>
                <a:gd name="connsiteY10" fmla="*/ 708110 h 1624864"/>
                <a:gd name="connsiteX11" fmla="*/ 4937720 w 4937777"/>
                <a:gd name="connsiteY11" fmla="*/ 193151 h 1624864"/>
                <a:gd name="connsiteX12" fmla="*/ 4835466 w 4937777"/>
                <a:gd name="connsiteY12" fmla="*/ 42356 h 1624864"/>
                <a:gd name="connsiteX13" fmla="*/ 4628968 w 4937777"/>
                <a:gd name="connsiteY13" fmla="*/ 3094 h 1624864"/>
                <a:gd name="connsiteX14" fmla="*/ 3438475 w 4937777"/>
                <a:gd name="connsiteY14" fmla="*/ 0 h 1624864"/>
                <a:gd name="connsiteX15" fmla="*/ 233714 w 4937777"/>
                <a:gd name="connsiteY15" fmla="*/ 5294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288425 w 4947517"/>
                <a:gd name="connsiteY4" fmla="*/ 1365030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5001 w 4947517"/>
                <a:gd name="connsiteY0" fmla="*/ 2647 h 1624864"/>
                <a:gd name="connsiteX1" fmla="*/ 26097 w 4947517"/>
                <a:gd name="connsiteY1" fmla="*/ 128342 h 1624864"/>
                <a:gd name="connsiteX2" fmla="*/ 31183 w 4947517"/>
                <a:gd name="connsiteY2" fmla="*/ 325861 h 1624864"/>
                <a:gd name="connsiteX3" fmla="*/ 78562 w 4947517"/>
                <a:gd name="connsiteY3" fmla="*/ 712958 h 1624864"/>
                <a:gd name="connsiteX4" fmla="*/ 337755 w 4947517"/>
                <a:gd name="connsiteY4" fmla="*/ 1370324 h 1624864"/>
                <a:gd name="connsiteX5" fmla="*/ 513277 w 4947517"/>
                <a:gd name="connsiteY5" fmla="*/ 1597378 h 1624864"/>
                <a:gd name="connsiteX6" fmla="*/ 850556 w 4947517"/>
                <a:gd name="connsiteY6" fmla="*/ 1619863 h 1624864"/>
                <a:gd name="connsiteX7" fmla="*/ 2566930 w 4947517"/>
                <a:gd name="connsiteY7" fmla="*/ 1612368 h 1624864"/>
                <a:gd name="connsiteX8" fmla="*/ 4268313 w 4947517"/>
                <a:gd name="connsiteY8" fmla="*/ 1612368 h 1624864"/>
                <a:gd name="connsiteX9" fmla="*/ 4635572 w 4947517"/>
                <a:gd name="connsiteY9" fmla="*/ 1439981 h 1624864"/>
                <a:gd name="connsiteX10" fmla="*/ 4856065 w 4947517"/>
                <a:gd name="connsiteY10" fmla="*/ 708110 h 1624864"/>
                <a:gd name="connsiteX11" fmla="*/ 4947460 w 4947517"/>
                <a:gd name="connsiteY11" fmla="*/ 193151 h 1624864"/>
                <a:gd name="connsiteX12" fmla="*/ 4845206 w 4947517"/>
                <a:gd name="connsiteY12" fmla="*/ 42356 h 1624864"/>
                <a:gd name="connsiteX13" fmla="*/ 4638708 w 4947517"/>
                <a:gd name="connsiteY13" fmla="*/ 3094 h 1624864"/>
                <a:gd name="connsiteX14" fmla="*/ 3448215 w 4947517"/>
                <a:gd name="connsiteY14" fmla="*/ 0 h 1624864"/>
                <a:gd name="connsiteX15" fmla="*/ 375001 w 4947517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514906 w 4949146"/>
                <a:gd name="connsiteY5" fmla="*/ 1597378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49146"/>
                <a:gd name="connsiteY0" fmla="*/ 2647 h 1624864"/>
                <a:gd name="connsiteX1" fmla="*/ 27726 w 4949146"/>
                <a:gd name="connsiteY1" fmla="*/ 128342 h 1624864"/>
                <a:gd name="connsiteX2" fmla="*/ 32812 w 4949146"/>
                <a:gd name="connsiteY2" fmla="*/ 325861 h 1624864"/>
                <a:gd name="connsiteX3" fmla="*/ 121299 w 4949146"/>
                <a:gd name="connsiteY3" fmla="*/ 710311 h 1624864"/>
                <a:gd name="connsiteX4" fmla="*/ 339384 w 4949146"/>
                <a:gd name="connsiteY4" fmla="*/ 1370324 h 1624864"/>
                <a:gd name="connsiteX5" fmla="*/ 654675 w 4949146"/>
                <a:gd name="connsiteY5" fmla="*/ 1584142 h 1624864"/>
                <a:gd name="connsiteX6" fmla="*/ 852185 w 4949146"/>
                <a:gd name="connsiteY6" fmla="*/ 1619863 h 1624864"/>
                <a:gd name="connsiteX7" fmla="*/ 2568559 w 4949146"/>
                <a:gd name="connsiteY7" fmla="*/ 1612368 h 1624864"/>
                <a:gd name="connsiteX8" fmla="*/ 4269942 w 4949146"/>
                <a:gd name="connsiteY8" fmla="*/ 1612368 h 1624864"/>
                <a:gd name="connsiteX9" fmla="*/ 4637201 w 4949146"/>
                <a:gd name="connsiteY9" fmla="*/ 1439981 h 1624864"/>
                <a:gd name="connsiteX10" fmla="*/ 4857694 w 4949146"/>
                <a:gd name="connsiteY10" fmla="*/ 708110 h 1624864"/>
                <a:gd name="connsiteX11" fmla="*/ 4949089 w 4949146"/>
                <a:gd name="connsiteY11" fmla="*/ 193151 h 1624864"/>
                <a:gd name="connsiteX12" fmla="*/ 4846835 w 4949146"/>
                <a:gd name="connsiteY12" fmla="*/ 42356 h 1624864"/>
                <a:gd name="connsiteX13" fmla="*/ 4640337 w 4949146"/>
                <a:gd name="connsiteY13" fmla="*/ 3094 h 1624864"/>
                <a:gd name="connsiteX14" fmla="*/ 3449844 w 4949146"/>
                <a:gd name="connsiteY14" fmla="*/ 0 h 1624864"/>
                <a:gd name="connsiteX15" fmla="*/ 376630 w 4949146"/>
                <a:gd name="connsiteY15" fmla="*/ 2647 h 1624864"/>
                <a:gd name="connsiteX0" fmla="*/ 376630 w 4950995"/>
                <a:gd name="connsiteY0" fmla="*/ 2647 h 1624864"/>
                <a:gd name="connsiteX1" fmla="*/ 27726 w 4950995"/>
                <a:gd name="connsiteY1" fmla="*/ 128342 h 1624864"/>
                <a:gd name="connsiteX2" fmla="*/ 32812 w 4950995"/>
                <a:gd name="connsiteY2" fmla="*/ 325861 h 1624864"/>
                <a:gd name="connsiteX3" fmla="*/ 121299 w 4950995"/>
                <a:gd name="connsiteY3" fmla="*/ 710311 h 1624864"/>
                <a:gd name="connsiteX4" fmla="*/ 339384 w 4950995"/>
                <a:gd name="connsiteY4" fmla="*/ 1370324 h 1624864"/>
                <a:gd name="connsiteX5" fmla="*/ 654675 w 4950995"/>
                <a:gd name="connsiteY5" fmla="*/ 1584142 h 1624864"/>
                <a:gd name="connsiteX6" fmla="*/ 852185 w 4950995"/>
                <a:gd name="connsiteY6" fmla="*/ 1619863 h 1624864"/>
                <a:gd name="connsiteX7" fmla="*/ 2568559 w 4950995"/>
                <a:gd name="connsiteY7" fmla="*/ 1612368 h 1624864"/>
                <a:gd name="connsiteX8" fmla="*/ 4269942 w 4950995"/>
                <a:gd name="connsiteY8" fmla="*/ 1612368 h 1624864"/>
                <a:gd name="connsiteX9" fmla="*/ 4637201 w 4950995"/>
                <a:gd name="connsiteY9" fmla="*/ 1439981 h 1624864"/>
                <a:gd name="connsiteX10" fmla="*/ 4857694 w 4950995"/>
                <a:gd name="connsiteY10" fmla="*/ 708110 h 1624864"/>
                <a:gd name="connsiteX11" fmla="*/ 4949089 w 4950995"/>
                <a:gd name="connsiteY11" fmla="*/ 193151 h 1624864"/>
                <a:gd name="connsiteX12" fmla="*/ 4896165 w 4950995"/>
                <a:gd name="connsiteY12" fmla="*/ 52945 h 1624864"/>
                <a:gd name="connsiteX13" fmla="*/ 4640337 w 4950995"/>
                <a:gd name="connsiteY13" fmla="*/ 3094 h 1624864"/>
                <a:gd name="connsiteX14" fmla="*/ 3449844 w 4950995"/>
                <a:gd name="connsiteY14" fmla="*/ 0 h 1624864"/>
                <a:gd name="connsiteX15" fmla="*/ 376630 w 4950995"/>
                <a:gd name="connsiteY15" fmla="*/ 2647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4 w 4949784"/>
                <a:gd name="connsiteY12" fmla="*/ 52945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  <a:gd name="connsiteX0" fmla="*/ 358976 w 4949784"/>
                <a:gd name="connsiteY0" fmla="*/ 5294 h 1624864"/>
                <a:gd name="connsiteX1" fmla="*/ 26515 w 4949784"/>
                <a:gd name="connsiteY1" fmla="*/ 128342 h 1624864"/>
                <a:gd name="connsiteX2" fmla="*/ 31601 w 4949784"/>
                <a:gd name="connsiteY2" fmla="*/ 325861 h 1624864"/>
                <a:gd name="connsiteX3" fmla="*/ 120088 w 4949784"/>
                <a:gd name="connsiteY3" fmla="*/ 710311 h 1624864"/>
                <a:gd name="connsiteX4" fmla="*/ 338173 w 4949784"/>
                <a:gd name="connsiteY4" fmla="*/ 1370324 h 1624864"/>
                <a:gd name="connsiteX5" fmla="*/ 653464 w 4949784"/>
                <a:gd name="connsiteY5" fmla="*/ 1584142 h 1624864"/>
                <a:gd name="connsiteX6" fmla="*/ 850974 w 4949784"/>
                <a:gd name="connsiteY6" fmla="*/ 1619863 h 1624864"/>
                <a:gd name="connsiteX7" fmla="*/ 2567348 w 4949784"/>
                <a:gd name="connsiteY7" fmla="*/ 1612368 h 1624864"/>
                <a:gd name="connsiteX8" fmla="*/ 4268731 w 4949784"/>
                <a:gd name="connsiteY8" fmla="*/ 1612368 h 1624864"/>
                <a:gd name="connsiteX9" fmla="*/ 4635990 w 4949784"/>
                <a:gd name="connsiteY9" fmla="*/ 1439981 h 1624864"/>
                <a:gd name="connsiteX10" fmla="*/ 4856483 w 4949784"/>
                <a:gd name="connsiteY10" fmla="*/ 708110 h 1624864"/>
                <a:gd name="connsiteX11" fmla="*/ 4947878 w 4949784"/>
                <a:gd name="connsiteY11" fmla="*/ 193151 h 1624864"/>
                <a:gd name="connsiteX12" fmla="*/ 4894955 w 4949784"/>
                <a:gd name="connsiteY12" fmla="*/ 50298 h 1624864"/>
                <a:gd name="connsiteX13" fmla="*/ 4639126 w 4949784"/>
                <a:gd name="connsiteY13" fmla="*/ 3094 h 1624864"/>
                <a:gd name="connsiteX14" fmla="*/ 3448633 w 4949784"/>
                <a:gd name="connsiteY14" fmla="*/ 0 h 1624864"/>
                <a:gd name="connsiteX15" fmla="*/ 358976 w 4949784"/>
                <a:gd name="connsiteY15" fmla="*/ 5294 h 162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49784" h="1624864">
                  <a:moveTo>
                    <a:pt x="358976" y="5294"/>
                  </a:moveTo>
                  <a:cubicBezTo>
                    <a:pt x="91905" y="33044"/>
                    <a:pt x="81077" y="74914"/>
                    <a:pt x="26515" y="128342"/>
                  </a:cubicBezTo>
                  <a:cubicBezTo>
                    <a:pt x="-28047" y="181770"/>
                    <a:pt x="16006" y="228866"/>
                    <a:pt x="31601" y="325861"/>
                  </a:cubicBezTo>
                  <a:cubicBezTo>
                    <a:pt x="47197" y="422856"/>
                    <a:pt x="68993" y="536234"/>
                    <a:pt x="120088" y="710311"/>
                  </a:cubicBezTo>
                  <a:cubicBezTo>
                    <a:pt x="171183" y="884388"/>
                    <a:pt x="249277" y="1224686"/>
                    <a:pt x="338173" y="1370324"/>
                  </a:cubicBezTo>
                  <a:cubicBezTo>
                    <a:pt x="427069" y="1515962"/>
                    <a:pt x="567997" y="1542552"/>
                    <a:pt x="653464" y="1584142"/>
                  </a:cubicBezTo>
                  <a:cubicBezTo>
                    <a:pt x="738931" y="1625732"/>
                    <a:pt x="850974" y="1619863"/>
                    <a:pt x="850974" y="1619863"/>
                  </a:cubicBezTo>
                  <a:lnTo>
                    <a:pt x="2567348" y="1612368"/>
                  </a:lnTo>
                  <a:cubicBezTo>
                    <a:pt x="3136974" y="1611119"/>
                    <a:pt x="3923957" y="1641099"/>
                    <a:pt x="4268731" y="1612368"/>
                  </a:cubicBezTo>
                  <a:cubicBezTo>
                    <a:pt x="4613505" y="1583637"/>
                    <a:pt x="4538031" y="1590691"/>
                    <a:pt x="4635990" y="1439981"/>
                  </a:cubicBezTo>
                  <a:cubicBezTo>
                    <a:pt x="4733949" y="1289271"/>
                    <a:pt x="4804502" y="915915"/>
                    <a:pt x="4856483" y="708110"/>
                  </a:cubicBezTo>
                  <a:cubicBezTo>
                    <a:pt x="4908464" y="500305"/>
                    <a:pt x="4941466" y="302786"/>
                    <a:pt x="4947878" y="193151"/>
                  </a:cubicBezTo>
                  <a:cubicBezTo>
                    <a:pt x="4954290" y="83516"/>
                    <a:pt x="4946414" y="81974"/>
                    <a:pt x="4894955" y="50298"/>
                  </a:cubicBezTo>
                  <a:cubicBezTo>
                    <a:pt x="4843496" y="18622"/>
                    <a:pt x="4639126" y="3094"/>
                    <a:pt x="4639126" y="3094"/>
                  </a:cubicBezTo>
                  <a:lnTo>
                    <a:pt x="3448633" y="0"/>
                  </a:lnTo>
                  <a:lnTo>
                    <a:pt x="358976" y="5294"/>
                  </a:lnTo>
                  <a:close/>
                </a:path>
              </a:pathLst>
            </a:custGeom>
            <a:solidFill>
              <a:srgbClr val="1D3F78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3854775" y="889008"/>
              <a:ext cx="4946118" cy="4754092"/>
            </a:xfrm>
            <a:custGeom>
              <a:avLst/>
              <a:gdLst>
                <a:gd name="connsiteX0" fmla="*/ 353011 w 4979205"/>
                <a:gd name="connsiteY0" fmla="*/ 14424 h 1525931"/>
                <a:gd name="connsiteX1" fmla="*/ 135653 w 4979205"/>
                <a:gd name="connsiteY1" fmla="*/ 14424 h 1525931"/>
                <a:gd name="connsiteX2" fmla="*/ 23227 w 4979205"/>
                <a:gd name="connsiteY2" fmla="*/ 164325 h 1525931"/>
                <a:gd name="connsiteX3" fmla="*/ 23227 w 4979205"/>
                <a:gd name="connsiteY3" fmla="*/ 434148 h 1525931"/>
                <a:gd name="connsiteX4" fmla="*/ 270565 w 4979205"/>
                <a:gd name="connsiteY4" fmla="*/ 1236122 h 1525931"/>
                <a:gd name="connsiteX5" fmla="*/ 555378 w 4979205"/>
                <a:gd name="connsiteY5" fmla="*/ 1505945 h 1525931"/>
                <a:gd name="connsiteX6" fmla="*/ 1147489 w 4979205"/>
                <a:gd name="connsiteY6" fmla="*/ 1505945 h 1525931"/>
                <a:gd name="connsiteX7" fmla="*/ 3665837 w 4979205"/>
                <a:gd name="connsiteY7" fmla="*/ 1505945 h 1525931"/>
                <a:gd name="connsiteX8" fmla="*/ 4265443 w 4979205"/>
                <a:gd name="connsiteY8" fmla="*/ 1505945 h 1525931"/>
                <a:gd name="connsiteX9" fmla="*/ 4580237 w 4979205"/>
                <a:gd name="connsiteY9" fmla="*/ 1423499 h 1525931"/>
                <a:gd name="connsiteX10" fmla="*/ 4767614 w 4979205"/>
                <a:gd name="connsiteY10" fmla="*/ 988784 h 1525931"/>
                <a:gd name="connsiteX11" fmla="*/ 4977476 w 4979205"/>
                <a:gd name="connsiteY11" fmla="*/ 299237 h 1525931"/>
                <a:gd name="connsiteX12" fmla="*/ 4842565 w 4979205"/>
                <a:gd name="connsiteY12" fmla="*/ 36909 h 1525931"/>
                <a:gd name="connsiteX13" fmla="*/ 4430335 w 4979205"/>
                <a:gd name="connsiteY13" fmla="*/ 6929 h 1525931"/>
                <a:gd name="connsiteX14" fmla="*/ 353011 w 4979205"/>
                <a:gd name="connsiteY14" fmla="*/ 14424 h 1525931"/>
                <a:gd name="connsiteX0" fmla="*/ 410562 w 4979205"/>
                <a:gd name="connsiteY0" fmla="*/ 6397 h 1539082"/>
                <a:gd name="connsiteX1" fmla="*/ 135653 w 4979205"/>
                <a:gd name="connsiteY1" fmla="*/ 27575 h 1539082"/>
                <a:gd name="connsiteX2" fmla="*/ 23227 w 4979205"/>
                <a:gd name="connsiteY2" fmla="*/ 177476 h 1539082"/>
                <a:gd name="connsiteX3" fmla="*/ 23227 w 4979205"/>
                <a:gd name="connsiteY3" fmla="*/ 447299 h 1539082"/>
                <a:gd name="connsiteX4" fmla="*/ 270565 w 4979205"/>
                <a:gd name="connsiteY4" fmla="*/ 1249273 h 1539082"/>
                <a:gd name="connsiteX5" fmla="*/ 555378 w 4979205"/>
                <a:gd name="connsiteY5" fmla="*/ 1519096 h 1539082"/>
                <a:gd name="connsiteX6" fmla="*/ 1147489 w 4979205"/>
                <a:gd name="connsiteY6" fmla="*/ 1519096 h 1539082"/>
                <a:gd name="connsiteX7" fmla="*/ 3665837 w 4979205"/>
                <a:gd name="connsiteY7" fmla="*/ 1519096 h 1539082"/>
                <a:gd name="connsiteX8" fmla="*/ 4265443 w 4979205"/>
                <a:gd name="connsiteY8" fmla="*/ 1519096 h 1539082"/>
                <a:gd name="connsiteX9" fmla="*/ 4580237 w 4979205"/>
                <a:gd name="connsiteY9" fmla="*/ 1436650 h 1539082"/>
                <a:gd name="connsiteX10" fmla="*/ 4767614 w 4979205"/>
                <a:gd name="connsiteY10" fmla="*/ 1001935 h 1539082"/>
                <a:gd name="connsiteX11" fmla="*/ 4977476 w 4979205"/>
                <a:gd name="connsiteY11" fmla="*/ 312388 h 1539082"/>
                <a:gd name="connsiteX12" fmla="*/ 4842565 w 4979205"/>
                <a:gd name="connsiteY12" fmla="*/ 50060 h 1539082"/>
                <a:gd name="connsiteX13" fmla="*/ 4430335 w 4979205"/>
                <a:gd name="connsiteY13" fmla="*/ 20080 h 1539082"/>
                <a:gd name="connsiteX14" fmla="*/ 410562 w 4979205"/>
                <a:gd name="connsiteY14" fmla="*/ 6397 h 1539082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30335 w 4979205"/>
                <a:gd name="connsiteY13" fmla="*/ 26558 h 1545560"/>
                <a:gd name="connsiteX14" fmla="*/ 501001 w 4979205"/>
                <a:gd name="connsiteY14" fmla="*/ 4934 h 1545560"/>
                <a:gd name="connsiteX0" fmla="*/ 501001 w 4979205"/>
                <a:gd name="connsiteY0" fmla="*/ 4934 h 1545560"/>
                <a:gd name="connsiteX1" fmla="*/ 135653 w 4979205"/>
                <a:gd name="connsiteY1" fmla="*/ 34053 h 1545560"/>
                <a:gd name="connsiteX2" fmla="*/ 23227 w 4979205"/>
                <a:gd name="connsiteY2" fmla="*/ 183954 h 1545560"/>
                <a:gd name="connsiteX3" fmla="*/ 23227 w 4979205"/>
                <a:gd name="connsiteY3" fmla="*/ 453777 h 1545560"/>
                <a:gd name="connsiteX4" fmla="*/ 270565 w 4979205"/>
                <a:gd name="connsiteY4" fmla="*/ 1255751 h 1545560"/>
                <a:gd name="connsiteX5" fmla="*/ 555378 w 4979205"/>
                <a:gd name="connsiteY5" fmla="*/ 1525574 h 1545560"/>
                <a:gd name="connsiteX6" fmla="*/ 1147489 w 4979205"/>
                <a:gd name="connsiteY6" fmla="*/ 1525574 h 1545560"/>
                <a:gd name="connsiteX7" fmla="*/ 3665837 w 4979205"/>
                <a:gd name="connsiteY7" fmla="*/ 1525574 h 1545560"/>
                <a:gd name="connsiteX8" fmla="*/ 4265443 w 4979205"/>
                <a:gd name="connsiteY8" fmla="*/ 1525574 h 1545560"/>
                <a:gd name="connsiteX9" fmla="*/ 4580237 w 4979205"/>
                <a:gd name="connsiteY9" fmla="*/ 1443128 h 1545560"/>
                <a:gd name="connsiteX10" fmla="*/ 4767614 w 4979205"/>
                <a:gd name="connsiteY10" fmla="*/ 1008413 h 1545560"/>
                <a:gd name="connsiteX11" fmla="*/ 4977476 w 4979205"/>
                <a:gd name="connsiteY11" fmla="*/ 318866 h 1545560"/>
                <a:gd name="connsiteX12" fmla="*/ 4842565 w 4979205"/>
                <a:gd name="connsiteY12" fmla="*/ 56538 h 1545560"/>
                <a:gd name="connsiteX13" fmla="*/ 4422113 w 4979205"/>
                <a:gd name="connsiteY13" fmla="*/ 5380 h 1545560"/>
                <a:gd name="connsiteX14" fmla="*/ 501001 w 4979205"/>
                <a:gd name="connsiteY14" fmla="*/ 4934 h 1545560"/>
                <a:gd name="connsiteX0" fmla="*/ 509222 w 4979205"/>
                <a:gd name="connsiteY0" fmla="*/ 4564 h 1547837"/>
                <a:gd name="connsiteX1" fmla="*/ 135653 w 4979205"/>
                <a:gd name="connsiteY1" fmla="*/ 36330 h 1547837"/>
                <a:gd name="connsiteX2" fmla="*/ 23227 w 4979205"/>
                <a:gd name="connsiteY2" fmla="*/ 186231 h 1547837"/>
                <a:gd name="connsiteX3" fmla="*/ 23227 w 4979205"/>
                <a:gd name="connsiteY3" fmla="*/ 456054 h 1547837"/>
                <a:gd name="connsiteX4" fmla="*/ 270565 w 4979205"/>
                <a:gd name="connsiteY4" fmla="*/ 1258028 h 1547837"/>
                <a:gd name="connsiteX5" fmla="*/ 555378 w 4979205"/>
                <a:gd name="connsiteY5" fmla="*/ 1527851 h 1547837"/>
                <a:gd name="connsiteX6" fmla="*/ 1147489 w 4979205"/>
                <a:gd name="connsiteY6" fmla="*/ 1527851 h 1547837"/>
                <a:gd name="connsiteX7" fmla="*/ 3665837 w 4979205"/>
                <a:gd name="connsiteY7" fmla="*/ 1527851 h 1547837"/>
                <a:gd name="connsiteX8" fmla="*/ 4265443 w 4979205"/>
                <a:gd name="connsiteY8" fmla="*/ 1527851 h 1547837"/>
                <a:gd name="connsiteX9" fmla="*/ 4580237 w 4979205"/>
                <a:gd name="connsiteY9" fmla="*/ 1445405 h 1547837"/>
                <a:gd name="connsiteX10" fmla="*/ 4767614 w 4979205"/>
                <a:gd name="connsiteY10" fmla="*/ 1010690 h 1547837"/>
                <a:gd name="connsiteX11" fmla="*/ 4977476 w 4979205"/>
                <a:gd name="connsiteY11" fmla="*/ 321143 h 1547837"/>
                <a:gd name="connsiteX12" fmla="*/ 4842565 w 4979205"/>
                <a:gd name="connsiteY12" fmla="*/ 58815 h 1547837"/>
                <a:gd name="connsiteX13" fmla="*/ 4422113 w 4979205"/>
                <a:gd name="connsiteY13" fmla="*/ 7657 h 1547837"/>
                <a:gd name="connsiteX14" fmla="*/ 509222 w 4979205"/>
                <a:gd name="connsiteY14" fmla="*/ 4564 h 1547837"/>
                <a:gd name="connsiteX0" fmla="*/ 509222 w 4979205"/>
                <a:gd name="connsiteY0" fmla="*/ 1354 h 1544627"/>
                <a:gd name="connsiteX1" fmla="*/ 135653 w 4979205"/>
                <a:gd name="connsiteY1" fmla="*/ 33120 h 1544627"/>
                <a:gd name="connsiteX2" fmla="*/ 23227 w 4979205"/>
                <a:gd name="connsiteY2" fmla="*/ 183021 h 1544627"/>
                <a:gd name="connsiteX3" fmla="*/ 23227 w 4979205"/>
                <a:gd name="connsiteY3" fmla="*/ 452844 h 1544627"/>
                <a:gd name="connsiteX4" fmla="*/ 270565 w 4979205"/>
                <a:gd name="connsiteY4" fmla="*/ 1254818 h 1544627"/>
                <a:gd name="connsiteX5" fmla="*/ 555378 w 4979205"/>
                <a:gd name="connsiteY5" fmla="*/ 1524641 h 1544627"/>
                <a:gd name="connsiteX6" fmla="*/ 1147489 w 4979205"/>
                <a:gd name="connsiteY6" fmla="*/ 1524641 h 1544627"/>
                <a:gd name="connsiteX7" fmla="*/ 3665837 w 4979205"/>
                <a:gd name="connsiteY7" fmla="*/ 1524641 h 1544627"/>
                <a:gd name="connsiteX8" fmla="*/ 4265443 w 4979205"/>
                <a:gd name="connsiteY8" fmla="*/ 1524641 h 1544627"/>
                <a:gd name="connsiteX9" fmla="*/ 4580237 w 4979205"/>
                <a:gd name="connsiteY9" fmla="*/ 1442195 h 1544627"/>
                <a:gd name="connsiteX10" fmla="*/ 4767614 w 4979205"/>
                <a:gd name="connsiteY10" fmla="*/ 1007480 h 1544627"/>
                <a:gd name="connsiteX11" fmla="*/ 4977476 w 4979205"/>
                <a:gd name="connsiteY11" fmla="*/ 317933 h 1544627"/>
                <a:gd name="connsiteX12" fmla="*/ 4842565 w 4979205"/>
                <a:gd name="connsiteY12" fmla="*/ 55605 h 1544627"/>
                <a:gd name="connsiteX13" fmla="*/ 4422113 w 4979205"/>
                <a:gd name="connsiteY13" fmla="*/ 4447 h 1544627"/>
                <a:gd name="connsiteX14" fmla="*/ 509222 w 4979205"/>
                <a:gd name="connsiteY14" fmla="*/ 1354 h 1544627"/>
                <a:gd name="connsiteX0" fmla="*/ 517818 w 4987801"/>
                <a:gd name="connsiteY0" fmla="*/ 1620 h 1544893"/>
                <a:gd name="connsiteX1" fmla="*/ 144249 w 4987801"/>
                <a:gd name="connsiteY1" fmla="*/ 33386 h 1544893"/>
                <a:gd name="connsiteX2" fmla="*/ 15380 w 4987801"/>
                <a:gd name="connsiteY2" fmla="*/ 199170 h 1544893"/>
                <a:gd name="connsiteX3" fmla="*/ 31823 w 4987801"/>
                <a:gd name="connsiteY3" fmla="*/ 453110 h 1544893"/>
                <a:gd name="connsiteX4" fmla="*/ 279161 w 4987801"/>
                <a:gd name="connsiteY4" fmla="*/ 1255084 h 1544893"/>
                <a:gd name="connsiteX5" fmla="*/ 563974 w 4987801"/>
                <a:gd name="connsiteY5" fmla="*/ 1524907 h 1544893"/>
                <a:gd name="connsiteX6" fmla="*/ 1156085 w 4987801"/>
                <a:gd name="connsiteY6" fmla="*/ 1524907 h 1544893"/>
                <a:gd name="connsiteX7" fmla="*/ 3674433 w 4987801"/>
                <a:gd name="connsiteY7" fmla="*/ 1524907 h 1544893"/>
                <a:gd name="connsiteX8" fmla="*/ 4274039 w 4987801"/>
                <a:gd name="connsiteY8" fmla="*/ 1524907 h 1544893"/>
                <a:gd name="connsiteX9" fmla="*/ 4588833 w 4987801"/>
                <a:gd name="connsiteY9" fmla="*/ 1442461 h 1544893"/>
                <a:gd name="connsiteX10" fmla="*/ 4776210 w 4987801"/>
                <a:gd name="connsiteY10" fmla="*/ 1007746 h 1544893"/>
                <a:gd name="connsiteX11" fmla="*/ 4986072 w 4987801"/>
                <a:gd name="connsiteY11" fmla="*/ 318199 h 1544893"/>
                <a:gd name="connsiteX12" fmla="*/ 4851161 w 4987801"/>
                <a:gd name="connsiteY12" fmla="*/ 55871 h 1544893"/>
                <a:gd name="connsiteX13" fmla="*/ 4430709 w 4987801"/>
                <a:gd name="connsiteY13" fmla="*/ 4713 h 1544893"/>
                <a:gd name="connsiteX14" fmla="*/ 517818 w 4987801"/>
                <a:gd name="connsiteY14" fmla="*/ 1620 h 1544893"/>
                <a:gd name="connsiteX0" fmla="*/ 517818 w 4987801"/>
                <a:gd name="connsiteY0" fmla="*/ 661 h 1543934"/>
                <a:gd name="connsiteX1" fmla="*/ 144249 w 4987801"/>
                <a:gd name="connsiteY1" fmla="*/ 48310 h 1543934"/>
                <a:gd name="connsiteX2" fmla="*/ 15380 w 4987801"/>
                <a:gd name="connsiteY2" fmla="*/ 198211 h 1543934"/>
                <a:gd name="connsiteX3" fmla="*/ 31823 w 4987801"/>
                <a:gd name="connsiteY3" fmla="*/ 452151 h 1543934"/>
                <a:gd name="connsiteX4" fmla="*/ 279161 w 4987801"/>
                <a:gd name="connsiteY4" fmla="*/ 1254125 h 1543934"/>
                <a:gd name="connsiteX5" fmla="*/ 563974 w 4987801"/>
                <a:gd name="connsiteY5" fmla="*/ 1523948 h 1543934"/>
                <a:gd name="connsiteX6" fmla="*/ 1156085 w 4987801"/>
                <a:gd name="connsiteY6" fmla="*/ 1523948 h 1543934"/>
                <a:gd name="connsiteX7" fmla="*/ 3674433 w 4987801"/>
                <a:gd name="connsiteY7" fmla="*/ 1523948 h 1543934"/>
                <a:gd name="connsiteX8" fmla="*/ 4274039 w 4987801"/>
                <a:gd name="connsiteY8" fmla="*/ 1523948 h 1543934"/>
                <a:gd name="connsiteX9" fmla="*/ 4588833 w 4987801"/>
                <a:gd name="connsiteY9" fmla="*/ 1441502 h 1543934"/>
                <a:gd name="connsiteX10" fmla="*/ 4776210 w 4987801"/>
                <a:gd name="connsiteY10" fmla="*/ 1006787 h 1543934"/>
                <a:gd name="connsiteX11" fmla="*/ 4986072 w 4987801"/>
                <a:gd name="connsiteY11" fmla="*/ 317240 h 1543934"/>
                <a:gd name="connsiteX12" fmla="*/ 4851161 w 4987801"/>
                <a:gd name="connsiteY12" fmla="*/ 54912 h 1543934"/>
                <a:gd name="connsiteX13" fmla="*/ 4430709 w 4987801"/>
                <a:gd name="connsiteY13" fmla="*/ 3754 h 1543934"/>
                <a:gd name="connsiteX14" fmla="*/ 517818 w 4987801"/>
                <a:gd name="connsiteY14" fmla="*/ 661 h 1543934"/>
                <a:gd name="connsiteX0" fmla="*/ 511712 w 4981695"/>
                <a:gd name="connsiteY0" fmla="*/ 661 h 1543934"/>
                <a:gd name="connsiteX1" fmla="*/ 138143 w 4981695"/>
                <a:gd name="connsiteY1" fmla="*/ 48310 h 1543934"/>
                <a:gd name="connsiteX2" fmla="*/ 9274 w 4981695"/>
                <a:gd name="connsiteY2" fmla="*/ 198211 h 1543934"/>
                <a:gd name="connsiteX3" fmla="*/ 25717 w 4981695"/>
                <a:gd name="connsiteY3" fmla="*/ 452151 h 1543934"/>
                <a:gd name="connsiteX4" fmla="*/ 273055 w 4981695"/>
                <a:gd name="connsiteY4" fmla="*/ 1254125 h 1543934"/>
                <a:gd name="connsiteX5" fmla="*/ 557868 w 4981695"/>
                <a:gd name="connsiteY5" fmla="*/ 1523948 h 1543934"/>
                <a:gd name="connsiteX6" fmla="*/ 1149979 w 4981695"/>
                <a:gd name="connsiteY6" fmla="*/ 1523948 h 1543934"/>
                <a:gd name="connsiteX7" fmla="*/ 3668327 w 4981695"/>
                <a:gd name="connsiteY7" fmla="*/ 1523948 h 1543934"/>
                <a:gd name="connsiteX8" fmla="*/ 4267933 w 4981695"/>
                <a:gd name="connsiteY8" fmla="*/ 1523948 h 1543934"/>
                <a:gd name="connsiteX9" fmla="*/ 4582727 w 4981695"/>
                <a:gd name="connsiteY9" fmla="*/ 1441502 h 1543934"/>
                <a:gd name="connsiteX10" fmla="*/ 4770104 w 4981695"/>
                <a:gd name="connsiteY10" fmla="*/ 1006787 h 1543934"/>
                <a:gd name="connsiteX11" fmla="*/ 4979966 w 4981695"/>
                <a:gd name="connsiteY11" fmla="*/ 317240 h 1543934"/>
                <a:gd name="connsiteX12" fmla="*/ 4845055 w 4981695"/>
                <a:gd name="connsiteY12" fmla="*/ 54912 h 1543934"/>
                <a:gd name="connsiteX13" fmla="*/ 4424603 w 4981695"/>
                <a:gd name="connsiteY13" fmla="*/ 3754 h 1543934"/>
                <a:gd name="connsiteX14" fmla="*/ 511712 w 4981695"/>
                <a:gd name="connsiteY14" fmla="*/ 661 h 1543934"/>
                <a:gd name="connsiteX0" fmla="*/ 504436 w 4974419"/>
                <a:gd name="connsiteY0" fmla="*/ 661 h 1543934"/>
                <a:gd name="connsiteX1" fmla="*/ 130867 w 4974419"/>
                <a:gd name="connsiteY1" fmla="*/ 48310 h 1543934"/>
                <a:gd name="connsiteX2" fmla="*/ 1998 w 4974419"/>
                <a:gd name="connsiteY2" fmla="*/ 198211 h 1543934"/>
                <a:gd name="connsiteX3" fmla="*/ 67771 w 4974419"/>
                <a:gd name="connsiteY3" fmla="*/ 505095 h 1543934"/>
                <a:gd name="connsiteX4" fmla="*/ 265779 w 4974419"/>
                <a:gd name="connsiteY4" fmla="*/ 1254125 h 1543934"/>
                <a:gd name="connsiteX5" fmla="*/ 550592 w 4974419"/>
                <a:gd name="connsiteY5" fmla="*/ 1523948 h 1543934"/>
                <a:gd name="connsiteX6" fmla="*/ 1142703 w 4974419"/>
                <a:gd name="connsiteY6" fmla="*/ 1523948 h 1543934"/>
                <a:gd name="connsiteX7" fmla="*/ 3661051 w 4974419"/>
                <a:gd name="connsiteY7" fmla="*/ 1523948 h 1543934"/>
                <a:gd name="connsiteX8" fmla="*/ 4260657 w 4974419"/>
                <a:gd name="connsiteY8" fmla="*/ 1523948 h 1543934"/>
                <a:gd name="connsiteX9" fmla="*/ 4575451 w 4974419"/>
                <a:gd name="connsiteY9" fmla="*/ 1441502 h 1543934"/>
                <a:gd name="connsiteX10" fmla="*/ 4762828 w 4974419"/>
                <a:gd name="connsiteY10" fmla="*/ 1006787 h 1543934"/>
                <a:gd name="connsiteX11" fmla="*/ 4972690 w 4974419"/>
                <a:gd name="connsiteY11" fmla="*/ 317240 h 1543934"/>
                <a:gd name="connsiteX12" fmla="*/ 4837779 w 4974419"/>
                <a:gd name="connsiteY12" fmla="*/ 54912 h 1543934"/>
                <a:gd name="connsiteX13" fmla="*/ 4417327 w 4974419"/>
                <a:gd name="connsiteY13" fmla="*/ 3754 h 1543934"/>
                <a:gd name="connsiteX14" fmla="*/ 504436 w 4974419"/>
                <a:gd name="connsiteY14" fmla="*/ 661 h 1543934"/>
                <a:gd name="connsiteX0" fmla="*/ 504436 w 4935382"/>
                <a:gd name="connsiteY0" fmla="*/ 661 h 1543934"/>
                <a:gd name="connsiteX1" fmla="*/ 130867 w 4935382"/>
                <a:gd name="connsiteY1" fmla="*/ 48310 h 1543934"/>
                <a:gd name="connsiteX2" fmla="*/ 1998 w 4935382"/>
                <a:gd name="connsiteY2" fmla="*/ 198211 h 1543934"/>
                <a:gd name="connsiteX3" fmla="*/ 67771 w 4935382"/>
                <a:gd name="connsiteY3" fmla="*/ 505095 h 1543934"/>
                <a:gd name="connsiteX4" fmla="*/ 265779 w 4935382"/>
                <a:gd name="connsiteY4" fmla="*/ 1254125 h 1543934"/>
                <a:gd name="connsiteX5" fmla="*/ 550592 w 4935382"/>
                <a:gd name="connsiteY5" fmla="*/ 1523948 h 1543934"/>
                <a:gd name="connsiteX6" fmla="*/ 1142703 w 4935382"/>
                <a:gd name="connsiteY6" fmla="*/ 1523948 h 1543934"/>
                <a:gd name="connsiteX7" fmla="*/ 3661051 w 4935382"/>
                <a:gd name="connsiteY7" fmla="*/ 1523948 h 1543934"/>
                <a:gd name="connsiteX8" fmla="*/ 4260657 w 4935382"/>
                <a:gd name="connsiteY8" fmla="*/ 1523948 h 1543934"/>
                <a:gd name="connsiteX9" fmla="*/ 4575451 w 4935382"/>
                <a:gd name="connsiteY9" fmla="*/ 1441502 h 1543934"/>
                <a:gd name="connsiteX10" fmla="*/ 4762828 w 4935382"/>
                <a:gd name="connsiteY10" fmla="*/ 1006787 h 1543934"/>
                <a:gd name="connsiteX11" fmla="*/ 4931582 w 4935382"/>
                <a:gd name="connsiteY11" fmla="*/ 341065 h 1543934"/>
                <a:gd name="connsiteX12" fmla="*/ 4837779 w 4935382"/>
                <a:gd name="connsiteY12" fmla="*/ 54912 h 1543934"/>
                <a:gd name="connsiteX13" fmla="*/ 4417327 w 4935382"/>
                <a:gd name="connsiteY13" fmla="*/ 3754 h 1543934"/>
                <a:gd name="connsiteX14" fmla="*/ 504436 w 493538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60657 w 4936432"/>
                <a:gd name="connsiteY8" fmla="*/ 1523948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575451 w 4936432"/>
                <a:gd name="connsiteY9" fmla="*/ 1441502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66105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35992 w 4936432"/>
                <a:gd name="connsiteY8" fmla="*/ 1513359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43934"/>
                <a:gd name="connsiteX1" fmla="*/ 130867 w 4936432"/>
                <a:gd name="connsiteY1" fmla="*/ 48310 h 1543934"/>
                <a:gd name="connsiteX2" fmla="*/ 1998 w 4936432"/>
                <a:gd name="connsiteY2" fmla="*/ 198211 h 1543934"/>
                <a:gd name="connsiteX3" fmla="*/ 67771 w 4936432"/>
                <a:gd name="connsiteY3" fmla="*/ 505095 h 1543934"/>
                <a:gd name="connsiteX4" fmla="*/ 265779 w 4936432"/>
                <a:gd name="connsiteY4" fmla="*/ 1254125 h 1543934"/>
                <a:gd name="connsiteX5" fmla="*/ 550592 w 4936432"/>
                <a:gd name="connsiteY5" fmla="*/ 1523948 h 1543934"/>
                <a:gd name="connsiteX6" fmla="*/ 1142703 w 4936432"/>
                <a:gd name="connsiteY6" fmla="*/ 1523948 h 1543934"/>
                <a:gd name="connsiteX7" fmla="*/ 3225301 w 4936432"/>
                <a:gd name="connsiteY7" fmla="*/ 1523948 h 1543934"/>
                <a:gd name="connsiteX8" fmla="*/ 4260657 w 4936432"/>
                <a:gd name="connsiteY8" fmla="*/ 1516006 h 1543934"/>
                <a:gd name="connsiteX9" fmla="*/ 4600116 w 4936432"/>
                <a:gd name="connsiteY9" fmla="*/ 1407088 h 1543934"/>
                <a:gd name="connsiteX10" fmla="*/ 4746386 w 4936432"/>
                <a:gd name="connsiteY10" fmla="*/ 1012082 h 1543934"/>
                <a:gd name="connsiteX11" fmla="*/ 4931582 w 4936432"/>
                <a:gd name="connsiteY11" fmla="*/ 341065 h 1543934"/>
                <a:gd name="connsiteX12" fmla="*/ 4837779 w 4936432"/>
                <a:gd name="connsiteY12" fmla="*/ 54912 h 1543934"/>
                <a:gd name="connsiteX13" fmla="*/ 4417327 w 4936432"/>
                <a:gd name="connsiteY13" fmla="*/ 3754 h 1543934"/>
                <a:gd name="connsiteX14" fmla="*/ 504436 w 4936432"/>
                <a:gd name="connsiteY14" fmla="*/ 661 h 1543934"/>
                <a:gd name="connsiteX0" fmla="*/ 504436 w 4936432"/>
                <a:gd name="connsiteY0" fmla="*/ 661 h 1527716"/>
                <a:gd name="connsiteX1" fmla="*/ 130867 w 4936432"/>
                <a:gd name="connsiteY1" fmla="*/ 48310 h 1527716"/>
                <a:gd name="connsiteX2" fmla="*/ 1998 w 4936432"/>
                <a:gd name="connsiteY2" fmla="*/ 198211 h 1527716"/>
                <a:gd name="connsiteX3" fmla="*/ 67771 w 4936432"/>
                <a:gd name="connsiteY3" fmla="*/ 505095 h 1527716"/>
                <a:gd name="connsiteX4" fmla="*/ 265779 w 4936432"/>
                <a:gd name="connsiteY4" fmla="*/ 1254125 h 1527716"/>
                <a:gd name="connsiteX5" fmla="*/ 534149 w 4936432"/>
                <a:gd name="connsiteY5" fmla="*/ 1497476 h 1527716"/>
                <a:gd name="connsiteX6" fmla="*/ 1142703 w 4936432"/>
                <a:gd name="connsiteY6" fmla="*/ 1523948 h 1527716"/>
                <a:gd name="connsiteX7" fmla="*/ 3225301 w 4936432"/>
                <a:gd name="connsiteY7" fmla="*/ 1523948 h 1527716"/>
                <a:gd name="connsiteX8" fmla="*/ 4260657 w 4936432"/>
                <a:gd name="connsiteY8" fmla="*/ 1516006 h 1527716"/>
                <a:gd name="connsiteX9" fmla="*/ 4600116 w 4936432"/>
                <a:gd name="connsiteY9" fmla="*/ 1407088 h 1527716"/>
                <a:gd name="connsiteX10" fmla="*/ 4746386 w 4936432"/>
                <a:gd name="connsiteY10" fmla="*/ 1012082 h 1527716"/>
                <a:gd name="connsiteX11" fmla="*/ 4931582 w 4936432"/>
                <a:gd name="connsiteY11" fmla="*/ 341065 h 1527716"/>
                <a:gd name="connsiteX12" fmla="*/ 4837779 w 4936432"/>
                <a:gd name="connsiteY12" fmla="*/ 54912 h 1527716"/>
                <a:gd name="connsiteX13" fmla="*/ 4417327 w 4936432"/>
                <a:gd name="connsiteY13" fmla="*/ 3754 h 1527716"/>
                <a:gd name="connsiteX14" fmla="*/ 504436 w 4936432"/>
                <a:gd name="connsiteY14" fmla="*/ 661 h 152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36432" h="1527716">
                  <a:moveTo>
                    <a:pt x="504436" y="661"/>
                  </a:moveTo>
                  <a:cubicBezTo>
                    <a:pt x="382131" y="-3889"/>
                    <a:pt x="214607" y="15385"/>
                    <a:pt x="130867" y="48310"/>
                  </a:cubicBezTo>
                  <a:cubicBezTo>
                    <a:pt x="47127" y="81235"/>
                    <a:pt x="12514" y="122080"/>
                    <a:pt x="1998" y="198211"/>
                  </a:cubicBezTo>
                  <a:cubicBezTo>
                    <a:pt x="-8518" y="274342"/>
                    <a:pt x="23808" y="329109"/>
                    <a:pt x="67771" y="505095"/>
                  </a:cubicBezTo>
                  <a:cubicBezTo>
                    <a:pt x="111734" y="681081"/>
                    <a:pt x="188049" y="1088728"/>
                    <a:pt x="265779" y="1254125"/>
                  </a:cubicBezTo>
                  <a:cubicBezTo>
                    <a:pt x="343509" y="1419522"/>
                    <a:pt x="387995" y="1452506"/>
                    <a:pt x="534149" y="1497476"/>
                  </a:cubicBezTo>
                  <a:cubicBezTo>
                    <a:pt x="680303" y="1542446"/>
                    <a:pt x="1142703" y="1523948"/>
                    <a:pt x="1142703" y="1523948"/>
                  </a:cubicBezTo>
                  <a:lnTo>
                    <a:pt x="3225301" y="1523948"/>
                  </a:lnTo>
                  <a:lnTo>
                    <a:pt x="4260657" y="1516006"/>
                  </a:lnTo>
                  <a:cubicBezTo>
                    <a:pt x="4448685" y="1496529"/>
                    <a:pt x="4519161" y="1491075"/>
                    <a:pt x="4600116" y="1407088"/>
                  </a:cubicBezTo>
                  <a:cubicBezTo>
                    <a:pt x="4681071" y="1323101"/>
                    <a:pt x="4691142" y="1189753"/>
                    <a:pt x="4746386" y="1012082"/>
                  </a:cubicBezTo>
                  <a:cubicBezTo>
                    <a:pt x="4801630" y="834412"/>
                    <a:pt x="4916350" y="500593"/>
                    <a:pt x="4931582" y="341065"/>
                  </a:cubicBezTo>
                  <a:cubicBezTo>
                    <a:pt x="4946814" y="181537"/>
                    <a:pt x="4928969" y="103630"/>
                    <a:pt x="4837779" y="54912"/>
                  </a:cubicBezTo>
                  <a:cubicBezTo>
                    <a:pt x="4746589" y="6194"/>
                    <a:pt x="4417327" y="3754"/>
                    <a:pt x="4417327" y="3754"/>
                  </a:cubicBezTo>
                  <a:lnTo>
                    <a:pt x="504436" y="661"/>
                  </a:lnTo>
                  <a:close/>
                </a:path>
              </a:pathLst>
            </a:custGeom>
            <a:solidFill>
              <a:srgbClr val="9ED1CB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3853044" y="853556"/>
              <a:ext cx="4945775" cy="2829151"/>
            </a:xfrm>
            <a:custGeom>
              <a:avLst/>
              <a:gdLst>
                <a:gd name="connsiteX0" fmla="*/ 138945 w 4968029"/>
                <a:gd name="connsiteY0" fmla="*/ 755060 h 895648"/>
                <a:gd name="connsiteX1" fmla="*/ 93975 w 4968029"/>
                <a:gd name="connsiteY1" fmla="*/ 350326 h 895648"/>
                <a:gd name="connsiteX2" fmla="*/ 236381 w 4968029"/>
                <a:gd name="connsiteY2" fmla="*/ 147958 h 895648"/>
                <a:gd name="connsiteX3" fmla="*/ 416263 w 4968029"/>
                <a:gd name="connsiteY3" fmla="*/ 95493 h 895648"/>
                <a:gd name="connsiteX4" fmla="*/ 731057 w 4968029"/>
                <a:gd name="connsiteY4" fmla="*/ 95493 h 895648"/>
                <a:gd name="connsiteX5" fmla="*/ 3024552 w 4968029"/>
                <a:gd name="connsiteY5" fmla="*/ 102988 h 895648"/>
                <a:gd name="connsiteX6" fmla="*/ 4411142 w 4968029"/>
                <a:gd name="connsiteY6" fmla="*/ 95493 h 895648"/>
                <a:gd name="connsiteX7" fmla="*/ 4733430 w 4968029"/>
                <a:gd name="connsiteY7" fmla="*/ 117978 h 895648"/>
                <a:gd name="connsiteX8" fmla="*/ 4845857 w 4968029"/>
                <a:gd name="connsiteY8" fmla="*/ 222909 h 895648"/>
                <a:gd name="connsiteX9" fmla="*/ 4845857 w 4968029"/>
                <a:gd name="connsiteY9" fmla="*/ 590168 h 895648"/>
                <a:gd name="connsiteX10" fmla="*/ 4785896 w 4968029"/>
                <a:gd name="connsiteY10" fmla="*/ 889972 h 895648"/>
                <a:gd name="connsiteX11" fmla="*/ 4965778 w 4968029"/>
                <a:gd name="connsiteY11" fmla="*/ 320345 h 895648"/>
                <a:gd name="connsiteX12" fmla="*/ 4868342 w 4968029"/>
                <a:gd name="connsiteY12" fmla="*/ 80503 h 895648"/>
                <a:gd name="connsiteX13" fmla="*/ 4606014 w 4968029"/>
                <a:gd name="connsiteY13" fmla="*/ 5552 h 895648"/>
                <a:gd name="connsiteX14" fmla="*/ 4148814 w 4968029"/>
                <a:gd name="connsiteY14" fmla="*/ 5552 h 895648"/>
                <a:gd name="connsiteX15" fmla="*/ 1802853 w 4968029"/>
                <a:gd name="connsiteY15" fmla="*/ 5552 h 895648"/>
                <a:gd name="connsiteX16" fmla="*/ 386283 w 4968029"/>
                <a:gd name="connsiteY16" fmla="*/ 5552 h 895648"/>
                <a:gd name="connsiteX17" fmla="*/ 131450 w 4968029"/>
                <a:gd name="connsiteY17" fmla="*/ 20542 h 895648"/>
                <a:gd name="connsiteX18" fmla="*/ 4034 w 4968029"/>
                <a:gd name="connsiteY18" fmla="*/ 200424 h 895648"/>
                <a:gd name="connsiteX19" fmla="*/ 41509 w 4968029"/>
                <a:gd name="connsiteY19" fmla="*/ 545198 h 895648"/>
                <a:gd name="connsiteX20" fmla="*/ 138945 w 4968029"/>
                <a:gd name="connsiteY20" fmla="*/ 815021 h 895648"/>
                <a:gd name="connsiteX21" fmla="*/ 138945 w 4968029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385782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15762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730556 w 4967528"/>
                <a:gd name="connsiteY4" fmla="*/ 95493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24051 w 4967528"/>
                <a:gd name="connsiteY5" fmla="*/ 102988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32929 w 4967528"/>
                <a:gd name="connsiteY7" fmla="*/ 117978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67528"/>
                <a:gd name="connsiteY0" fmla="*/ 755060 h 895648"/>
                <a:gd name="connsiteX1" fmla="*/ 93474 w 4967528"/>
                <a:gd name="connsiteY1" fmla="*/ 350326 h 895648"/>
                <a:gd name="connsiteX2" fmla="*/ 235880 w 4967528"/>
                <a:gd name="connsiteY2" fmla="*/ 147958 h 895648"/>
                <a:gd name="connsiteX3" fmla="*/ 423984 w 4967528"/>
                <a:gd name="connsiteY3" fmla="*/ 95493 h 895648"/>
                <a:gd name="connsiteX4" fmla="*/ 1001872 w 4967528"/>
                <a:gd name="connsiteY4" fmla="*/ 92846 h 895648"/>
                <a:gd name="connsiteX5" fmla="*/ 3040495 w 4967528"/>
                <a:gd name="connsiteY5" fmla="*/ 89752 h 895648"/>
                <a:gd name="connsiteX6" fmla="*/ 4410641 w 4967528"/>
                <a:gd name="connsiteY6" fmla="*/ 95493 h 895648"/>
                <a:gd name="connsiteX7" fmla="*/ 4741151 w 4967528"/>
                <a:gd name="connsiteY7" fmla="*/ 139156 h 895648"/>
                <a:gd name="connsiteX8" fmla="*/ 4845356 w 4967528"/>
                <a:gd name="connsiteY8" fmla="*/ 222909 h 895648"/>
                <a:gd name="connsiteX9" fmla="*/ 4845356 w 4967528"/>
                <a:gd name="connsiteY9" fmla="*/ 590168 h 895648"/>
                <a:gd name="connsiteX10" fmla="*/ 4785395 w 4967528"/>
                <a:gd name="connsiteY10" fmla="*/ 889972 h 895648"/>
                <a:gd name="connsiteX11" fmla="*/ 4965277 w 4967528"/>
                <a:gd name="connsiteY11" fmla="*/ 320345 h 895648"/>
                <a:gd name="connsiteX12" fmla="*/ 4867841 w 4967528"/>
                <a:gd name="connsiteY12" fmla="*/ 80503 h 895648"/>
                <a:gd name="connsiteX13" fmla="*/ 4605513 w 4967528"/>
                <a:gd name="connsiteY13" fmla="*/ 5552 h 895648"/>
                <a:gd name="connsiteX14" fmla="*/ 4148313 w 4967528"/>
                <a:gd name="connsiteY14" fmla="*/ 5552 h 895648"/>
                <a:gd name="connsiteX15" fmla="*/ 1802352 w 4967528"/>
                <a:gd name="connsiteY15" fmla="*/ 5552 h 895648"/>
                <a:gd name="connsiteX16" fmla="*/ 509107 w 4967528"/>
                <a:gd name="connsiteY16" fmla="*/ 5552 h 895648"/>
                <a:gd name="connsiteX17" fmla="*/ 122727 w 4967528"/>
                <a:gd name="connsiteY17" fmla="*/ 60250 h 895648"/>
                <a:gd name="connsiteX18" fmla="*/ 3533 w 4967528"/>
                <a:gd name="connsiteY18" fmla="*/ 200424 h 895648"/>
                <a:gd name="connsiteX19" fmla="*/ 41008 w 4967528"/>
                <a:gd name="connsiteY19" fmla="*/ 545198 h 895648"/>
                <a:gd name="connsiteX20" fmla="*/ 138444 w 4967528"/>
                <a:gd name="connsiteY20" fmla="*/ 815021 h 895648"/>
                <a:gd name="connsiteX21" fmla="*/ 138444 w 4967528"/>
                <a:gd name="connsiteY21" fmla="*/ 755060 h 895648"/>
                <a:gd name="connsiteX0" fmla="*/ 138444 w 4936204"/>
                <a:gd name="connsiteY0" fmla="*/ 755060 h 895648"/>
                <a:gd name="connsiteX1" fmla="*/ 93474 w 4936204"/>
                <a:gd name="connsiteY1" fmla="*/ 350326 h 895648"/>
                <a:gd name="connsiteX2" fmla="*/ 235880 w 4936204"/>
                <a:gd name="connsiteY2" fmla="*/ 147958 h 895648"/>
                <a:gd name="connsiteX3" fmla="*/ 423984 w 4936204"/>
                <a:gd name="connsiteY3" fmla="*/ 95493 h 895648"/>
                <a:gd name="connsiteX4" fmla="*/ 1001872 w 4936204"/>
                <a:gd name="connsiteY4" fmla="*/ 92846 h 895648"/>
                <a:gd name="connsiteX5" fmla="*/ 3040495 w 4936204"/>
                <a:gd name="connsiteY5" fmla="*/ 89752 h 895648"/>
                <a:gd name="connsiteX6" fmla="*/ 4410641 w 4936204"/>
                <a:gd name="connsiteY6" fmla="*/ 95493 h 895648"/>
                <a:gd name="connsiteX7" fmla="*/ 4741151 w 4936204"/>
                <a:gd name="connsiteY7" fmla="*/ 139156 h 895648"/>
                <a:gd name="connsiteX8" fmla="*/ 4845356 w 4936204"/>
                <a:gd name="connsiteY8" fmla="*/ 222909 h 895648"/>
                <a:gd name="connsiteX9" fmla="*/ 4845356 w 4936204"/>
                <a:gd name="connsiteY9" fmla="*/ 590168 h 895648"/>
                <a:gd name="connsiteX10" fmla="*/ 4785395 w 4936204"/>
                <a:gd name="connsiteY10" fmla="*/ 889972 h 895648"/>
                <a:gd name="connsiteX11" fmla="*/ 4932390 w 4936204"/>
                <a:gd name="connsiteY11" fmla="*/ 320345 h 895648"/>
                <a:gd name="connsiteX12" fmla="*/ 4867841 w 4936204"/>
                <a:gd name="connsiteY12" fmla="*/ 80503 h 895648"/>
                <a:gd name="connsiteX13" fmla="*/ 4605513 w 4936204"/>
                <a:gd name="connsiteY13" fmla="*/ 5552 h 895648"/>
                <a:gd name="connsiteX14" fmla="*/ 4148313 w 4936204"/>
                <a:gd name="connsiteY14" fmla="*/ 5552 h 895648"/>
                <a:gd name="connsiteX15" fmla="*/ 1802352 w 4936204"/>
                <a:gd name="connsiteY15" fmla="*/ 5552 h 895648"/>
                <a:gd name="connsiteX16" fmla="*/ 509107 w 4936204"/>
                <a:gd name="connsiteY16" fmla="*/ 5552 h 895648"/>
                <a:gd name="connsiteX17" fmla="*/ 122727 w 4936204"/>
                <a:gd name="connsiteY17" fmla="*/ 60250 h 895648"/>
                <a:gd name="connsiteX18" fmla="*/ 3533 w 4936204"/>
                <a:gd name="connsiteY18" fmla="*/ 200424 h 895648"/>
                <a:gd name="connsiteX19" fmla="*/ 41008 w 4936204"/>
                <a:gd name="connsiteY19" fmla="*/ 545198 h 895648"/>
                <a:gd name="connsiteX20" fmla="*/ 138444 w 4936204"/>
                <a:gd name="connsiteY20" fmla="*/ 815021 h 895648"/>
                <a:gd name="connsiteX21" fmla="*/ 138444 w 4936204"/>
                <a:gd name="connsiteY21" fmla="*/ 755060 h 895648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0495 w 4936204"/>
                <a:gd name="connsiteY5" fmla="*/ 85009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50317 h 890905"/>
                <a:gd name="connsiteX1" fmla="*/ 93474 w 4936204"/>
                <a:gd name="connsiteY1" fmla="*/ 345583 h 890905"/>
                <a:gd name="connsiteX2" fmla="*/ 235880 w 4936204"/>
                <a:gd name="connsiteY2" fmla="*/ 143215 h 890905"/>
                <a:gd name="connsiteX3" fmla="*/ 423984 w 4936204"/>
                <a:gd name="connsiteY3" fmla="*/ 90750 h 890905"/>
                <a:gd name="connsiteX4" fmla="*/ 1001872 w 4936204"/>
                <a:gd name="connsiteY4" fmla="*/ 88103 h 890905"/>
                <a:gd name="connsiteX5" fmla="*/ 3048946 w 4936204"/>
                <a:gd name="connsiteY5" fmla="*/ 55081 h 890905"/>
                <a:gd name="connsiteX6" fmla="*/ 4410641 w 4936204"/>
                <a:gd name="connsiteY6" fmla="*/ 90750 h 890905"/>
                <a:gd name="connsiteX7" fmla="*/ 4741151 w 4936204"/>
                <a:gd name="connsiteY7" fmla="*/ 134413 h 890905"/>
                <a:gd name="connsiteX8" fmla="*/ 4845356 w 4936204"/>
                <a:gd name="connsiteY8" fmla="*/ 218166 h 890905"/>
                <a:gd name="connsiteX9" fmla="*/ 4845356 w 4936204"/>
                <a:gd name="connsiteY9" fmla="*/ 585425 h 890905"/>
                <a:gd name="connsiteX10" fmla="*/ 4785395 w 4936204"/>
                <a:gd name="connsiteY10" fmla="*/ 885229 h 890905"/>
                <a:gd name="connsiteX11" fmla="*/ 4932390 w 4936204"/>
                <a:gd name="connsiteY11" fmla="*/ 315602 h 890905"/>
                <a:gd name="connsiteX12" fmla="*/ 4867841 w 4936204"/>
                <a:gd name="connsiteY12" fmla="*/ 75760 h 890905"/>
                <a:gd name="connsiteX13" fmla="*/ 4605513 w 4936204"/>
                <a:gd name="connsiteY13" fmla="*/ 8751 h 890905"/>
                <a:gd name="connsiteX14" fmla="*/ 4148313 w 4936204"/>
                <a:gd name="connsiteY14" fmla="*/ 809 h 890905"/>
                <a:gd name="connsiteX15" fmla="*/ 1802352 w 4936204"/>
                <a:gd name="connsiteY15" fmla="*/ 809 h 890905"/>
                <a:gd name="connsiteX16" fmla="*/ 509107 w 4936204"/>
                <a:gd name="connsiteY16" fmla="*/ 809 h 890905"/>
                <a:gd name="connsiteX17" fmla="*/ 122727 w 4936204"/>
                <a:gd name="connsiteY17" fmla="*/ 55507 h 890905"/>
                <a:gd name="connsiteX18" fmla="*/ 3533 w 4936204"/>
                <a:gd name="connsiteY18" fmla="*/ 195681 h 890905"/>
                <a:gd name="connsiteX19" fmla="*/ 41008 w 4936204"/>
                <a:gd name="connsiteY19" fmla="*/ 540455 h 890905"/>
                <a:gd name="connsiteX20" fmla="*/ 138444 w 4936204"/>
                <a:gd name="connsiteY20" fmla="*/ 810278 h 890905"/>
                <a:gd name="connsiteX21" fmla="*/ 138444 w 4936204"/>
                <a:gd name="connsiteY21" fmla="*/ 750317 h 890905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509107 w 4936204"/>
                <a:gd name="connsiteY16" fmla="*/ 19045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204"/>
                <a:gd name="connsiteY0" fmla="*/ 768553 h 909141"/>
                <a:gd name="connsiteX1" fmla="*/ 93474 w 4936204"/>
                <a:gd name="connsiteY1" fmla="*/ 363819 h 909141"/>
                <a:gd name="connsiteX2" fmla="*/ 235880 w 4936204"/>
                <a:gd name="connsiteY2" fmla="*/ 161451 h 909141"/>
                <a:gd name="connsiteX3" fmla="*/ 423984 w 4936204"/>
                <a:gd name="connsiteY3" fmla="*/ 108986 h 909141"/>
                <a:gd name="connsiteX4" fmla="*/ 1001872 w 4936204"/>
                <a:gd name="connsiteY4" fmla="*/ 106339 h 909141"/>
                <a:gd name="connsiteX5" fmla="*/ 3048946 w 4936204"/>
                <a:gd name="connsiteY5" fmla="*/ 73317 h 909141"/>
                <a:gd name="connsiteX6" fmla="*/ 4410641 w 4936204"/>
                <a:gd name="connsiteY6" fmla="*/ 108986 h 909141"/>
                <a:gd name="connsiteX7" fmla="*/ 4741151 w 4936204"/>
                <a:gd name="connsiteY7" fmla="*/ 152649 h 909141"/>
                <a:gd name="connsiteX8" fmla="*/ 4845356 w 4936204"/>
                <a:gd name="connsiteY8" fmla="*/ 236402 h 909141"/>
                <a:gd name="connsiteX9" fmla="*/ 4845356 w 4936204"/>
                <a:gd name="connsiteY9" fmla="*/ 603661 h 909141"/>
                <a:gd name="connsiteX10" fmla="*/ 4785395 w 4936204"/>
                <a:gd name="connsiteY10" fmla="*/ 903465 h 909141"/>
                <a:gd name="connsiteX11" fmla="*/ 4932390 w 4936204"/>
                <a:gd name="connsiteY11" fmla="*/ 333838 h 909141"/>
                <a:gd name="connsiteX12" fmla="*/ 4867841 w 4936204"/>
                <a:gd name="connsiteY12" fmla="*/ 93996 h 909141"/>
                <a:gd name="connsiteX13" fmla="*/ 4605513 w 4936204"/>
                <a:gd name="connsiteY13" fmla="*/ 26987 h 909141"/>
                <a:gd name="connsiteX14" fmla="*/ 4148313 w 4936204"/>
                <a:gd name="connsiteY14" fmla="*/ 19045 h 909141"/>
                <a:gd name="connsiteX15" fmla="*/ 1802352 w 4936204"/>
                <a:gd name="connsiteY15" fmla="*/ 0 h 909141"/>
                <a:gd name="connsiteX16" fmla="*/ 492206 w 4936204"/>
                <a:gd name="connsiteY16" fmla="*/ 2721 h 909141"/>
                <a:gd name="connsiteX17" fmla="*/ 122727 w 4936204"/>
                <a:gd name="connsiteY17" fmla="*/ 73743 h 909141"/>
                <a:gd name="connsiteX18" fmla="*/ 3533 w 4936204"/>
                <a:gd name="connsiteY18" fmla="*/ 213917 h 909141"/>
                <a:gd name="connsiteX19" fmla="*/ 41008 w 4936204"/>
                <a:gd name="connsiteY19" fmla="*/ 558691 h 909141"/>
                <a:gd name="connsiteX20" fmla="*/ 138444 w 4936204"/>
                <a:gd name="connsiteY20" fmla="*/ 828514 h 909141"/>
                <a:gd name="connsiteX21" fmla="*/ 138444 w 4936204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48313 w 4936088"/>
                <a:gd name="connsiteY14" fmla="*/ 19045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1001872 w 4936088"/>
                <a:gd name="connsiteY4" fmla="*/ 106339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23984 w 4936088"/>
                <a:gd name="connsiteY3" fmla="*/ 108986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2358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10641 w 4936088"/>
                <a:gd name="connsiteY6" fmla="*/ 108986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741151 w 4936088"/>
                <a:gd name="connsiteY7" fmla="*/ 15264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73317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35991 w 4936088"/>
                <a:gd name="connsiteY6" fmla="*/ 81778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08753 w 4936088"/>
                <a:gd name="connsiteY7" fmla="*/ 149929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34272 w 4936088"/>
                <a:gd name="connsiteY4" fmla="*/ 70970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32434 w 4936088"/>
                <a:gd name="connsiteY3" fmla="*/ 87220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  <a:gd name="connsiteX0" fmla="*/ 138444 w 4936088"/>
                <a:gd name="connsiteY0" fmla="*/ 768553 h 909141"/>
                <a:gd name="connsiteX1" fmla="*/ 93474 w 4936088"/>
                <a:gd name="connsiteY1" fmla="*/ 363819 h 909141"/>
                <a:gd name="connsiteX2" fmla="*/ 185180 w 4936088"/>
                <a:gd name="connsiteY2" fmla="*/ 161451 h 909141"/>
                <a:gd name="connsiteX3" fmla="*/ 415535 w 4936088"/>
                <a:gd name="connsiteY3" fmla="*/ 76337 h 909141"/>
                <a:gd name="connsiteX4" fmla="*/ 908922 w 4936088"/>
                <a:gd name="connsiteY4" fmla="*/ 57366 h 909141"/>
                <a:gd name="connsiteX5" fmla="*/ 3048946 w 4936088"/>
                <a:gd name="connsiteY5" fmla="*/ 59713 h 909141"/>
                <a:gd name="connsiteX6" fmla="*/ 4452892 w 4936088"/>
                <a:gd name="connsiteY6" fmla="*/ 57291 h 909141"/>
                <a:gd name="connsiteX7" fmla="*/ 4817203 w 4936088"/>
                <a:gd name="connsiteY7" fmla="*/ 144487 h 909141"/>
                <a:gd name="connsiteX8" fmla="*/ 4845356 w 4936088"/>
                <a:gd name="connsiteY8" fmla="*/ 236402 h 909141"/>
                <a:gd name="connsiteX9" fmla="*/ 4845356 w 4936088"/>
                <a:gd name="connsiteY9" fmla="*/ 603661 h 909141"/>
                <a:gd name="connsiteX10" fmla="*/ 4785395 w 4936088"/>
                <a:gd name="connsiteY10" fmla="*/ 903465 h 909141"/>
                <a:gd name="connsiteX11" fmla="*/ 4932390 w 4936088"/>
                <a:gd name="connsiteY11" fmla="*/ 333838 h 909141"/>
                <a:gd name="connsiteX12" fmla="*/ 4867841 w 4936088"/>
                <a:gd name="connsiteY12" fmla="*/ 93996 h 909141"/>
                <a:gd name="connsiteX13" fmla="*/ 4613963 w 4936088"/>
                <a:gd name="connsiteY13" fmla="*/ 13383 h 909141"/>
                <a:gd name="connsiteX14" fmla="*/ 4139863 w 4936088"/>
                <a:gd name="connsiteY14" fmla="*/ 5441 h 909141"/>
                <a:gd name="connsiteX15" fmla="*/ 1802352 w 4936088"/>
                <a:gd name="connsiteY15" fmla="*/ 0 h 909141"/>
                <a:gd name="connsiteX16" fmla="*/ 492206 w 4936088"/>
                <a:gd name="connsiteY16" fmla="*/ 2721 h 909141"/>
                <a:gd name="connsiteX17" fmla="*/ 122727 w 4936088"/>
                <a:gd name="connsiteY17" fmla="*/ 73743 h 909141"/>
                <a:gd name="connsiteX18" fmla="*/ 3533 w 4936088"/>
                <a:gd name="connsiteY18" fmla="*/ 213917 h 909141"/>
                <a:gd name="connsiteX19" fmla="*/ 41008 w 4936088"/>
                <a:gd name="connsiteY19" fmla="*/ 558691 h 909141"/>
                <a:gd name="connsiteX20" fmla="*/ 138444 w 4936088"/>
                <a:gd name="connsiteY20" fmla="*/ 828514 h 909141"/>
                <a:gd name="connsiteX21" fmla="*/ 138444 w 4936088"/>
                <a:gd name="connsiteY21" fmla="*/ 768553 h 90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6088" h="909141">
                  <a:moveTo>
                    <a:pt x="138444" y="768553"/>
                  </a:moveTo>
                  <a:cubicBezTo>
                    <a:pt x="130949" y="691104"/>
                    <a:pt x="85685" y="465003"/>
                    <a:pt x="93474" y="363819"/>
                  </a:cubicBezTo>
                  <a:cubicBezTo>
                    <a:pt x="101263" y="262635"/>
                    <a:pt x="131503" y="209365"/>
                    <a:pt x="185180" y="161451"/>
                  </a:cubicBezTo>
                  <a:cubicBezTo>
                    <a:pt x="238857" y="113537"/>
                    <a:pt x="294911" y="93685"/>
                    <a:pt x="415535" y="76337"/>
                  </a:cubicBezTo>
                  <a:cubicBezTo>
                    <a:pt x="536159" y="58990"/>
                    <a:pt x="908922" y="57366"/>
                    <a:pt x="908922" y="57366"/>
                  </a:cubicBezTo>
                  <a:lnTo>
                    <a:pt x="3048946" y="59713"/>
                  </a:lnTo>
                  <a:lnTo>
                    <a:pt x="4452892" y="57291"/>
                  </a:lnTo>
                  <a:cubicBezTo>
                    <a:pt x="4737705" y="59789"/>
                    <a:pt x="4777142" y="106473"/>
                    <a:pt x="4817203" y="144487"/>
                  </a:cubicBezTo>
                  <a:cubicBezTo>
                    <a:pt x="4857264" y="182501"/>
                    <a:pt x="4840664" y="159873"/>
                    <a:pt x="4845356" y="236402"/>
                  </a:cubicBezTo>
                  <a:cubicBezTo>
                    <a:pt x="4850048" y="312931"/>
                    <a:pt x="4855349" y="492484"/>
                    <a:pt x="4845356" y="603661"/>
                  </a:cubicBezTo>
                  <a:cubicBezTo>
                    <a:pt x="4835363" y="714838"/>
                    <a:pt x="4770889" y="948435"/>
                    <a:pt x="4785395" y="903465"/>
                  </a:cubicBezTo>
                  <a:cubicBezTo>
                    <a:pt x="4799901" y="858495"/>
                    <a:pt x="4918649" y="468750"/>
                    <a:pt x="4932390" y="333838"/>
                  </a:cubicBezTo>
                  <a:cubicBezTo>
                    <a:pt x="4946131" y="198926"/>
                    <a:pt x="4920912" y="147405"/>
                    <a:pt x="4867841" y="93996"/>
                  </a:cubicBezTo>
                  <a:cubicBezTo>
                    <a:pt x="4814770" y="40587"/>
                    <a:pt x="4735293" y="28142"/>
                    <a:pt x="4613963" y="13383"/>
                  </a:cubicBezTo>
                  <a:cubicBezTo>
                    <a:pt x="4492633" y="-1376"/>
                    <a:pt x="4139863" y="5441"/>
                    <a:pt x="4139863" y="5441"/>
                  </a:cubicBezTo>
                  <a:lnTo>
                    <a:pt x="1802352" y="0"/>
                  </a:lnTo>
                  <a:lnTo>
                    <a:pt x="492206" y="2721"/>
                  </a:lnTo>
                  <a:cubicBezTo>
                    <a:pt x="213639" y="5219"/>
                    <a:pt x="204172" y="38544"/>
                    <a:pt x="122727" y="73743"/>
                  </a:cubicBezTo>
                  <a:cubicBezTo>
                    <a:pt x="41282" y="108942"/>
                    <a:pt x="17153" y="133092"/>
                    <a:pt x="3533" y="213917"/>
                  </a:cubicBezTo>
                  <a:cubicBezTo>
                    <a:pt x="-10087" y="294742"/>
                    <a:pt x="18523" y="456258"/>
                    <a:pt x="41008" y="558691"/>
                  </a:cubicBezTo>
                  <a:cubicBezTo>
                    <a:pt x="63493" y="661124"/>
                    <a:pt x="123454" y="797284"/>
                    <a:pt x="138444" y="828514"/>
                  </a:cubicBezTo>
                  <a:cubicBezTo>
                    <a:pt x="153434" y="859744"/>
                    <a:pt x="145939" y="846002"/>
                    <a:pt x="138444" y="768553"/>
                  </a:cubicBezTo>
                  <a:close/>
                </a:path>
              </a:pathLst>
            </a:custGeom>
            <a:solidFill>
              <a:srgbClr val="70949F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257176" y="4697538"/>
            <a:ext cx="4184790" cy="598076"/>
            <a:chOff x="3249058" y="3907238"/>
            <a:chExt cx="4184790" cy="598076"/>
          </a:xfrm>
        </p:grpSpPr>
        <p:sp>
          <p:nvSpPr>
            <p:cNvPr id="3" name="Freeform 2"/>
            <p:cNvSpPr/>
            <p:nvPr/>
          </p:nvSpPr>
          <p:spPr>
            <a:xfrm>
              <a:off x="3294446" y="4153874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249058" y="3907238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18547" y="3966497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72483" y="3935081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</p:grpSp>
      <p:sp>
        <p:nvSpPr>
          <p:cNvPr id="19" name="Freeform 18"/>
          <p:cNvSpPr/>
          <p:nvPr/>
        </p:nvSpPr>
        <p:spPr>
          <a:xfrm>
            <a:off x="3442800" y="2945745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ored Data 19"/>
          <p:cNvSpPr/>
          <p:nvPr/>
        </p:nvSpPr>
        <p:spPr>
          <a:xfrm rot="5910551">
            <a:off x="9165470" y="3047984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663464">
            <a:off x="9187692" y="2936407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8588243" y="3455457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9251442" y="2834125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8847849" y="2743229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5106560" y="3686662"/>
            <a:ext cx="1443516" cy="412782"/>
            <a:chOff x="7451669" y="2547243"/>
            <a:chExt cx="899114" cy="517979"/>
          </a:xfrm>
        </p:grpSpPr>
        <p:sp>
          <p:nvSpPr>
            <p:cNvPr id="32" name="Oval 31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553977" y="2552370"/>
              <a:ext cx="796806" cy="482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back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4992878" y="2827783"/>
            <a:ext cx="3149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Opps</a:t>
            </a:r>
            <a:r>
              <a:rPr lang="en-US" dirty="0" smtClean="0"/>
              <a:t> ! Something wrong with your file.</a:t>
            </a:r>
            <a:endParaRPr lang="en-US" sz="11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6766221" y="3662582"/>
            <a:ext cx="1304277" cy="412782"/>
            <a:chOff x="7451669" y="2547243"/>
            <a:chExt cx="812387" cy="517979"/>
          </a:xfrm>
        </p:grpSpPr>
        <p:sp>
          <p:nvSpPr>
            <p:cNvPr id="63" name="Oval 62"/>
            <p:cNvSpPr/>
            <p:nvPr/>
          </p:nvSpPr>
          <p:spPr>
            <a:xfrm>
              <a:off x="7451670" y="2607677"/>
              <a:ext cx="620713" cy="457545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7451669" y="2547243"/>
              <a:ext cx="620713" cy="457545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467250" y="2552240"/>
              <a:ext cx="796806" cy="482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smtClean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cancel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515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9600" y="5839200"/>
            <a:ext cx="3565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Draw character ‘ &gt; ‘</a:t>
            </a:r>
          </a:p>
          <a:p>
            <a:r>
              <a:rPr lang="en-US" dirty="0" smtClean="0"/>
              <a:t>Make top and bottom </a:t>
            </a:r>
            <a:r>
              <a:rPr lang="en-US" dirty="0" err="1" smtClean="0"/>
              <a:t>symetric</a:t>
            </a:r>
            <a:r>
              <a:rPr lang="en-US" dirty="0" smtClean="0"/>
              <a:t> ????</a:t>
            </a:r>
            <a:endParaRPr lang="en-US" dirty="0"/>
          </a:p>
        </p:txBody>
      </p:sp>
      <p:grpSp>
        <p:nvGrpSpPr>
          <p:cNvPr id="96" name="Group 95"/>
          <p:cNvGrpSpPr/>
          <p:nvPr/>
        </p:nvGrpSpPr>
        <p:grpSpPr>
          <a:xfrm>
            <a:off x="6268087" y="977700"/>
            <a:ext cx="5093826" cy="4086752"/>
            <a:chOff x="6268087" y="977700"/>
            <a:chExt cx="5093826" cy="4086752"/>
          </a:xfrm>
        </p:grpSpPr>
        <p:grpSp>
          <p:nvGrpSpPr>
            <p:cNvPr id="17" name="Group 16"/>
            <p:cNvGrpSpPr/>
            <p:nvPr/>
          </p:nvGrpSpPr>
          <p:grpSpPr>
            <a:xfrm>
              <a:off x="10300625" y="3721065"/>
              <a:ext cx="1053375" cy="336676"/>
              <a:chOff x="10300625" y="3721065"/>
              <a:chExt cx="1053375" cy="336676"/>
            </a:xfrm>
          </p:grpSpPr>
          <p:grpSp>
            <p:nvGrpSpPr>
              <p:cNvPr id="14" name="Group 13"/>
              <p:cNvGrpSpPr/>
              <p:nvPr/>
            </p:nvGrpSpPr>
            <p:grpSpPr>
              <a:xfrm flipH="1">
                <a:off x="10424171" y="3813578"/>
                <a:ext cx="929829" cy="135339"/>
                <a:chOff x="202864" y="4970079"/>
                <a:chExt cx="5310678" cy="282366"/>
              </a:xfrm>
            </p:grpSpPr>
            <p:sp>
              <p:nvSpPr>
                <p:cNvPr id="99" name="Can 98"/>
                <p:cNvSpPr/>
                <p:nvPr/>
              </p:nvSpPr>
              <p:spPr>
                <a:xfrm rot="5400000">
                  <a:off x="1663268" y="3514685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00" name="Can 99"/>
                <p:cNvSpPr/>
                <p:nvPr/>
              </p:nvSpPr>
              <p:spPr>
                <a:xfrm rot="5400000">
                  <a:off x="2169034" y="3512184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01" name="Can 100"/>
                <p:cNvSpPr/>
                <p:nvPr/>
              </p:nvSpPr>
              <p:spPr>
                <a:xfrm rot="5400000">
                  <a:off x="2708874" y="3512719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02" name="Can 101"/>
                <p:cNvSpPr/>
                <p:nvPr/>
              </p:nvSpPr>
              <p:spPr>
                <a:xfrm rot="5400000">
                  <a:off x="3195930" y="3514012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03" name="Can 102"/>
                <p:cNvSpPr/>
                <p:nvPr/>
              </p:nvSpPr>
              <p:spPr>
                <a:xfrm rot="5400000">
                  <a:off x="3193880" y="4004831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04" name="Can 103"/>
                <p:cNvSpPr/>
                <p:nvPr/>
              </p:nvSpPr>
              <p:spPr>
                <a:xfrm rot="5400000">
                  <a:off x="3638428" y="4057912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05" name="Can 104"/>
                <p:cNvSpPr/>
                <p:nvPr/>
              </p:nvSpPr>
              <p:spPr>
                <a:xfrm rot="5400000">
                  <a:off x="3711017" y="4480392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06" name="Can 105"/>
                <p:cNvSpPr/>
                <p:nvPr/>
              </p:nvSpPr>
              <p:spPr>
                <a:xfrm rot="5400000">
                  <a:off x="4214642" y="4475344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07" name="Can 106"/>
                <p:cNvSpPr/>
                <p:nvPr/>
              </p:nvSpPr>
              <p:spPr>
                <a:xfrm rot="5400000">
                  <a:off x="4741489" y="4475344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 rot="5400000">
                <a:off x="10267856" y="3753834"/>
                <a:ext cx="336676" cy="271137"/>
                <a:chOff x="10558290" y="3488906"/>
                <a:chExt cx="336676" cy="338868"/>
              </a:xfrm>
            </p:grpSpPr>
            <p:sp>
              <p:nvSpPr>
                <p:cNvPr id="30" name="Can 29"/>
                <p:cNvSpPr/>
                <p:nvPr/>
              </p:nvSpPr>
              <p:spPr>
                <a:xfrm rot="10800000">
                  <a:off x="10607641" y="3488906"/>
                  <a:ext cx="237974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Can 30"/>
                <p:cNvSpPr/>
                <p:nvPr/>
              </p:nvSpPr>
              <p:spPr>
                <a:xfrm rot="10800000">
                  <a:off x="10558290" y="3558408"/>
                  <a:ext cx="336676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8" name="Group 17"/>
            <p:cNvGrpSpPr/>
            <p:nvPr/>
          </p:nvGrpSpPr>
          <p:grpSpPr>
            <a:xfrm>
              <a:off x="10309306" y="2787489"/>
              <a:ext cx="1052607" cy="336676"/>
              <a:chOff x="10309306" y="2787489"/>
              <a:chExt cx="1052607" cy="336676"/>
            </a:xfrm>
          </p:grpSpPr>
          <p:grpSp>
            <p:nvGrpSpPr>
              <p:cNvPr id="108" name="Group 107"/>
              <p:cNvGrpSpPr/>
              <p:nvPr/>
            </p:nvGrpSpPr>
            <p:grpSpPr>
              <a:xfrm flipH="1">
                <a:off x="10432084" y="2888156"/>
                <a:ext cx="929829" cy="135339"/>
                <a:chOff x="202864" y="4970079"/>
                <a:chExt cx="5310678" cy="282366"/>
              </a:xfrm>
            </p:grpSpPr>
            <p:sp>
              <p:nvSpPr>
                <p:cNvPr id="109" name="Can 108"/>
                <p:cNvSpPr/>
                <p:nvPr/>
              </p:nvSpPr>
              <p:spPr>
                <a:xfrm rot="5400000">
                  <a:off x="1663268" y="3514685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10" name="Can 109"/>
                <p:cNvSpPr/>
                <p:nvPr/>
              </p:nvSpPr>
              <p:spPr>
                <a:xfrm rot="5400000">
                  <a:off x="2169034" y="3512184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11" name="Can 110"/>
                <p:cNvSpPr/>
                <p:nvPr/>
              </p:nvSpPr>
              <p:spPr>
                <a:xfrm rot="5400000">
                  <a:off x="2708874" y="3512719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12" name="Can 111"/>
                <p:cNvSpPr/>
                <p:nvPr/>
              </p:nvSpPr>
              <p:spPr>
                <a:xfrm rot="5400000">
                  <a:off x="3195930" y="3514012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13" name="Can 112"/>
                <p:cNvSpPr/>
                <p:nvPr/>
              </p:nvSpPr>
              <p:spPr>
                <a:xfrm rot="5400000">
                  <a:off x="3193880" y="4004831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14" name="Can 113"/>
                <p:cNvSpPr/>
                <p:nvPr/>
              </p:nvSpPr>
              <p:spPr>
                <a:xfrm rot="5400000">
                  <a:off x="3638428" y="4057912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15" name="Can 114"/>
                <p:cNvSpPr/>
                <p:nvPr/>
              </p:nvSpPr>
              <p:spPr>
                <a:xfrm rot="5400000">
                  <a:off x="3711017" y="4480392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16" name="Can 115"/>
                <p:cNvSpPr/>
                <p:nvPr/>
              </p:nvSpPr>
              <p:spPr>
                <a:xfrm rot="5400000">
                  <a:off x="4214642" y="4475344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117" name="Can 116"/>
                <p:cNvSpPr/>
                <p:nvPr/>
              </p:nvSpPr>
              <p:spPr>
                <a:xfrm rot="5400000">
                  <a:off x="4741489" y="4475344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 rot="5400000">
                <a:off x="10274719" y="2822076"/>
                <a:ext cx="336676" cy="267502"/>
                <a:chOff x="10558290" y="3488906"/>
                <a:chExt cx="336676" cy="338868"/>
              </a:xfrm>
            </p:grpSpPr>
            <p:sp>
              <p:nvSpPr>
                <p:cNvPr id="20" name="Can 19"/>
                <p:cNvSpPr/>
                <p:nvPr/>
              </p:nvSpPr>
              <p:spPr>
                <a:xfrm rot="10800000">
                  <a:off x="10607641" y="3488906"/>
                  <a:ext cx="237974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Can 26"/>
                <p:cNvSpPr/>
                <p:nvPr/>
              </p:nvSpPr>
              <p:spPr>
                <a:xfrm rot="10800000">
                  <a:off x="10558290" y="3558408"/>
                  <a:ext cx="336676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6" name="Rectangle 15"/>
            <p:cNvSpPr/>
            <p:nvPr/>
          </p:nvSpPr>
          <p:spPr>
            <a:xfrm>
              <a:off x="6636858" y="2074364"/>
              <a:ext cx="3778886" cy="2847362"/>
            </a:xfrm>
            <a:prstGeom prst="rect">
              <a:avLst/>
            </a:prstGeom>
            <a:solidFill>
              <a:schemeClr val="dk1">
                <a:alpha val="68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6268087" y="977700"/>
              <a:ext cx="4163531" cy="4086752"/>
              <a:chOff x="5441257" y="723223"/>
              <a:chExt cx="4163531" cy="4086752"/>
            </a:xfrm>
          </p:grpSpPr>
          <p:sp>
            <p:nvSpPr>
              <p:cNvPr id="21" name="Freeform 20"/>
              <p:cNvSpPr/>
              <p:nvPr/>
            </p:nvSpPr>
            <p:spPr>
              <a:xfrm>
                <a:off x="6280900" y="723223"/>
                <a:ext cx="2530397" cy="913179"/>
              </a:xfrm>
              <a:custGeom>
                <a:avLst/>
                <a:gdLst>
                  <a:gd name="connsiteX0" fmla="*/ 303689 w 2530397"/>
                  <a:gd name="connsiteY0" fmla="*/ 858183 h 913179"/>
                  <a:gd name="connsiteX1" fmla="*/ 2747 w 2530397"/>
                  <a:gd name="connsiteY1" fmla="*/ 383621 h 913179"/>
                  <a:gd name="connsiteX2" fmla="*/ 477309 w 2530397"/>
                  <a:gd name="connsiteY2" fmla="*/ 94254 h 913179"/>
                  <a:gd name="connsiteX3" fmla="*/ 1785248 w 2530397"/>
                  <a:gd name="connsiteY3" fmla="*/ 13231 h 913179"/>
                  <a:gd name="connsiteX4" fmla="*/ 2502879 w 2530397"/>
                  <a:gd name="connsiteY4" fmla="*/ 337322 h 913179"/>
                  <a:gd name="connsiteX5" fmla="*/ 2352408 w 2530397"/>
                  <a:gd name="connsiteY5" fmla="*/ 823459 h 913179"/>
                  <a:gd name="connsiteX6" fmla="*/ 2074615 w 2530397"/>
                  <a:gd name="connsiteY6" fmla="*/ 904482 h 913179"/>
                  <a:gd name="connsiteX7" fmla="*/ 743527 w 2530397"/>
                  <a:gd name="connsiteY7" fmla="*/ 904482 h 913179"/>
                  <a:gd name="connsiteX8" fmla="*/ 303689 w 2530397"/>
                  <a:gd name="connsiteY8" fmla="*/ 858183 h 91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30397" h="913179">
                    <a:moveTo>
                      <a:pt x="303689" y="858183"/>
                    </a:moveTo>
                    <a:cubicBezTo>
                      <a:pt x="180226" y="771373"/>
                      <a:pt x="-26190" y="510943"/>
                      <a:pt x="2747" y="383621"/>
                    </a:cubicBezTo>
                    <a:cubicBezTo>
                      <a:pt x="31684" y="256299"/>
                      <a:pt x="180225" y="155986"/>
                      <a:pt x="477309" y="94254"/>
                    </a:cubicBezTo>
                    <a:cubicBezTo>
                      <a:pt x="774393" y="32522"/>
                      <a:pt x="1447653" y="-27280"/>
                      <a:pt x="1785248" y="13231"/>
                    </a:cubicBezTo>
                    <a:cubicBezTo>
                      <a:pt x="2122843" y="53742"/>
                      <a:pt x="2408352" y="202284"/>
                      <a:pt x="2502879" y="337322"/>
                    </a:cubicBezTo>
                    <a:cubicBezTo>
                      <a:pt x="2597406" y="472360"/>
                      <a:pt x="2423785" y="728932"/>
                      <a:pt x="2352408" y="823459"/>
                    </a:cubicBezTo>
                    <a:cubicBezTo>
                      <a:pt x="2281031" y="917986"/>
                      <a:pt x="2342762" y="890978"/>
                      <a:pt x="2074615" y="904482"/>
                    </a:cubicBezTo>
                    <a:cubicBezTo>
                      <a:pt x="1806468" y="917986"/>
                      <a:pt x="1038681" y="906411"/>
                      <a:pt x="743527" y="904482"/>
                    </a:cubicBezTo>
                    <a:cubicBezTo>
                      <a:pt x="448373" y="902553"/>
                      <a:pt x="427152" y="944993"/>
                      <a:pt x="303689" y="858183"/>
                    </a:cubicBezTo>
                    <a:close/>
                  </a:path>
                </a:pathLst>
              </a:custGeom>
              <a:solidFill>
                <a:srgbClr val="ABC700"/>
              </a:solidFill>
              <a:ln w="1905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746020" y="2297806"/>
                <a:ext cx="64008" cy="1920240"/>
              </a:xfrm>
              <a:prstGeom prst="rect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 flipH="1">
                <a:off x="9517548" y="2327669"/>
                <a:ext cx="71366" cy="1975104"/>
              </a:xfrm>
              <a:prstGeom prst="rect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    </a:t>
                </a:r>
                <a:endParaRPr lang="en-US" dirty="0"/>
              </a:p>
            </p:txBody>
          </p:sp>
          <p:grpSp>
            <p:nvGrpSpPr>
              <p:cNvPr id="6" name="Group 5"/>
              <p:cNvGrpSpPr/>
              <p:nvPr/>
            </p:nvGrpSpPr>
            <p:grpSpPr>
              <a:xfrm>
                <a:off x="5682012" y="1554711"/>
                <a:ext cx="3922776" cy="749808"/>
                <a:chOff x="2834640" y="1901952"/>
                <a:chExt cx="3922776" cy="749808"/>
              </a:xfrm>
              <a:effectLst>
                <a:outerShdw dist="76200" dir="5400000" algn="tl" rotWithShape="0">
                  <a:schemeClr val="accent1">
                    <a:lumMod val="50000"/>
                  </a:schemeClr>
                </a:outerShdw>
              </a:effectLst>
            </p:grpSpPr>
            <p:sp>
              <p:nvSpPr>
                <p:cNvPr id="3" name="Rectangle 2"/>
                <p:cNvSpPr/>
                <p:nvPr/>
              </p:nvSpPr>
              <p:spPr>
                <a:xfrm>
                  <a:off x="2834640" y="1901952"/>
                  <a:ext cx="3922776" cy="265176"/>
                </a:xfrm>
                <a:prstGeom prst="rect">
                  <a:avLst/>
                </a:prstGeom>
                <a:solidFill>
                  <a:schemeClr val="accent1"/>
                </a:solidFill>
                <a:ln w="190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2834640" y="1911096"/>
                  <a:ext cx="283464" cy="722376"/>
                </a:xfrm>
                <a:custGeom>
                  <a:avLst/>
                  <a:gdLst>
                    <a:gd name="connsiteX0" fmla="*/ 0 w 274320"/>
                    <a:gd name="connsiteY0" fmla="*/ 0 h 658368"/>
                    <a:gd name="connsiteX1" fmla="*/ 274320 w 274320"/>
                    <a:gd name="connsiteY1" fmla="*/ 0 h 658368"/>
                    <a:gd name="connsiteX2" fmla="*/ 274320 w 274320"/>
                    <a:gd name="connsiteY2" fmla="*/ 658368 h 658368"/>
                    <a:gd name="connsiteX3" fmla="*/ 0 w 274320"/>
                    <a:gd name="connsiteY3" fmla="*/ 658368 h 658368"/>
                    <a:gd name="connsiteX4" fmla="*/ 0 w 274320"/>
                    <a:gd name="connsiteY4" fmla="*/ 0 h 658368"/>
                    <a:gd name="connsiteX0" fmla="*/ 0 w 283464"/>
                    <a:gd name="connsiteY0" fmla="*/ 0 h 722376"/>
                    <a:gd name="connsiteX1" fmla="*/ 274320 w 283464"/>
                    <a:gd name="connsiteY1" fmla="*/ 0 h 722376"/>
                    <a:gd name="connsiteX2" fmla="*/ 283464 w 283464"/>
                    <a:gd name="connsiteY2" fmla="*/ 722376 h 722376"/>
                    <a:gd name="connsiteX3" fmla="*/ 0 w 283464"/>
                    <a:gd name="connsiteY3" fmla="*/ 658368 h 722376"/>
                    <a:gd name="connsiteX4" fmla="*/ 0 w 283464"/>
                    <a:gd name="connsiteY4" fmla="*/ 0 h 722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3464" h="722376">
                      <a:moveTo>
                        <a:pt x="0" y="0"/>
                      </a:moveTo>
                      <a:lnTo>
                        <a:pt x="274320" y="0"/>
                      </a:lnTo>
                      <a:lnTo>
                        <a:pt x="283464" y="722376"/>
                      </a:lnTo>
                      <a:lnTo>
                        <a:pt x="0" y="658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/>
                <p:cNvSpPr/>
                <p:nvPr/>
              </p:nvSpPr>
              <p:spPr>
                <a:xfrm>
                  <a:off x="6492240" y="1901952"/>
                  <a:ext cx="265176" cy="749808"/>
                </a:xfrm>
                <a:custGeom>
                  <a:avLst/>
                  <a:gdLst>
                    <a:gd name="connsiteX0" fmla="*/ 0 w 265176"/>
                    <a:gd name="connsiteY0" fmla="*/ 0 h 713232"/>
                    <a:gd name="connsiteX1" fmla="*/ 265176 w 265176"/>
                    <a:gd name="connsiteY1" fmla="*/ 0 h 713232"/>
                    <a:gd name="connsiteX2" fmla="*/ 265176 w 265176"/>
                    <a:gd name="connsiteY2" fmla="*/ 713232 h 713232"/>
                    <a:gd name="connsiteX3" fmla="*/ 0 w 265176"/>
                    <a:gd name="connsiteY3" fmla="*/ 713232 h 713232"/>
                    <a:gd name="connsiteX4" fmla="*/ 0 w 265176"/>
                    <a:gd name="connsiteY4" fmla="*/ 0 h 713232"/>
                    <a:gd name="connsiteX0" fmla="*/ 0 w 265176"/>
                    <a:gd name="connsiteY0" fmla="*/ 0 h 749808"/>
                    <a:gd name="connsiteX1" fmla="*/ 265176 w 265176"/>
                    <a:gd name="connsiteY1" fmla="*/ 0 h 749808"/>
                    <a:gd name="connsiteX2" fmla="*/ 265176 w 265176"/>
                    <a:gd name="connsiteY2" fmla="*/ 713232 h 749808"/>
                    <a:gd name="connsiteX3" fmla="*/ 0 w 265176"/>
                    <a:gd name="connsiteY3" fmla="*/ 749808 h 749808"/>
                    <a:gd name="connsiteX4" fmla="*/ 0 w 265176"/>
                    <a:gd name="connsiteY4" fmla="*/ 0 h 749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5176" h="749808">
                      <a:moveTo>
                        <a:pt x="0" y="0"/>
                      </a:moveTo>
                      <a:lnTo>
                        <a:pt x="265176" y="0"/>
                      </a:lnTo>
                      <a:lnTo>
                        <a:pt x="265176" y="713232"/>
                      </a:lnTo>
                      <a:lnTo>
                        <a:pt x="0" y="7498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" name="Group 9"/>
              <p:cNvGrpSpPr/>
              <p:nvPr/>
            </p:nvGrpSpPr>
            <p:grpSpPr>
              <a:xfrm>
                <a:off x="5663724" y="4215615"/>
                <a:ext cx="3941064" cy="594360"/>
                <a:chOff x="2816352" y="4562856"/>
                <a:chExt cx="3941064" cy="594360"/>
              </a:xfrm>
              <a:effectLst>
                <a:outerShdw dist="50800" dir="5400000" algn="ctr" rotWithShape="0">
                  <a:schemeClr val="accent1">
                    <a:lumMod val="50000"/>
                  </a:schemeClr>
                </a:outerShdw>
              </a:effectLst>
            </p:grpSpPr>
            <p:sp>
              <p:nvSpPr>
                <p:cNvPr id="7" name="Rectangle 6"/>
                <p:cNvSpPr/>
                <p:nvPr/>
              </p:nvSpPr>
              <p:spPr>
                <a:xfrm>
                  <a:off x="2816352" y="4562856"/>
                  <a:ext cx="310896" cy="594360"/>
                </a:xfrm>
                <a:custGeom>
                  <a:avLst/>
                  <a:gdLst>
                    <a:gd name="connsiteX0" fmla="*/ 0 w 256032"/>
                    <a:gd name="connsiteY0" fmla="*/ 0 h 576072"/>
                    <a:gd name="connsiteX1" fmla="*/ 256032 w 256032"/>
                    <a:gd name="connsiteY1" fmla="*/ 0 h 576072"/>
                    <a:gd name="connsiteX2" fmla="*/ 256032 w 256032"/>
                    <a:gd name="connsiteY2" fmla="*/ 576072 h 576072"/>
                    <a:gd name="connsiteX3" fmla="*/ 0 w 256032"/>
                    <a:gd name="connsiteY3" fmla="*/ 576072 h 576072"/>
                    <a:gd name="connsiteX4" fmla="*/ 0 w 256032"/>
                    <a:gd name="connsiteY4" fmla="*/ 0 h 576072"/>
                    <a:gd name="connsiteX0" fmla="*/ 54864 w 310896"/>
                    <a:gd name="connsiteY0" fmla="*/ 0 h 594360"/>
                    <a:gd name="connsiteX1" fmla="*/ 310896 w 310896"/>
                    <a:gd name="connsiteY1" fmla="*/ 0 h 594360"/>
                    <a:gd name="connsiteX2" fmla="*/ 310896 w 310896"/>
                    <a:gd name="connsiteY2" fmla="*/ 576072 h 594360"/>
                    <a:gd name="connsiteX3" fmla="*/ 0 w 310896"/>
                    <a:gd name="connsiteY3" fmla="*/ 594360 h 594360"/>
                    <a:gd name="connsiteX4" fmla="*/ 54864 w 310896"/>
                    <a:gd name="connsiteY4" fmla="*/ 0 h 594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896" h="594360">
                      <a:moveTo>
                        <a:pt x="54864" y="0"/>
                      </a:moveTo>
                      <a:lnTo>
                        <a:pt x="310896" y="0"/>
                      </a:lnTo>
                      <a:lnTo>
                        <a:pt x="310896" y="576072"/>
                      </a:lnTo>
                      <a:lnTo>
                        <a:pt x="0" y="594360"/>
                      </a:lnTo>
                      <a:lnTo>
                        <a:pt x="54864" y="0"/>
                      </a:lnTo>
                      <a:close/>
                    </a:path>
                  </a:pathLst>
                </a:custGeom>
                <a:ln w="190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/>
                <p:cNvSpPr/>
                <p:nvPr/>
              </p:nvSpPr>
              <p:spPr>
                <a:xfrm>
                  <a:off x="2834640" y="4937760"/>
                  <a:ext cx="3922776" cy="210312"/>
                </a:xfrm>
                <a:prstGeom prst="rect">
                  <a:avLst/>
                </a:prstGeom>
                <a:ln w="190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6556248" y="4636008"/>
                  <a:ext cx="201168" cy="502920"/>
                </a:xfrm>
                <a:prstGeom prst="rect">
                  <a:avLst/>
                </a:prstGeom>
                <a:ln w="190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/>
              <p:cNvSpPr txBox="1"/>
              <p:nvPr/>
            </p:nvSpPr>
            <p:spPr>
              <a:xfrm>
                <a:off x="6406652" y="805405"/>
                <a:ext cx="277524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ln>
                      <a:solidFill>
                        <a:schemeClr val="accent6">
                          <a:lumMod val="7500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dist="50800" dir="7620000" sx="1000" sy="1000" algn="ctr" rotWithShape="0">
                        <a:srgbClr val="000000"/>
                      </a:outerShdw>
                    </a:effectLst>
                    <a:latin typeface="Matryoshka" charset="0"/>
                    <a:ea typeface="Matryoshka" charset="0"/>
                    <a:cs typeface="Matryoshka" charset="0"/>
                  </a:rPr>
                  <a:t>Mini map </a:t>
                </a:r>
                <a:endParaRPr lang="en-US" sz="4800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dist="50800" dir="7620000" sx="1000" sy="1000" algn="ctr" rotWithShape="0">
                      <a:srgbClr val="000000"/>
                    </a:outerShdw>
                  </a:effectLst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441257" y="2879436"/>
                <a:ext cx="322471" cy="486136"/>
              </a:xfrm>
              <a:custGeom>
                <a:avLst/>
                <a:gdLst>
                  <a:gd name="connsiteX0" fmla="*/ 0 w 310896"/>
                  <a:gd name="connsiteY0" fmla="*/ 0 h 428263"/>
                  <a:gd name="connsiteX1" fmla="*/ 310896 w 310896"/>
                  <a:gd name="connsiteY1" fmla="*/ 0 h 428263"/>
                  <a:gd name="connsiteX2" fmla="*/ 310896 w 310896"/>
                  <a:gd name="connsiteY2" fmla="*/ 428263 h 428263"/>
                  <a:gd name="connsiteX3" fmla="*/ 0 w 310896"/>
                  <a:gd name="connsiteY3" fmla="*/ 428263 h 428263"/>
                  <a:gd name="connsiteX4" fmla="*/ 0 w 310896"/>
                  <a:gd name="connsiteY4" fmla="*/ 0 h 428263"/>
                  <a:gd name="connsiteX0" fmla="*/ 0 w 322471"/>
                  <a:gd name="connsiteY0" fmla="*/ 0 h 474561"/>
                  <a:gd name="connsiteX1" fmla="*/ 322471 w 322471"/>
                  <a:gd name="connsiteY1" fmla="*/ 46298 h 474561"/>
                  <a:gd name="connsiteX2" fmla="*/ 322471 w 322471"/>
                  <a:gd name="connsiteY2" fmla="*/ 474561 h 474561"/>
                  <a:gd name="connsiteX3" fmla="*/ 11575 w 322471"/>
                  <a:gd name="connsiteY3" fmla="*/ 474561 h 474561"/>
                  <a:gd name="connsiteX4" fmla="*/ 0 w 322471"/>
                  <a:gd name="connsiteY4" fmla="*/ 0 h 474561"/>
                  <a:gd name="connsiteX0" fmla="*/ 46298 w 368769"/>
                  <a:gd name="connsiteY0" fmla="*/ 0 h 509285"/>
                  <a:gd name="connsiteX1" fmla="*/ 368769 w 368769"/>
                  <a:gd name="connsiteY1" fmla="*/ 46298 h 509285"/>
                  <a:gd name="connsiteX2" fmla="*/ 368769 w 368769"/>
                  <a:gd name="connsiteY2" fmla="*/ 474561 h 509285"/>
                  <a:gd name="connsiteX3" fmla="*/ 0 w 368769"/>
                  <a:gd name="connsiteY3" fmla="*/ 509285 h 509285"/>
                  <a:gd name="connsiteX4" fmla="*/ 46298 w 368769"/>
                  <a:gd name="connsiteY4" fmla="*/ 0 h 509285"/>
                  <a:gd name="connsiteX0" fmla="*/ 11574 w 334045"/>
                  <a:gd name="connsiteY0" fmla="*/ 0 h 520860"/>
                  <a:gd name="connsiteX1" fmla="*/ 334045 w 334045"/>
                  <a:gd name="connsiteY1" fmla="*/ 46298 h 520860"/>
                  <a:gd name="connsiteX2" fmla="*/ 334045 w 334045"/>
                  <a:gd name="connsiteY2" fmla="*/ 474561 h 520860"/>
                  <a:gd name="connsiteX3" fmla="*/ 0 w 334045"/>
                  <a:gd name="connsiteY3" fmla="*/ 520860 h 520860"/>
                  <a:gd name="connsiteX4" fmla="*/ 11574 w 334045"/>
                  <a:gd name="connsiteY4" fmla="*/ 0 h 520860"/>
                  <a:gd name="connsiteX0" fmla="*/ 0 w 322471"/>
                  <a:gd name="connsiteY0" fmla="*/ 0 h 486136"/>
                  <a:gd name="connsiteX1" fmla="*/ 322471 w 322471"/>
                  <a:gd name="connsiteY1" fmla="*/ 46298 h 486136"/>
                  <a:gd name="connsiteX2" fmla="*/ 322471 w 322471"/>
                  <a:gd name="connsiteY2" fmla="*/ 474561 h 486136"/>
                  <a:gd name="connsiteX3" fmla="*/ 1 w 322471"/>
                  <a:gd name="connsiteY3" fmla="*/ 486136 h 486136"/>
                  <a:gd name="connsiteX4" fmla="*/ 0 w 322471"/>
                  <a:gd name="connsiteY4" fmla="*/ 0 h 4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2471" h="486136">
                    <a:moveTo>
                      <a:pt x="0" y="0"/>
                    </a:moveTo>
                    <a:lnTo>
                      <a:pt x="322471" y="46298"/>
                    </a:lnTo>
                    <a:lnTo>
                      <a:pt x="322471" y="474561"/>
                    </a:lnTo>
                    <a:lnTo>
                      <a:pt x="1" y="486136"/>
                    </a:lnTo>
                    <a:cubicBezTo>
                      <a:pt x="1" y="324091"/>
                      <a:pt x="0" y="162045"/>
                      <a:pt x="0" y="0"/>
                    </a:cubicBezTo>
                    <a:close/>
                  </a:path>
                </a:pathLst>
              </a:custGeom>
              <a:solidFill>
                <a:srgbClr val="E7FD9D"/>
              </a:solidFill>
              <a:ln w="19050"/>
              <a:effectLst>
                <a:outerShdw dist="50800" dir="5400000" algn="ctr" rotWithShape="0">
                  <a:schemeClr val="accent6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 flipV="1">
                <a:off x="5778024" y="1577302"/>
                <a:ext cx="3739524" cy="52816"/>
              </a:xfrm>
              <a:prstGeom prst="roundRect">
                <a:avLst/>
              </a:prstGeom>
              <a:solidFill>
                <a:srgbClr val="8AC6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 flipV="1">
                <a:off x="5974620" y="4603216"/>
                <a:ext cx="3364992" cy="64033"/>
              </a:xfrm>
              <a:prstGeom prst="roundRect">
                <a:avLst/>
              </a:prstGeom>
              <a:solidFill>
                <a:srgbClr val="8AC6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L-Shape 18"/>
            <p:cNvSpPr/>
            <p:nvPr/>
          </p:nvSpPr>
          <p:spPr>
            <a:xfrm rot="2552180">
              <a:off x="6359162" y="3256897"/>
              <a:ext cx="236814" cy="240167"/>
            </a:xfrm>
            <a:prstGeom prst="corner">
              <a:avLst>
                <a:gd name="adj1" fmla="val 20216"/>
                <a:gd name="adj2" fmla="val 17238"/>
              </a:avLst>
            </a:prstGeom>
            <a:solidFill>
              <a:srgbClr val="92D050"/>
            </a:solidFill>
            <a:ln>
              <a:solidFill>
                <a:srgbClr val="1C4C3B"/>
              </a:solidFill>
            </a:ln>
            <a:effectLst>
              <a:outerShdw dist="12700" dir="198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6391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46174" y="5050387"/>
            <a:ext cx="11812266" cy="2394864"/>
            <a:chOff x="146174" y="5050387"/>
            <a:chExt cx="11812266" cy="2394864"/>
          </a:xfrm>
        </p:grpSpPr>
        <p:grpSp>
          <p:nvGrpSpPr>
            <p:cNvPr id="4" name="Group 3"/>
            <p:cNvGrpSpPr/>
            <p:nvPr/>
          </p:nvGrpSpPr>
          <p:grpSpPr>
            <a:xfrm>
              <a:off x="146174" y="5050387"/>
              <a:ext cx="11812266" cy="2394864"/>
              <a:chOff x="127000" y="430359"/>
              <a:chExt cx="11812266" cy="2394864"/>
            </a:xfrm>
          </p:grpSpPr>
          <p:sp>
            <p:nvSpPr>
              <p:cNvPr id="11" name="Block Arc 10"/>
              <p:cNvSpPr/>
              <p:nvPr/>
            </p:nvSpPr>
            <p:spPr>
              <a:xfrm>
                <a:off x="9836716" y="1064611"/>
                <a:ext cx="724123" cy="957707"/>
              </a:xfrm>
              <a:prstGeom prst="blockArc">
                <a:avLst>
                  <a:gd name="adj1" fmla="val 10800000"/>
                  <a:gd name="adj2" fmla="val 166816"/>
                  <a:gd name="adj3" fmla="val 18937"/>
                </a:avLst>
              </a:prstGeom>
              <a:solidFill>
                <a:srgbClr val="528674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Can 11"/>
              <p:cNvSpPr/>
              <p:nvPr/>
            </p:nvSpPr>
            <p:spPr>
              <a:xfrm rot="10800000">
                <a:off x="9832352" y="1291975"/>
                <a:ext cx="237974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Can 12"/>
              <p:cNvSpPr/>
              <p:nvPr/>
            </p:nvSpPr>
            <p:spPr>
              <a:xfrm rot="10800000">
                <a:off x="9783001" y="1361477"/>
                <a:ext cx="336676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7203587" y="1571923"/>
                <a:ext cx="1255776" cy="1098276"/>
              </a:xfrm>
              <a:prstGeom prst="rect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 smtClean="0"/>
                  <a:t>   </a:t>
                </a:r>
                <a:endParaRPr lang="en-US" dirty="0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7732017" y="1488755"/>
                <a:ext cx="4084821" cy="1054678"/>
              </a:xfrm>
              <a:custGeom>
                <a:avLst/>
                <a:gdLst>
                  <a:gd name="connsiteX0" fmla="*/ 82384 w 4084821"/>
                  <a:gd name="connsiteY0" fmla="*/ 817829 h 1054678"/>
                  <a:gd name="connsiteX1" fmla="*/ 422626 w 4084821"/>
                  <a:gd name="connsiteY1" fmla="*/ 456322 h 1054678"/>
                  <a:gd name="connsiteX2" fmla="*/ 642365 w 4084821"/>
                  <a:gd name="connsiteY2" fmla="*/ 38108 h 1054678"/>
                  <a:gd name="connsiteX3" fmla="*/ 741602 w 4084821"/>
                  <a:gd name="connsiteY3" fmla="*/ 16843 h 1054678"/>
                  <a:gd name="connsiteX4" fmla="*/ 1202347 w 4084821"/>
                  <a:gd name="connsiteY4" fmla="*/ 16843 h 1054678"/>
                  <a:gd name="connsiteX5" fmla="*/ 3165826 w 4084821"/>
                  <a:gd name="connsiteY5" fmla="*/ 16843 h 1054678"/>
                  <a:gd name="connsiteX6" fmla="*/ 3888840 w 4084821"/>
                  <a:gd name="connsiteY6" fmla="*/ 9755 h 1054678"/>
                  <a:gd name="connsiteX7" fmla="*/ 4066049 w 4084821"/>
                  <a:gd name="connsiteY7" fmla="*/ 130257 h 1054678"/>
                  <a:gd name="connsiteX8" fmla="*/ 4066049 w 4084821"/>
                  <a:gd name="connsiteY8" fmla="*/ 307466 h 1054678"/>
                  <a:gd name="connsiteX9" fmla="*/ 3945547 w 4084821"/>
                  <a:gd name="connsiteY9" fmla="*/ 527206 h 1054678"/>
                  <a:gd name="connsiteX10" fmla="*/ 3605305 w 4084821"/>
                  <a:gd name="connsiteY10" fmla="*/ 839094 h 1054678"/>
                  <a:gd name="connsiteX11" fmla="*/ 2690905 w 4084821"/>
                  <a:gd name="connsiteY11" fmla="*/ 1016303 h 1054678"/>
                  <a:gd name="connsiteX12" fmla="*/ 259593 w 4084821"/>
                  <a:gd name="connsiteY12" fmla="*/ 1037569 h 1054678"/>
                  <a:gd name="connsiteX13" fmla="*/ 82384 w 4084821"/>
                  <a:gd name="connsiteY13" fmla="*/ 817829 h 10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84821" h="1054678">
                    <a:moveTo>
                      <a:pt x="82384" y="817829"/>
                    </a:moveTo>
                    <a:cubicBezTo>
                      <a:pt x="109556" y="720955"/>
                      <a:pt x="329296" y="586276"/>
                      <a:pt x="422626" y="456322"/>
                    </a:cubicBezTo>
                    <a:cubicBezTo>
                      <a:pt x="515956" y="326368"/>
                      <a:pt x="589202" y="111354"/>
                      <a:pt x="642365" y="38108"/>
                    </a:cubicBezTo>
                    <a:cubicBezTo>
                      <a:pt x="695528" y="-35139"/>
                      <a:pt x="648272" y="20387"/>
                      <a:pt x="741602" y="16843"/>
                    </a:cubicBezTo>
                    <a:cubicBezTo>
                      <a:pt x="834932" y="13299"/>
                      <a:pt x="1202347" y="16843"/>
                      <a:pt x="1202347" y="16843"/>
                    </a:cubicBezTo>
                    <a:lnTo>
                      <a:pt x="3165826" y="16843"/>
                    </a:lnTo>
                    <a:cubicBezTo>
                      <a:pt x="3613575" y="15662"/>
                      <a:pt x="3738803" y="-9147"/>
                      <a:pt x="3888840" y="9755"/>
                    </a:cubicBezTo>
                    <a:cubicBezTo>
                      <a:pt x="4038877" y="28657"/>
                      <a:pt x="4036514" y="80639"/>
                      <a:pt x="4066049" y="130257"/>
                    </a:cubicBezTo>
                    <a:cubicBezTo>
                      <a:pt x="4095584" y="179875"/>
                      <a:pt x="4086133" y="241308"/>
                      <a:pt x="4066049" y="307466"/>
                    </a:cubicBezTo>
                    <a:cubicBezTo>
                      <a:pt x="4045965" y="373624"/>
                      <a:pt x="4022338" y="438601"/>
                      <a:pt x="3945547" y="527206"/>
                    </a:cubicBezTo>
                    <a:cubicBezTo>
                      <a:pt x="3868756" y="615811"/>
                      <a:pt x="3814412" y="757578"/>
                      <a:pt x="3605305" y="839094"/>
                    </a:cubicBezTo>
                    <a:cubicBezTo>
                      <a:pt x="3396198" y="920610"/>
                      <a:pt x="3248523" y="983224"/>
                      <a:pt x="2690905" y="1016303"/>
                    </a:cubicBezTo>
                    <a:cubicBezTo>
                      <a:pt x="2133287" y="1049382"/>
                      <a:pt x="687258" y="1071829"/>
                      <a:pt x="259593" y="1037569"/>
                    </a:cubicBezTo>
                    <a:cubicBezTo>
                      <a:pt x="-168072" y="1003309"/>
                      <a:pt x="55212" y="914703"/>
                      <a:pt x="82384" y="817829"/>
                    </a:cubicBezTo>
                    <a:close/>
                  </a:path>
                </a:pathLst>
              </a:custGeom>
              <a:solidFill>
                <a:srgbClr val="5498C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795268" y="1561940"/>
                <a:ext cx="1255776" cy="1032903"/>
              </a:xfrm>
              <a:prstGeom prst="rect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236018" y="1502703"/>
                <a:ext cx="3958948" cy="1138434"/>
              </a:xfrm>
              <a:custGeom>
                <a:avLst/>
                <a:gdLst>
                  <a:gd name="connsiteX0" fmla="*/ 4094824 w 4103622"/>
                  <a:gd name="connsiteY0" fmla="*/ 746737 h 1156925"/>
                  <a:gd name="connsiteX1" fmla="*/ 3931792 w 4103622"/>
                  <a:gd name="connsiteY1" fmla="*/ 526998 h 1156925"/>
                  <a:gd name="connsiteX2" fmla="*/ 3768759 w 4103622"/>
                  <a:gd name="connsiteY2" fmla="*/ 200933 h 1156925"/>
                  <a:gd name="connsiteX3" fmla="*/ 3712052 w 4103622"/>
                  <a:gd name="connsiteY3" fmla="*/ 44988 h 1156925"/>
                  <a:gd name="connsiteX4" fmla="*/ 3697875 w 4103622"/>
                  <a:gd name="connsiteY4" fmla="*/ 30812 h 1156925"/>
                  <a:gd name="connsiteX5" fmla="*/ 3634080 w 4103622"/>
                  <a:gd name="connsiteY5" fmla="*/ 23723 h 1156925"/>
                  <a:gd name="connsiteX6" fmla="*/ 578992 w 4103622"/>
                  <a:gd name="connsiteY6" fmla="*/ 16635 h 1156925"/>
                  <a:gd name="connsiteX7" fmla="*/ 4833 w 4103622"/>
                  <a:gd name="connsiteY7" fmla="*/ 264728 h 1156925"/>
                  <a:gd name="connsiteX8" fmla="*/ 671140 w 4103622"/>
                  <a:gd name="connsiteY8" fmla="*/ 1072802 h 1156925"/>
                  <a:gd name="connsiteX9" fmla="*/ 756201 w 4103622"/>
                  <a:gd name="connsiteY9" fmla="*/ 1136598 h 1156925"/>
                  <a:gd name="connsiteX10" fmla="*/ 1968312 w 4103622"/>
                  <a:gd name="connsiteY10" fmla="*/ 1115333 h 1156925"/>
                  <a:gd name="connsiteX11" fmla="*/ 3648257 w 4103622"/>
                  <a:gd name="connsiteY11" fmla="*/ 1108244 h 1156925"/>
                  <a:gd name="connsiteX12" fmla="*/ 4094824 w 4103622"/>
                  <a:gd name="connsiteY12" fmla="*/ 746737 h 1156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103622" h="1156925">
                    <a:moveTo>
                      <a:pt x="4094824" y="746737"/>
                    </a:moveTo>
                    <a:cubicBezTo>
                      <a:pt x="4142080" y="649863"/>
                      <a:pt x="3986136" y="617965"/>
                      <a:pt x="3931792" y="526998"/>
                    </a:cubicBezTo>
                    <a:cubicBezTo>
                      <a:pt x="3877448" y="436031"/>
                      <a:pt x="3805382" y="281268"/>
                      <a:pt x="3768759" y="200933"/>
                    </a:cubicBezTo>
                    <a:cubicBezTo>
                      <a:pt x="3732136" y="120598"/>
                      <a:pt x="3723866" y="73341"/>
                      <a:pt x="3712052" y="44988"/>
                    </a:cubicBezTo>
                    <a:cubicBezTo>
                      <a:pt x="3700238" y="16635"/>
                      <a:pt x="3710870" y="34356"/>
                      <a:pt x="3697875" y="30812"/>
                    </a:cubicBezTo>
                    <a:cubicBezTo>
                      <a:pt x="3684880" y="27268"/>
                      <a:pt x="3634080" y="23723"/>
                      <a:pt x="3634080" y="23723"/>
                    </a:cubicBezTo>
                    <a:cubicBezTo>
                      <a:pt x="3114266" y="21360"/>
                      <a:pt x="1183866" y="-23533"/>
                      <a:pt x="578992" y="16635"/>
                    </a:cubicBezTo>
                    <a:cubicBezTo>
                      <a:pt x="-25883" y="56802"/>
                      <a:pt x="-10525" y="88700"/>
                      <a:pt x="4833" y="264728"/>
                    </a:cubicBezTo>
                    <a:cubicBezTo>
                      <a:pt x="20191" y="440756"/>
                      <a:pt x="545912" y="927490"/>
                      <a:pt x="671140" y="1072802"/>
                    </a:cubicBezTo>
                    <a:cubicBezTo>
                      <a:pt x="796368" y="1218114"/>
                      <a:pt x="540006" y="1129510"/>
                      <a:pt x="756201" y="1136598"/>
                    </a:cubicBezTo>
                    <a:cubicBezTo>
                      <a:pt x="972396" y="1143686"/>
                      <a:pt x="1968312" y="1115333"/>
                      <a:pt x="1968312" y="1115333"/>
                    </a:cubicBezTo>
                    <a:cubicBezTo>
                      <a:pt x="2450321" y="1110607"/>
                      <a:pt x="3292657" y="1166132"/>
                      <a:pt x="3648257" y="1108244"/>
                    </a:cubicBezTo>
                    <a:cubicBezTo>
                      <a:pt x="4003857" y="1050356"/>
                      <a:pt x="4047568" y="843611"/>
                      <a:pt x="4094824" y="746737"/>
                    </a:cubicBezTo>
                    <a:close/>
                  </a:path>
                </a:pathLst>
              </a:custGeom>
              <a:solidFill>
                <a:srgbClr val="5498C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 smtClean="0"/>
                  <a:t>  </a:t>
                </a:r>
                <a:endParaRPr lang="en-US" dirty="0"/>
              </a:p>
            </p:txBody>
          </p:sp>
          <p:sp>
            <p:nvSpPr>
              <p:cNvPr id="18" name="Freeform 17"/>
              <p:cNvSpPr/>
              <p:nvPr/>
            </p:nvSpPr>
            <p:spPr>
              <a:xfrm>
                <a:off x="8323859" y="1516580"/>
                <a:ext cx="3513318" cy="985689"/>
              </a:xfrm>
              <a:custGeom>
                <a:avLst/>
                <a:gdLst>
                  <a:gd name="connsiteX0" fmla="*/ 2823238 w 3513318"/>
                  <a:gd name="connsiteY0" fmla="*/ 985284 h 985689"/>
                  <a:gd name="connsiteX1" fmla="*/ 2943741 w 3513318"/>
                  <a:gd name="connsiteY1" fmla="*/ 758456 h 985689"/>
                  <a:gd name="connsiteX2" fmla="*/ 3170568 w 3513318"/>
                  <a:gd name="connsiteY2" fmla="*/ 517451 h 985689"/>
                  <a:gd name="connsiteX3" fmla="*/ 3283982 w 3513318"/>
                  <a:gd name="connsiteY3" fmla="*/ 326065 h 985689"/>
                  <a:gd name="connsiteX4" fmla="*/ 3227275 w 3513318"/>
                  <a:gd name="connsiteY4" fmla="*/ 155944 h 985689"/>
                  <a:gd name="connsiteX5" fmla="*/ 3042978 w 3513318"/>
                  <a:gd name="connsiteY5" fmla="*/ 99237 h 985689"/>
                  <a:gd name="connsiteX6" fmla="*/ 2638941 w 3513318"/>
                  <a:gd name="connsiteY6" fmla="*/ 99237 h 985689"/>
                  <a:gd name="connsiteX7" fmla="*/ 420280 w 3513318"/>
                  <a:gd name="connsiteY7" fmla="*/ 106325 h 985689"/>
                  <a:gd name="connsiteX8" fmla="*/ 72950 w 3513318"/>
                  <a:gd name="connsiteY8" fmla="*/ 113414 h 985689"/>
                  <a:gd name="connsiteX9" fmla="*/ 2066 w 3513318"/>
                  <a:gd name="connsiteY9" fmla="*/ 42530 h 985689"/>
                  <a:gd name="connsiteX10" fmla="*/ 115480 w 3513318"/>
                  <a:gd name="connsiteY10" fmla="*/ 7088 h 985689"/>
                  <a:gd name="connsiteX11" fmla="*/ 661285 w 3513318"/>
                  <a:gd name="connsiteY11" fmla="*/ 0 h 985689"/>
                  <a:gd name="connsiteX12" fmla="*/ 2731089 w 3513318"/>
                  <a:gd name="connsiteY12" fmla="*/ 0 h 985689"/>
                  <a:gd name="connsiteX13" fmla="*/ 3411573 w 3513318"/>
                  <a:gd name="connsiteY13" fmla="*/ 42530 h 985689"/>
                  <a:gd name="connsiteX14" fmla="*/ 3489545 w 3513318"/>
                  <a:gd name="connsiteY14" fmla="*/ 269358 h 985689"/>
                  <a:gd name="connsiteX15" fmla="*/ 3206010 w 3513318"/>
                  <a:gd name="connsiteY15" fmla="*/ 701749 h 985689"/>
                  <a:gd name="connsiteX16" fmla="*/ 2823238 w 3513318"/>
                  <a:gd name="connsiteY16" fmla="*/ 985284 h 98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513318" h="985689">
                    <a:moveTo>
                      <a:pt x="2823238" y="985284"/>
                    </a:moveTo>
                    <a:cubicBezTo>
                      <a:pt x="2779526" y="994735"/>
                      <a:pt x="2885853" y="836428"/>
                      <a:pt x="2943741" y="758456"/>
                    </a:cubicBezTo>
                    <a:cubicBezTo>
                      <a:pt x="3001629" y="680484"/>
                      <a:pt x="3113861" y="589516"/>
                      <a:pt x="3170568" y="517451"/>
                    </a:cubicBezTo>
                    <a:cubicBezTo>
                      <a:pt x="3227275" y="445386"/>
                      <a:pt x="3274531" y="386316"/>
                      <a:pt x="3283982" y="326065"/>
                    </a:cubicBezTo>
                    <a:cubicBezTo>
                      <a:pt x="3293433" y="265814"/>
                      <a:pt x="3267442" y="193749"/>
                      <a:pt x="3227275" y="155944"/>
                    </a:cubicBezTo>
                    <a:cubicBezTo>
                      <a:pt x="3187108" y="118139"/>
                      <a:pt x="3141034" y="108688"/>
                      <a:pt x="3042978" y="99237"/>
                    </a:cubicBezTo>
                    <a:cubicBezTo>
                      <a:pt x="2944922" y="89786"/>
                      <a:pt x="2638941" y="99237"/>
                      <a:pt x="2638941" y="99237"/>
                    </a:cubicBezTo>
                    <a:lnTo>
                      <a:pt x="420280" y="106325"/>
                    </a:lnTo>
                    <a:cubicBezTo>
                      <a:pt x="-7385" y="108688"/>
                      <a:pt x="142652" y="124046"/>
                      <a:pt x="72950" y="113414"/>
                    </a:cubicBezTo>
                    <a:cubicBezTo>
                      <a:pt x="3248" y="102782"/>
                      <a:pt x="-5022" y="60251"/>
                      <a:pt x="2066" y="42530"/>
                    </a:cubicBezTo>
                    <a:cubicBezTo>
                      <a:pt x="9154" y="24809"/>
                      <a:pt x="5610" y="14176"/>
                      <a:pt x="115480" y="7088"/>
                    </a:cubicBezTo>
                    <a:cubicBezTo>
                      <a:pt x="225350" y="0"/>
                      <a:pt x="661285" y="0"/>
                      <a:pt x="661285" y="0"/>
                    </a:cubicBezTo>
                    <a:lnTo>
                      <a:pt x="2731089" y="0"/>
                    </a:lnTo>
                    <a:cubicBezTo>
                      <a:pt x="3189470" y="7088"/>
                      <a:pt x="3285164" y="-2363"/>
                      <a:pt x="3411573" y="42530"/>
                    </a:cubicBezTo>
                    <a:cubicBezTo>
                      <a:pt x="3537982" y="87423"/>
                      <a:pt x="3523806" y="159488"/>
                      <a:pt x="3489545" y="269358"/>
                    </a:cubicBezTo>
                    <a:cubicBezTo>
                      <a:pt x="3455285" y="379228"/>
                      <a:pt x="3313517" y="582428"/>
                      <a:pt x="3206010" y="701749"/>
                    </a:cubicBezTo>
                    <a:cubicBezTo>
                      <a:pt x="3098503" y="821070"/>
                      <a:pt x="2866950" y="975833"/>
                      <a:pt x="2823238" y="985284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 18"/>
              <p:cNvSpPr/>
              <p:nvPr/>
            </p:nvSpPr>
            <p:spPr>
              <a:xfrm>
                <a:off x="212046" y="1531690"/>
                <a:ext cx="3705312" cy="698049"/>
              </a:xfrm>
              <a:custGeom>
                <a:avLst/>
                <a:gdLst>
                  <a:gd name="connsiteX0" fmla="*/ 366896 w 3705312"/>
                  <a:gd name="connsiteY0" fmla="*/ 664934 h 698049"/>
                  <a:gd name="connsiteX1" fmla="*/ 234816 w 3705312"/>
                  <a:gd name="connsiteY1" fmla="*/ 380454 h 698049"/>
                  <a:gd name="connsiteX2" fmla="*/ 255136 w 3705312"/>
                  <a:gd name="connsiteY2" fmla="*/ 187414 h 698049"/>
                  <a:gd name="connsiteX3" fmla="*/ 427856 w 3705312"/>
                  <a:gd name="connsiteY3" fmla="*/ 126454 h 698049"/>
                  <a:gd name="connsiteX4" fmla="*/ 752976 w 3705312"/>
                  <a:gd name="connsiteY4" fmla="*/ 116294 h 698049"/>
                  <a:gd name="connsiteX5" fmla="*/ 2073776 w 3705312"/>
                  <a:gd name="connsiteY5" fmla="*/ 126454 h 698049"/>
                  <a:gd name="connsiteX6" fmla="*/ 3028816 w 3705312"/>
                  <a:gd name="connsiteY6" fmla="*/ 126454 h 698049"/>
                  <a:gd name="connsiteX7" fmla="*/ 3486016 w 3705312"/>
                  <a:gd name="connsiteY7" fmla="*/ 146774 h 698049"/>
                  <a:gd name="connsiteX8" fmla="*/ 3699376 w 3705312"/>
                  <a:gd name="connsiteY8" fmla="*/ 156934 h 698049"/>
                  <a:gd name="connsiteX9" fmla="*/ 3607936 w 3705312"/>
                  <a:gd name="connsiteY9" fmla="*/ 14694 h 698049"/>
                  <a:gd name="connsiteX10" fmla="*/ 3221856 w 3705312"/>
                  <a:gd name="connsiteY10" fmla="*/ 4534 h 698049"/>
                  <a:gd name="connsiteX11" fmla="*/ 752976 w 3705312"/>
                  <a:gd name="connsiteY11" fmla="*/ 4534 h 698049"/>
                  <a:gd name="connsiteX12" fmla="*/ 173856 w 3705312"/>
                  <a:gd name="connsiteY12" fmla="*/ 45174 h 698049"/>
                  <a:gd name="connsiteX13" fmla="*/ 11296 w 3705312"/>
                  <a:gd name="connsiteY13" fmla="*/ 156934 h 698049"/>
                  <a:gd name="connsiteX14" fmla="*/ 41776 w 3705312"/>
                  <a:gd name="connsiteY14" fmla="*/ 319494 h 698049"/>
                  <a:gd name="connsiteX15" fmla="*/ 265296 w 3705312"/>
                  <a:gd name="connsiteY15" fmla="*/ 654774 h 698049"/>
                  <a:gd name="connsiteX16" fmla="*/ 366896 w 3705312"/>
                  <a:gd name="connsiteY16" fmla="*/ 664934 h 698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05312" h="698049">
                    <a:moveTo>
                      <a:pt x="366896" y="664934"/>
                    </a:moveTo>
                    <a:cubicBezTo>
                      <a:pt x="361816" y="619214"/>
                      <a:pt x="253443" y="460041"/>
                      <a:pt x="234816" y="380454"/>
                    </a:cubicBezTo>
                    <a:cubicBezTo>
                      <a:pt x="216189" y="300867"/>
                      <a:pt x="222963" y="229747"/>
                      <a:pt x="255136" y="187414"/>
                    </a:cubicBezTo>
                    <a:cubicBezTo>
                      <a:pt x="287309" y="145081"/>
                      <a:pt x="344883" y="138307"/>
                      <a:pt x="427856" y="126454"/>
                    </a:cubicBezTo>
                    <a:cubicBezTo>
                      <a:pt x="510829" y="114601"/>
                      <a:pt x="752976" y="116294"/>
                      <a:pt x="752976" y="116294"/>
                    </a:cubicBezTo>
                    <a:lnTo>
                      <a:pt x="2073776" y="126454"/>
                    </a:lnTo>
                    <a:lnTo>
                      <a:pt x="3028816" y="126454"/>
                    </a:lnTo>
                    <a:cubicBezTo>
                      <a:pt x="3264189" y="129841"/>
                      <a:pt x="3486016" y="146774"/>
                      <a:pt x="3486016" y="146774"/>
                    </a:cubicBezTo>
                    <a:cubicBezTo>
                      <a:pt x="3597776" y="151854"/>
                      <a:pt x="3679056" y="178947"/>
                      <a:pt x="3699376" y="156934"/>
                    </a:cubicBezTo>
                    <a:cubicBezTo>
                      <a:pt x="3719696" y="134921"/>
                      <a:pt x="3687522" y="40094"/>
                      <a:pt x="3607936" y="14694"/>
                    </a:cubicBezTo>
                    <a:cubicBezTo>
                      <a:pt x="3528350" y="-10706"/>
                      <a:pt x="3221856" y="4534"/>
                      <a:pt x="3221856" y="4534"/>
                    </a:cubicBezTo>
                    <a:lnTo>
                      <a:pt x="752976" y="4534"/>
                    </a:lnTo>
                    <a:cubicBezTo>
                      <a:pt x="244976" y="11307"/>
                      <a:pt x="297469" y="19774"/>
                      <a:pt x="173856" y="45174"/>
                    </a:cubicBezTo>
                    <a:cubicBezTo>
                      <a:pt x="50243" y="70574"/>
                      <a:pt x="33309" y="111214"/>
                      <a:pt x="11296" y="156934"/>
                    </a:cubicBezTo>
                    <a:cubicBezTo>
                      <a:pt x="-10717" y="202654"/>
                      <a:pt x="-557" y="236521"/>
                      <a:pt x="41776" y="319494"/>
                    </a:cubicBezTo>
                    <a:cubicBezTo>
                      <a:pt x="84109" y="402467"/>
                      <a:pt x="212803" y="598894"/>
                      <a:pt x="265296" y="654774"/>
                    </a:cubicBezTo>
                    <a:cubicBezTo>
                      <a:pt x="317789" y="710654"/>
                      <a:pt x="371976" y="710654"/>
                      <a:pt x="366896" y="664934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47"/>
              <p:cNvSpPr/>
              <p:nvPr/>
            </p:nvSpPr>
            <p:spPr>
              <a:xfrm>
                <a:off x="895468" y="1774380"/>
                <a:ext cx="1889261" cy="269054"/>
              </a:xfrm>
              <a:custGeom>
                <a:avLst/>
                <a:gdLst>
                  <a:gd name="connsiteX0" fmla="*/ 0 w 1424256"/>
                  <a:gd name="connsiteY0" fmla="*/ 0 h 207155"/>
                  <a:gd name="connsiteX1" fmla="*/ 1424256 w 1424256"/>
                  <a:gd name="connsiteY1" fmla="*/ 0 h 207155"/>
                  <a:gd name="connsiteX2" fmla="*/ 1424256 w 1424256"/>
                  <a:gd name="connsiteY2" fmla="*/ 207155 h 207155"/>
                  <a:gd name="connsiteX3" fmla="*/ 0 w 1424256"/>
                  <a:gd name="connsiteY3" fmla="*/ 207155 h 207155"/>
                  <a:gd name="connsiteX4" fmla="*/ 0 w 1424256"/>
                  <a:gd name="connsiteY4" fmla="*/ 0 h 207155"/>
                  <a:gd name="connsiteX0" fmla="*/ 0 w 1424256"/>
                  <a:gd name="connsiteY0" fmla="*/ 0 h 207155"/>
                  <a:gd name="connsiteX1" fmla="*/ 1424256 w 1424256"/>
                  <a:gd name="connsiteY1" fmla="*/ 0 h 207155"/>
                  <a:gd name="connsiteX2" fmla="*/ 1424256 w 1424256"/>
                  <a:gd name="connsiteY2" fmla="*/ 207155 h 207155"/>
                  <a:gd name="connsiteX3" fmla="*/ 0 w 1424256"/>
                  <a:gd name="connsiteY3" fmla="*/ 207155 h 207155"/>
                  <a:gd name="connsiteX4" fmla="*/ 0 w 1424256"/>
                  <a:gd name="connsiteY4" fmla="*/ 0 h 207155"/>
                  <a:gd name="connsiteX0" fmla="*/ 0 w 1424256"/>
                  <a:gd name="connsiteY0" fmla="*/ 0 h 207155"/>
                  <a:gd name="connsiteX1" fmla="*/ 1424256 w 1424256"/>
                  <a:gd name="connsiteY1" fmla="*/ 0 h 207155"/>
                  <a:gd name="connsiteX2" fmla="*/ 1424256 w 1424256"/>
                  <a:gd name="connsiteY2" fmla="*/ 207155 h 207155"/>
                  <a:gd name="connsiteX3" fmla="*/ 0 w 1424256"/>
                  <a:gd name="connsiteY3" fmla="*/ 207155 h 207155"/>
                  <a:gd name="connsiteX4" fmla="*/ 0 w 1424256"/>
                  <a:gd name="connsiteY4" fmla="*/ 0 h 207155"/>
                  <a:gd name="connsiteX0" fmla="*/ 10109 w 1434365"/>
                  <a:gd name="connsiteY0" fmla="*/ 0 h 207155"/>
                  <a:gd name="connsiteX1" fmla="*/ 1434365 w 1434365"/>
                  <a:gd name="connsiteY1" fmla="*/ 0 h 207155"/>
                  <a:gd name="connsiteX2" fmla="*/ 1434365 w 1434365"/>
                  <a:gd name="connsiteY2" fmla="*/ 207155 h 207155"/>
                  <a:gd name="connsiteX3" fmla="*/ 10109 w 1434365"/>
                  <a:gd name="connsiteY3" fmla="*/ 207155 h 207155"/>
                  <a:gd name="connsiteX4" fmla="*/ 10109 w 1434365"/>
                  <a:gd name="connsiteY4" fmla="*/ 0 h 207155"/>
                  <a:gd name="connsiteX0" fmla="*/ 13854 w 1438110"/>
                  <a:gd name="connsiteY0" fmla="*/ 0 h 207155"/>
                  <a:gd name="connsiteX1" fmla="*/ 1438110 w 1438110"/>
                  <a:gd name="connsiteY1" fmla="*/ 0 h 207155"/>
                  <a:gd name="connsiteX2" fmla="*/ 1438110 w 1438110"/>
                  <a:gd name="connsiteY2" fmla="*/ 207155 h 207155"/>
                  <a:gd name="connsiteX3" fmla="*/ 13854 w 1438110"/>
                  <a:gd name="connsiteY3" fmla="*/ 207155 h 207155"/>
                  <a:gd name="connsiteX4" fmla="*/ 13854 w 1438110"/>
                  <a:gd name="connsiteY4" fmla="*/ 0 h 207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110" h="207155">
                    <a:moveTo>
                      <a:pt x="13854" y="0"/>
                    </a:moveTo>
                    <a:lnTo>
                      <a:pt x="1438110" y="0"/>
                    </a:lnTo>
                    <a:cubicBezTo>
                      <a:pt x="1424462" y="91798"/>
                      <a:pt x="1424462" y="133554"/>
                      <a:pt x="1438110" y="207155"/>
                    </a:cubicBezTo>
                    <a:lnTo>
                      <a:pt x="13854" y="207155"/>
                    </a:lnTo>
                    <a:cubicBezTo>
                      <a:pt x="207" y="156300"/>
                      <a:pt x="-8893" y="78151"/>
                      <a:pt x="1385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286A"/>
                </a:solidFill>
              </a:ln>
              <a:effectLst>
                <a:innerShdw dist="50800" dir="13800000">
                  <a:prstClr val="black">
                    <a:alpha val="1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127000" y="1427377"/>
                <a:ext cx="4181206" cy="1397846"/>
              </a:xfrm>
              <a:custGeom>
                <a:avLst/>
                <a:gdLst>
                  <a:gd name="connsiteX0" fmla="*/ 748993 w 4181206"/>
                  <a:gd name="connsiteY0" fmla="*/ 1335475 h 1397846"/>
                  <a:gd name="connsiteX1" fmla="*/ 230833 w 4181206"/>
                  <a:gd name="connsiteY1" fmla="*/ 624275 h 1397846"/>
                  <a:gd name="connsiteX2" fmla="*/ 17473 w 4181206"/>
                  <a:gd name="connsiteY2" fmla="*/ 349955 h 1397846"/>
                  <a:gd name="connsiteX3" fmla="*/ 27633 w 4181206"/>
                  <a:gd name="connsiteY3" fmla="*/ 167075 h 1397846"/>
                  <a:gd name="connsiteX4" fmla="*/ 149553 w 4181206"/>
                  <a:gd name="connsiteY4" fmla="*/ 65475 h 1397846"/>
                  <a:gd name="connsiteX5" fmla="*/ 454353 w 4181206"/>
                  <a:gd name="connsiteY5" fmla="*/ 4515 h 1397846"/>
                  <a:gd name="connsiteX6" fmla="*/ 1053793 w 4181206"/>
                  <a:gd name="connsiteY6" fmla="*/ 4515 h 1397846"/>
                  <a:gd name="connsiteX7" fmla="*/ 2079953 w 4181206"/>
                  <a:gd name="connsiteY7" fmla="*/ 14675 h 1397846"/>
                  <a:gd name="connsiteX8" fmla="*/ 2760673 w 4181206"/>
                  <a:gd name="connsiteY8" fmla="*/ 14675 h 1397846"/>
                  <a:gd name="connsiteX9" fmla="*/ 3502353 w 4181206"/>
                  <a:gd name="connsiteY9" fmla="*/ 24835 h 1397846"/>
                  <a:gd name="connsiteX10" fmla="*/ 3715713 w 4181206"/>
                  <a:gd name="connsiteY10" fmla="*/ 24835 h 1397846"/>
                  <a:gd name="connsiteX11" fmla="*/ 3746193 w 4181206"/>
                  <a:gd name="connsiteY11" fmla="*/ 95955 h 1397846"/>
                  <a:gd name="connsiteX12" fmla="*/ 3898593 w 4181206"/>
                  <a:gd name="connsiteY12" fmla="*/ 410915 h 1397846"/>
                  <a:gd name="connsiteX13" fmla="*/ 4152593 w 4181206"/>
                  <a:gd name="connsiteY13" fmla="*/ 746195 h 1397846"/>
                  <a:gd name="connsiteX14" fmla="*/ 4162753 w 4181206"/>
                  <a:gd name="connsiteY14" fmla="*/ 888435 h 1397846"/>
                  <a:gd name="connsiteX15" fmla="*/ 4040833 w 4181206"/>
                  <a:gd name="connsiteY15" fmla="*/ 898595 h 1397846"/>
                  <a:gd name="connsiteX16" fmla="*/ 4020513 w 4181206"/>
                  <a:gd name="connsiteY16" fmla="*/ 766515 h 1397846"/>
                  <a:gd name="connsiteX17" fmla="*/ 3827473 w 4181206"/>
                  <a:gd name="connsiteY17" fmla="*/ 522675 h 1397846"/>
                  <a:gd name="connsiteX18" fmla="*/ 3705553 w 4181206"/>
                  <a:gd name="connsiteY18" fmla="*/ 248355 h 1397846"/>
                  <a:gd name="connsiteX19" fmla="*/ 3664913 w 4181206"/>
                  <a:gd name="connsiteY19" fmla="*/ 146755 h 1397846"/>
                  <a:gd name="connsiteX20" fmla="*/ 3522673 w 4181206"/>
                  <a:gd name="connsiteY20" fmla="*/ 146755 h 1397846"/>
                  <a:gd name="connsiteX21" fmla="*/ 2384753 w 4181206"/>
                  <a:gd name="connsiteY21" fmla="*/ 146755 h 1397846"/>
                  <a:gd name="connsiteX22" fmla="*/ 1358593 w 4181206"/>
                  <a:gd name="connsiteY22" fmla="*/ 136595 h 1397846"/>
                  <a:gd name="connsiteX23" fmla="*/ 718513 w 4181206"/>
                  <a:gd name="connsiteY23" fmla="*/ 136595 h 1397846"/>
                  <a:gd name="connsiteX24" fmla="*/ 444193 w 4181206"/>
                  <a:gd name="connsiteY24" fmla="*/ 136595 h 1397846"/>
                  <a:gd name="connsiteX25" fmla="*/ 281633 w 4181206"/>
                  <a:gd name="connsiteY25" fmla="*/ 167075 h 1397846"/>
                  <a:gd name="connsiteX26" fmla="*/ 200353 w 4181206"/>
                  <a:gd name="connsiteY26" fmla="*/ 268675 h 1397846"/>
                  <a:gd name="connsiteX27" fmla="*/ 230833 w 4181206"/>
                  <a:gd name="connsiteY27" fmla="*/ 421075 h 1397846"/>
                  <a:gd name="connsiteX28" fmla="*/ 555953 w 4181206"/>
                  <a:gd name="connsiteY28" fmla="*/ 807155 h 1397846"/>
                  <a:gd name="connsiteX29" fmla="*/ 911553 w 4181206"/>
                  <a:gd name="connsiteY29" fmla="*/ 1213555 h 1397846"/>
                  <a:gd name="connsiteX30" fmla="*/ 962353 w 4181206"/>
                  <a:gd name="connsiteY30" fmla="*/ 1345635 h 1397846"/>
                  <a:gd name="connsiteX31" fmla="*/ 748993 w 4181206"/>
                  <a:gd name="connsiteY31" fmla="*/ 1335475 h 1397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181206" h="1397846">
                    <a:moveTo>
                      <a:pt x="748993" y="1335475"/>
                    </a:moveTo>
                    <a:cubicBezTo>
                      <a:pt x="627073" y="1215248"/>
                      <a:pt x="352753" y="788528"/>
                      <a:pt x="230833" y="624275"/>
                    </a:cubicBezTo>
                    <a:cubicBezTo>
                      <a:pt x="108913" y="460022"/>
                      <a:pt x="51340" y="426155"/>
                      <a:pt x="17473" y="349955"/>
                    </a:cubicBezTo>
                    <a:cubicBezTo>
                      <a:pt x="-16394" y="273755"/>
                      <a:pt x="5620" y="214488"/>
                      <a:pt x="27633" y="167075"/>
                    </a:cubicBezTo>
                    <a:cubicBezTo>
                      <a:pt x="49646" y="119662"/>
                      <a:pt x="78433" y="92568"/>
                      <a:pt x="149553" y="65475"/>
                    </a:cubicBezTo>
                    <a:cubicBezTo>
                      <a:pt x="220673" y="38382"/>
                      <a:pt x="303646" y="14675"/>
                      <a:pt x="454353" y="4515"/>
                    </a:cubicBezTo>
                    <a:cubicBezTo>
                      <a:pt x="605060" y="-5645"/>
                      <a:pt x="1053793" y="4515"/>
                      <a:pt x="1053793" y="4515"/>
                    </a:cubicBezTo>
                    <a:lnTo>
                      <a:pt x="2079953" y="14675"/>
                    </a:lnTo>
                    <a:lnTo>
                      <a:pt x="2760673" y="14675"/>
                    </a:lnTo>
                    <a:lnTo>
                      <a:pt x="3502353" y="24835"/>
                    </a:lnTo>
                    <a:cubicBezTo>
                      <a:pt x="3661526" y="26528"/>
                      <a:pt x="3675073" y="12982"/>
                      <a:pt x="3715713" y="24835"/>
                    </a:cubicBezTo>
                    <a:cubicBezTo>
                      <a:pt x="3756353" y="36688"/>
                      <a:pt x="3715713" y="31608"/>
                      <a:pt x="3746193" y="95955"/>
                    </a:cubicBezTo>
                    <a:cubicBezTo>
                      <a:pt x="3776673" y="160302"/>
                      <a:pt x="3830860" y="302542"/>
                      <a:pt x="3898593" y="410915"/>
                    </a:cubicBezTo>
                    <a:cubicBezTo>
                      <a:pt x="3966326" y="519288"/>
                      <a:pt x="4108566" y="666608"/>
                      <a:pt x="4152593" y="746195"/>
                    </a:cubicBezTo>
                    <a:cubicBezTo>
                      <a:pt x="4196620" y="825782"/>
                      <a:pt x="4181380" y="863035"/>
                      <a:pt x="4162753" y="888435"/>
                    </a:cubicBezTo>
                    <a:cubicBezTo>
                      <a:pt x="4144126" y="913835"/>
                      <a:pt x="4064540" y="918915"/>
                      <a:pt x="4040833" y="898595"/>
                    </a:cubicBezTo>
                    <a:cubicBezTo>
                      <a:pt x="4017126" y="878275"/>
                      <a:pt x="4056073" y="829168"/>
                      <a:pt x="4020513" y="766515"/>
                    </a:cubicBezTo>
                    <a:cubicBezTo>
                      <a:pt x="3984953" y="703862"/>
                      <a:pt x="3879966" y="609035"/>
                      <a:pt x="3827473" y="522675"/>
                    </a:cubicBezTo>
                    <a:cubicBezTo>
                      <a:pt x="3774980" y="436315"/>
                      <a:pt x="3732646" y="311008"/>
                      <a:pt x="3705553" y="248355"/>
                    </a:cubicBezTo>
                    <a:cubicBezTo>
                      <a:pt x="3678460" y="185702"/>
                      <a:pt x="3695393" y="163688"/>
                      <a:pt x="3664913" y="146755"/>
                    </a:cubicBezTo>
                    <a:cubicBezTo>
                      <a:pt x="3634433" y="129822"/>
                      <a:pt x="3522673" y="146755"/>
                      <a:pt x="3522673" y="146755"/>
                    </a:cubicBezTo>
                    <a:lnTo>
                      <a:pt x="2384753" y="146755"/>
                    </a:lnTo>
                    <a:lnTo>
                      <a:pt x="1358593" y="136595"/>
                    </a:lnTo>
                    <a:lnTo>
                      <a:pt x="718513" y="136595"/>
                    </a:lnTo>
                    <a:cubicBezTo>
                      <a:pt x="566113" y="136595"/>
                      <a:pt x="517006" y="131515"/>
                      <a:pt x="444193" y="136595"/>
                    </a:cubicBezTo>
                    <a:cubicBezTo>
                      <a:pt x="371380" y="141675"/>
                      <a:pt x="322273" y="145062"/>
                      <a:pt x="281633" y="167075"/>
                    </a:cubicBezTo>
                    <a:cubicBezTo>
                      <a:pt x="240993" y="189088"/>
                      <a:pt x="208820" y="226342"/>
                      <a:pt x="200353" y="268675"/>
                    </a:cubicBezTo>
                    <a:cubicBezTo>
                      <a:pt x="191886" y="311008"/>
                      <a:pt x="171566" y="331328"/>
                      <a:pt x="230833" y="421075"/>
                    </a:cubicBezTo>
                    <a:cubicBezTo>
                      <a:pt x="290100" y="510822"/>
                      <a:pt x="442500" y="675075"/>
                      <a:pt x="555953" y="807155"/>
                    </a:cubicBezTo>
                    <a:cubicBezTo>
                      <a:pt x="669406" y="939235"/>
                      <a:pt x="843820" y="1123808"/>
                      <a:pt x="911553" y="1213555"/>
                    </a:cubicBezTo>
                    <a:cubicBezTo>
                      <a:pt x="979286" y="1303302"/>
                      <a:pt x="986060" y="1321928"/>
                      <a:pt x="962353" y="1345635"/>
                    </a:cubicBezTo>
                    <a:cubicBezTo>
                      <a:pt x="938646" y="1369342"/>
                      <a:pt x="870913" y="1455702"/>
                      <a:pt x="748993" y="1335475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Freeform 21"/>
              <p:cNvSpPr/>
              <p:nvPr/>
            </p:nvSpPr>
            <p:spPr>
              <a:xfrm>
                <a:off x="2007424" y="1412308"/>
                <a:ext cx="304702" cy="140489"/>
              </a:xfrm>
              <a:custGeom>
                <a:avLst/>
                <a:gdLst>
                  <a:gd name="connsiteX0" fmla="*/ 47085 w 238480"/>
                  <a:gd name="connsiteY0" fmla="*/ 13719 h 104857"/>
                  <a:gd name="connsiteX1" fmla="*/ 1592 w 238480"/>
                  <a:gd name="connsiteY1" fmla="*/ 54662 h 104857"/>
                  <a:gd name="connsiteX2" fmla="*/ 97126 w 238480"/>
                  <a:gd name="connsiteY2" fmla="*/ 104704 h 104857"/>
                  <a:gd name="connsiteX3" fmla="*/ 224505 w 238480"/>
                  <a:gd name="connsiteY3" fmla="*/ 68310 h 104857"/>
                  <a:gd name="connsiteX4" fmla="*/ 229055 w 238480"/>
                  <a:gd name="connsiteY4" fmla="*/ 13719 h 104857"/>
                  <a:gd name="connsiteX5" fmla="*/ 169914 w 238480"/>
                  <a:gd name="connsiteY5" fmla="*/ 71 h 104857"/>
                  <a:gd name="connsiteX6" fmla="*/ 47085 w 238480"/>
                  <a:gd name="connsiteY6" fmla="*/ 13719 h 104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480" h="104857">
                    <a:moveTo>
                      <a:pt x="47085" y="13719"/>
                    </a:moveTo>
                    <a:cubicBezTo>
                      <a:pt x="19031" y="22818"/>
                      <a:pt x="-6748" y="39498"/>
                      <a:pt x="1592" y="54662"/>
                    </a:cubicBezTo>
                    <a:cubicBezTo>
                      <a:pt x="9932" y="69826"/>
                      <a:pt x="59974" y="102429"/>
                      <a:pt x="97126" y="104704"/>
                    </a:cubicBezTo>
                    <a:cubicBezTo>
                      <a:pt x="134278" y="106979"/>
                      <a:pt x="202517" y="83474"/>
                      <a:pt x="224505" y="68310"/>
                    </a:cubicBezTo>
                    <a:cubicBezTo>
                      <a:pt x="246493" y="53146"/>
                      <a:pt x="238154" y="25092"/>
                      <a:pt x="229055" y="13719"/>
                    </a:cubicBezTo>
                    <a:cubicBezTo>
                      <a:pt x="219957" y="2346"/>
                      <a:pt x="197968" y="829"/>
                      <a:pt x="169914" y="71"/>
                    </a:cubicBezTo>
                    <a:cubicBezTo>
                      <a:pt x="141860" y="-687"/>
                      <a:pt x="75139" y="4620"/>
                      <a:pt x="47085" y="13719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 22"/>
              <p:cNvSpPr/>
              <p:nvPr/>
            </p:nvSpPr>
            <p:spPr>
              <a:xfrm>
                <a:off x="2026752" y="1374948"/>
                <a:ext cx="238480" cy="135966"/>
              </a:xfrm>
              <a:custGeom>
                <a:avLst/>
                <a:gdLst>
                  <a:gd name="connsiteX0" fmla="*/ 47085 w 238480"/>
                  <a:gd name="connsiteY0" fmla="*/ 13719 h 104857"/>
                  <a:gd name="connsiteX1" fmla="*/ 1592 w 238480"/>
                  <a:gd name="connsiteY1" fmla="*/ 54662 h 104857"/>
                  <a:gd name="connsiteX2" fmla="*/ 97126 w 238480"/>
                  <a:gd name="connsiteY2" fmla="*/ 104704 h 104857"/>
                  <a:gd name="connsiteX3" fmla="*/ 224505 w 238480"/>
                  <a:gd name="connsiteY3" fmla="*/ 68310 h 104857"/>
                  <a:gd name="connsiteX4" fmla="*/ 229055 w 238480"/>
                  <a:gd name="connsiteY4" fmla="*/ 13719 h 104857"/>
                  <a:gd name="connsiteX5" fmla="*/ 169914 w 238480"/>
                  <a:gd name="connsiteY5" fmla="*/ 71 h 104857"/>
                  <a:gd name="connsiteX6" fmla="*/ 47085 w 238480"/>
                  <a:gd name="connsiteY6" fmla="*/ 13719 h 104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8480" h="104857">
                    <a:moveTo>
                      <a:pt x="47085" y="13719"/>
                    </a:moveTo>
                    <a:cubicBezTo>
                      <a:pt x="19031" y="22818"/>
                      <a:pt x="-6748" y="39498"/>
                      <a:pt x="1592" y="54662"/>
                    </a:cubicBezTo>
                    <a:cubicBezTo>
                      <a:pt x="9932" y="69826"/>
                      <a:pt x="59974" y="102429"/>
                      <a:pt x="97126" y="104704"/>
                    </a:cubicBezTo>
                    <a:cubicBezTo>
                      <a:pt x="134278" y="106979"/>
                      <a:pt x="202517" y="83474"/>
                      <a:pt x="224505" y="68310"/>
                    </a:cubicBezTo>
                    <a:cubicBezTo>
                      <a:pt x="246493" y="53146"/>
                      <a:pt x="238154" y="25092"/>
                      <a:pt x="229055" y="13719"/>
                    </a:cubicBezTo>
                    <a:cubicBezTo>
                      <a:pt x="219957" y="2346"/>
                      <a:pt x="197968" y="829"/>
                      <a:pt x="169914" y="71"/>
                    </a:cubicBezTo>
                    <a:cubicBezTo>
                      <a:pt x="141860" y="-687"/>
                      <a:pt x="75139" y="4620"/>
                      <a:pt x="47085" y="13719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 rot="1238552">
                <a:off x="1681055" y="430359"/>
                <a:ext cx="1127872" cy="747700"/>
                <a:chOff x="1447817" y="3682183"/>
                <a:chExt cx="1127872" cy="747700"/>
              </a:xfrm>
            </p:grpSpPr>
            <p:sp>
              <p:nvSpPr>
                <p:cNvPr id="83" name="Rectangle 76"/>
                <p:cNvSpPr/>
                <p:nvPr/>
              </p:nvSpPr>
              <p:spPr>
                <a:xfrm rot="529993">
                  <a:off x="1783988" y="4254426"/>
                  <a:ext cx="718601" cy="132731"/>
                </a:xfrm>
                <a:custGeom>
                  <a:avLst/>
                  <a:gdLst>
                    <a:gd name="connsiteX0" fmla="*/ 0 w 647285"/>
                    <a:gd name="connsiteY0" fmla="*/ 0 h 81977"/>
                    <a:gd name="connsiteX1" fmla="*/ 647285 w 647285"/>
                    <a:gd name="connsiteY1" fmla="*/ 0 h 81977"/>
                    <a:gd name="connsiteX2" fmla="*/ 647285 w 647285"/>
                    <a:gd name="connsiteY2" fmla="*/ 81977 h 81977"/>
                    <a:gd name="connsiteX3" fmla="*/ 0 w 647285"/>
                    <a:gd name="connsiteY3" fmla="*/ 81977 h 81977"/>
                    <a:gd name="connsiteX4" fmla="*/ 0 w 647285"/>
                    <a:gd name="connsiteY4" fmla="*/ 0 h 81977"/>
                    <a:gd name="connsiteX0" fmla="*/ 0 w 716202"/>
                    <a:gd name="connsiteY0" fmla="*/ 0 h 140325"/>
                    <a:gd name="connsiteX1" fmla="*/ 647285 w 716202"/>
                    <a:gd name="connsiteY1" fmla="*/ 0 h 140325"/>
                    <a:gd name="connsiteX2" fmla="*/ 716202 w 716202"/>
                    <a:gd name="connsiteY2" fmla="*/ 140325 h 140325"/>
                    <a:gd name="connsiteX3" fmla="*/ 0 w 716202"/>
                    <a:gd name="connsiteY3" fmla="*/ 81977 h 140325"/>
                    <a:gd name="connsiteX4" fmla="*/ 0 w 716202"/>
                    <a:gd name="connsiteY4" fmla="*/ 0 h 140325"/>
                    <a:gd name="connsiteX0" fmla="*/ 0 w 692329"/>
                    <a:gd name="connsiteY0" fmla="*/ 0 h 134826"/>
                    <a:gd name="connsiteX1" fmla="*/ 647285 w 692329"/>
                    <a:gd name="connsiteY1" fmla="*/ 0 h 134826"/>
                    <a:gd name="connsiteX2" fmla="*/ 692329 w 692329"/>
                    <a:gd name="connsiteY2" fmla="*/ 134826 h 134826"/>
                    <a:gd name="connsiteX3" fmla="*/ 0 w 692329"/>
                    <a:gd name="connsiteY3" fmla="*/ 81977 h 134826"/>
                    <a:gd name="connsiteX4" fmla="*/ 0 w 692329"/>
                    <a:gd name="connsiteY4" fmla="*/ 0 h 134826"/>
                    <a:gd name="connsiteX0" fmla="*/ 0 w 718601"/>
                    <a:gd name="connsiteY0" fmla="*/ 8688 h 134826"/>
                    <a:gd name="connsiteX1" fmla="*/ 673557 w 718601"/>
                    <a:gd name="connsiteY1" fmla="*/ 0 h 134826"/>
                    <a:gd name="connsiteX2" fmla="*/ 718601 w 718601"/>
                    <a:gd name="connsiteY2" fmla="*/ 134826 h 134826"/>
                    <a:gd name="connsiteX3" fmla="*/ 26272 w 718601"/>
                    <a:gd name="connsiteY3" fmla="*/ 81977 h 134826"/>
                    <a:gd name="connsiteX4" fmla="*/ 0 w 718601"/>
                    <a:gd name="connsiteY4" fmla="*/ 8688 h 134826"/>
                    <a:gd name="connsiteX0" fmla="*/ 0 w 718601"/>
                    <a:gd name="connsiteY0" fmla="*/ 6593 h 132731"/>
                    <a:gd name="connsiteX1" fmla="*/ 660072 w 718601"/>
                    <a:gd name="connsiteY1" fmla="*/ 0 h 132731"/>
                    <a:gd name="connsiteX2" fmla="*/ 718601 w 718601"/>
                    <a:gd name="connsiteY2" fmla="*/ 132731 h 132731"/>
                    <a:gd name="connsiteX3" fmla="*/ 26272 w 718601"/>
                    <a:gd name="connsiteY3" fmla="*/ 79882 h 132731"/>
                    <a:gd name="connsiteX4" fmla="*/ 0 w 718601"/>
                    <a:gd name="connsiteY4" fmla="*/ 6593 h 132731"/>
                    <a:gd name="connsiteX0" fmla="*/ 0 w 718601"/>
                    <a:gd name="connsiteY0" fmla="*/ 6593 h 132731"/>
                    <a:gd name="connsiteX1" fmla="*/ 660072 w 718601"/>
                    <a:gd name="connsiteY1" fmla="*/ 0 h 132731"/>
                    <a:gd name="connsiteX2" fmla="*/ 718601 w 718601"/>
                    <a:gd name="connsiteY2" fmla="*/ 132731 h 132731"/>
                    <a:gd name="connsiteX3" fmla="*/ 26272 w 718601"/>
                    <a:gd name="connsiteY3" fmla="*/ 79882 h 132731"/>
                    <a:gd name="connsiteX4" fmla="*/ 0 w 718601"/>
                    <a:gd name="connsiteY4" fmla="*/ 6593 h 132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601" h="132731">
                      <a:moveTo>
                        <a:pt x="0" y="6593"/>
                      </a:moveTo>
                      <a:lnTo>
                        <a:pt x="660072" y="0"/>
                      </a:lnTo>
                      <a:lnTo>
                        <a:pt x="718601" y="132731"/>
                      </a:lnTo>
                      <a:cubicBezTo>
                        <a:pt x="324809" y="43767"/>
                        <a:pt x="257048" y="97498"/>
                        <a:pt x="26272" y="79882"/>
                      </a:cubicBezTo>
                      <a:lnTo>
                        <a:pt x="0" y="6593"/>
                      </a:ln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75"/>
                <p:cNvSpPr/>
                <p:nvPr/>
              </p:nvSpPr>
              <p:spPr>
                <a:xfrm>
                  <a:off x="2389495" y="3880786"/>
                  <a:ext cx="186194" cy="549097"/>
                </a:xfrm>
                <a:custGeom>
                  <a:avLst/>
                  <a:gdLst>
                    <a:gd name="connsiteX0" fmla="*/ 0 w 80952"/>
                    <a:gd name="connsiteY0" fmla="*/ 0 h 494506"/>
                    <a:gd name="connsiteX1" fmla="*/ 80952 w 80952"/>
                    <a:gd name="connsiteY1" fmla="*/ 0 h 494506"/>
                    <a:gd name="connsiteX2" fmla="*/ 80952 w 80952"/>
                    <a:gd name="connsiteY2" fmla="*/ 494506 h 494506"/>
                    <a:gd name="connsiteX3" fmla="*/ 0 w 80952"/>
                    <a:gd name="connsiteY3" fmla="*/ 494506 h 494506"/>
                    <a:gd name="connsiteX4" fmla="*/ 0 w 80952"/>
                    <a:gd name="connsiteY4" fmla="*/ 0 h 494506"/>
                    <a:gd name="connsiteX0" fmla="*/ 0 w 121895"/>
                    <a:gd name="connsiteY0" fmla="*/ 0 h 494506"/>
                    <a:gd name="connsiteX1" fmla="*/ 121895 w 121895"/>
                    <a:gd name="connsiteY1" fmla="*/ 9099 h 494506"/>
                    <a:gd name="connsiteX2" fmla="*/ 80952 w 121895"/>
                    <a:gd name="connsiteY2" fmla="*/ 494506 h 494506"/>
                    <a:gd name="connsiteX3" fmla="*/ 0 w 121895"/>
                    <a:gd name="connsiteY3" fmla="*/ 494506 h 494506"/>
                    <a:gd name="connsiteX4" fmla="*/ 0 w 121895"/>
                    <a:gd name="connsiteY4" fmla="*/ 0 h 494506"/>
                    <a:gd name="connsiteX0" fmla="*/ 0 w 130993"/>
                    <a:gd name="connsiteY0" fmla="*/ 0 h 494506"/>
                    <a:gd name="connsiteX1" fmla="*/ 130993 w 130993"/>
                    <a:gd name="connsiteY1" fmla="*/ 77338 h 494506"/>
                    <a:gd name="connsiteX2" fmla="*/ 80952 w 130993"/>
                    <a:gd name="connsiteY2" fmla="*/ 494506 h 494506"/>
                    <a:gd name="connsiteX3" fmla="*/ 0 w 130993"/>
                    <a:gd name="connsiteY3" fmla="*/ 494506 h 494506"/>
                    <a:gd name="connsiteX4" fmla="*/ 0 w 130993"/>
                    <a:gd name="connsiteY4" fmla="*/ 0 h 494506"/>
                    <a:gd name="connsiteX0" fmla="*/ 86436 w 130993"/>
                    <a:gd name="connsiteY0" fmla="*/ 0 h 489957"/>
                    <a:gd name="connsiteX1" fmla="*/ 130993 w 130993"/>
                    <a:gd name="connsiteY1" fmla="*/ 72789 h 489957"/>
                    <a:gd name="connsiteX2" fmla="*/ 80952 w 130993"/>
                    <a:gd name="connsiteY2" fmla="*/ 489957 h 489957"/>
                    <a:gd name="connsiteX3" fmla="*/ 0 w 130993"/>
                    <a:gd name="connsiteY3" fmla="*/ 489957 h 489957"/>
                    <a:gd name="connsiteX4" fmla="*/ 86436 w 130993"/>
                    <a:gd name="connsiteY4" fmla="*/ 0 h 489957"/>
                    <a:gd name="connsiteX0" fmla="*/ 77338 w 130993"/>
                    <a:gd name="connsiteY0" fmla="*/ 0 h 489957"/>
                    <a:gd name="connsiteX1" fmla="*/ 130993 w 130993"/>
                    <a:gd name="connsiteY1" fmla="*/ 72789 h 489957"/>
                    <a:gd name="connsiteX2" fmla="*/ 80952 w 130993"/>
                    <a:gd name="connsiteY2" fmla="*/ 489957 h 489957"/>
                    <a:gd name="connsiteX3" fmla="*/ 0 w 130993"/>
                    <a:gd name="connsiteY3" fmla="*/ 489957 h 489957"/>
                    <a:gd name="connsiteX4" fmla="*/ 77338 w 130993"/>
                    <a:gd name="connsiteY4" fmla="*/ 0 h 489957"/>
                    <a:gd name="connsiteX0" fmla="*/ 109628 w 163283"/>
                    <a:gd name="connsiteY0" fmla="*/ 0 h 489957"/>
                    <a:gd name="connsiteX1" fmla="*/ 163283 w 163283"/>
                    <a:gd name="connsiteY1" fmla="*/ 72789 h 489957"/>
                    <a:gd name="connsiteX2" fmla="*/ 113242 w 163283"/>
                    <a:gd name="connsiteY2" fmla="*/ 489957 h 489957"/>
                    <a:gd name="connsiteX3" fmla="*/ 32290 w 163283"/>
                    <a:gd name="connsiteY3" fmla="*/ 489957 h 489957"/>
                    <a:gd name="connsiteX4" fmla="*/ 109628 w 163283"/>
                    <a:gd name="connsiteY4" fmla="*/ 0 h 489957"/>
                    <a:gd name="connsiteX0" fmla="*/ 132539 w 186194"/>
                    <a:gd name="connsiteY0" fmla="*/ 0 h 489957"/>
                    <a:gd name="connsiteX1" fmla="*/ 186194 w 186194"/>
                    <a:gd name="connsiteY1" fmla="*/ 72789 h 489957"/>
                    <a:gd name="connsiteX2" fmla="*/ 136153 w 186194"/>
                    <a:gd name="connsiteY2" fmla="*/ 489957 h 489957"/>
                    <a:gd name="connsiteX3" fmla="*/ 55201 w 186194"/>
                    <a:gd name="connsiteY3" fmla="*/ 489957 h 489957"/>
                    <a:gd name="connsiteX4" fmla="*/ 132539 w 186194"/>
                    <a:gd name="connsiteY4" fmla="*/ 0 h 489957"/>
                    <a:gd name="connsiteX0" fmla="*/ 132539 w 186194"/>
                    <a:gd name="connsiteY0" fmla="*/ 0 h 549097"/>
                    <a:gd name="connsiteX1" fmla="*/ 186194 w 186194"/>
                    <a:gd name="connsiteY1" fmla="*/ 72789 h 549097"/>
                    <a:gd name="connsiteX2" fmla="*/ 99759 w 186194"/>
                    <a:gd name="connsiteY2" fmla="*/ 549097 h 549097"/>
                    <a:gd name="connsiteX3" fmla="*/ 55201 w 186194"/>
                    <a:gd name="connsiteY3" fmla="*/ 489957 h 549097"/>
                    <a:gd name="connsiteX4" fmla="*/ 132539 w 186194"/>
                    <a:gd name="connsiteY4" fmla="*/ 0 h 549097"/>
                    <a:gd name="connsiteX0" fmla="*/ 132539 w 186194"/>
                    <a:gd name="connsiteY0" fmla="*/ 0 h 549097"/>
                    <a:gd name="connsiteX1" fmla="*/ 186194 w 186194"/>
                    <a:gd name="connsiteY1" fmla="*/ 72789 h 549097"/>
                    <a:gd name="connsiteX2" fmla="*/ 99759 w 186194"/>
                    <a:gd name="connsiteY2" fmla="*/ 549097 h 549097"/>
                    <a:gd name="connsiteX3" fmla="*/ 55201 w 186194"/>
                    <a:gd name="connsiteY3" fmla="*/ 489957 h 549097"/>
                    <a:gd name="connsiteX4" fmla="*/ 132539 w 186194"/>
                    <a:gd name="connsiteY4" fmla="*/ 0 h 549097"/>
                    <a:gd name="connsiteX0" fmla="*/ 132539 w 186194"/>
                    <a:gd name="connsiteY0" fmla="*/ 0 h 549097"/>
                    <a:gd name="connsiteX1" fmla="*/ 186194 w 186194"/>
                    <a:gd name="connsiteY1" fmla="*/ 72789 h 549097"/>
                    <a:gd name="connsiteX2" fmla="*/ 99759 w 186194"/>
                    <a:gd name="connsiteY2" fmla="*/ 549097 h 549097"/>
                    <a:gd name="connsiteX3" fmla="*/ 55201 w 186194"/>
                    <a:gd name="connsiteY3" fmla="*/ 489957 h 549097"/>
                    <a:gd name="connsiteX4" fmla="*/ 132539 w 186194"/>
                    <a:gd name="connsiteY4" fmla="*/ 0 h 549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194" h="549097">
                      <a:moveTo>
                        <a:pt x="132539" y="0"/>
                      </a:moveTo>
                      <a:lnTo>
                        <a:pt x="186194" y="72789"/>
                      </a:lnTo>
                      <a:cubicBezTo>
                        <a:pt x="157382" y="131475"/>
                        <a:pt x="101275" y="171964"/>
                        <a:pt x="99759" y="549097"/>
                      </a:cubicBezTo>
                      <a:lnTo>
                        <a:pt x="55201" y="489957"/>
                      </a:lnTo>
                      <a:cubicBezTo>
                        <a:pt x="12741" y="331187"/>
                        <a:pt x="-75211" y="231558"/>
                        <a:pt x="132539" y="0"/>
                      </a:cubicBez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77"/>
                <p:cNvSpPr/>
                <p:nvPr/>
              </p:nvSpPr>
              <p:spPr>
                <a:xfrm rot="6420729">
                  <a:off x="1713631" y="4273444"/>
                  <a:ext cx="209215" cy="96025"/>
                </a:xfrm>
                <a:custGeom>
                  <a:avLst/>
                  <a:gdLst>
                    <a:gd name="connsiteX0" fmla="*/ 0 w 186749"/>
                    <a:gd name="connsiteY0" fmla="*/ 0 h 60607"/>
                    <a:gd name="connsiteX1" fmla="*/ 186749 w 186749"/>
                    <a:gd name="connsiteY1" fmla="*/ 0 h 60607"/>
                    <a:gd name="connsiteX2" fmla="*/ 186749 w 186749"/>
                    <a:gd name="connsiteY2" fmla="*/ 60607 h 60607"/>
                    <a:gd name="connsiteX3" fmla="*/ 0 w 186749"/>
                    <a:gd name="connsiteY3" fmla="*/ 60607 h 60607"/>
                    <a:gd name="connsiteX4" fmla="*/ 0 w 186749"/>
                    <a:gd name="connsiteY4" fmla="*/ 0 h 60607"/>
                    <a:gd name="connsiteX0" fmla="*/ 3734 w 190483"/>
                    <a:gd name="connsiteY0" fmla="*/ 0 h 95051"/>
                    <a:gd name="connsiteX1" fmla="*/ 190483 w 190483"/>
                    <a:gd name="connsiteY1" fmla="*/ 0 h 95051"/>
                    <a:gd name="connsiteX2" fmla="*/ 190483 w 190483"/>
                    <a:gd name="connsiteY2" fmla="*/ 60607 h 95051"/>
                    <a:gd name="connsiteX3" fmla="*/ 0 w 190483"/>
                    <a:gd name="connsiteY3" fmla="*/ 95051 h 95051"/>
                    <a:gd name="connsiteX4" fmla="*/ 3734 w 190483"/>
                    <a:gd name="connsiteY4" fmla="*/ 0 h 95051"/>
                    <a:gd name="connsiteX0" fmla="*/ 62234 w 190483"/>
                    <a:gd name="connsiteY0" fmla="*/ 20160 h 95051"/>
                    <a:gd name="connsiteX1" fmla="*/ 190483 w 190483"/>
                    <a:gd name="connsiteY1" fmla="*/ 0 h 95051"/>
                    <a:gd name="connsiteX2" fmla="*/ 190483 w 190483"/>
                    <a:gd name="connsiteY2" fmla="*/ 60607 h 95051"/>
                    <a:gd name="connsiteX3" fmla="*/ 0 w 190483"/>
                    <a:gd name="connsiteY3" fmla="*/ 95051 h 95051"/>
                    <a:gd name="connsiteX4" fmla="*/ 62234 w 190483"/>
                    <a:gd name="connsiteY4" fmla="*/ 20160 h 95051"/>
                    <a:gd name="connsiteX0" fmla="*/ 62234 w 209215"/>
                    <a:gd name="connsiteY0" fmla="*/ 21134 h 96025"/>
                    <a:gd name="connsiteX1" fmla="*/ 209215 w 209215"/>
                    <a:gd name="connsiteY1" fmla="*/ 0 h 96025"/>
                    <a:gd name="connsiteX2" fmla="*/ 190483 w 209215"/>
                    <a:gd name="connsiteY2" fmla="*/ 61581 h 96025"/>
                    <a:gd name="connsiteX3" fmla="*/ 0 w 209215"/>
                    <a:gd name="connsiteY3" fmla="*/ 96025 h 96025"/>
                    <a:gd name="connsiteX4" fmla="*/ 62234 w 209215"/>
                    <a:gd name="connsiteY4" fmla="*/ 21134 h 96025"/>
                    <a:gd name="connsiteX0" fmla="*/ 62234 w 209215"/>
                    <a:gd name="connsiteY0" fmla="*/ 21134 h 96025"/>
                    <a:gd name="connsiteX1" fmla="*/ 209215 w 209215"/>
                    <a:gd name="connsiteY1" fmla="*/ 0 h 96025"/>
                    <a:gd name="connsiteX2" fmla="*/ 165714 w 209215"/>
                    <a:gd name="connsiteY2" fmla="*/ 73917 h 96025"/>
                    <a:gd name="connsiteX3" fmla="*/ 0 w 209215"/>
                    <a:gd name="connsiteY3" fmla="*/ 96025 h 96025"/>
                    <a:gd name="connsiteX4" fmla="*/ 62234 w 209215"/>
                    <a:gd name="connsiteY4" fmla="*/ 21134 h 96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215" h="96025">
                      <a:moveTo>
                        <a:pt x="62234" y="21134"/>
                      </a:moveTo>
                      <a:lnTo>
                        <a:pt x="209215" y="0"/>
                      </a:lnTo>
                      <a:lnTo>
                        <a:pt x="165714" y="73917"/>
                      </a:lnTo>
                      <a:lnTo>
                        <a:pt x="0" y="96025"/>
                      </a:lnTo>
                      <a:lnTo>
                        <a:pt x="62234" y="21134"/>
                      </a:ln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78"/>
                <p:cNvSpPr/>
                <p:nvPr/>
              </p:nvSpPr>
              <p:spPr>
                <a:xfrm rot="6420729" flipV="1">
                  <a:off x="1711057" y="3788640"/>
                  <a:ext cx="282452" cy="97203"/>
                </a:xfrm>
                <a:custGeom>
                  <a:avLst/>
                  <a:gdLst>
                    <a:gd name="connsiteX0" fmla="*/ 0 w 186749"/>
                    <a:gd name="connsiteY0" fmla="*/ 0 h 70226"/>
                    <a:gd name="connsiteX1" fmla="*/ 186749 w 186749"/>
                    <a:gd name="connsiteY1" fmla="*/ 0 h 70226"/>
                    <a:gd name="connsiteX2" fmla="*/ 186749 w 186749"/>
                    <a:gd name="connsiteY2" fmla="*/ 70226 h 70226"/>
                    <a:gd name="connsiteX3" fmla="*/ 0 w 186749"/>
                    <a:gd name="connsiteY3" fmla="*/ 70226 h 70226"/>
                    <a:gd name="connsiteX4" fmla="*/ 0 w 186749"/>
                    <a:gd name="connsiteY4" fmla="*/ 0 h 70226"/>
                    <a:gd name="connsiteX0" fmla="*/ 0 w 186749"/>
                    <a:gd name="connsiteY0" fmla="*/ 0 h 76166"/>
                    <a:gd name="connsiteX1" fmla="*/ 186749 w 186749"/>
                    <a:gd name="connsiteY1" fmla="*/ 0 h 76166"/>
                    <a:gd name="connsiteX2" fmla="*/ 186749 w 186749"/>
                    <a:gd name="connsiteY2" fmla="*/ 70226 h 76166"/>
                    <a:gd name="connsiteX3" fmla="*/ 50514 w 186749"/>
                    <a:gd name="connsiteY3" fmla="*/ 76166 h 76166"/>
                    <a:gd name="connsiteX4" fmla="*/ 0 w 186749"/>
                    <a:gd name="connsiteY4" fmla="*/ 0 h 76166"/>
                    <a:gd name="connsiteX0" fmla="*/ 0 w 259371"/>
                    <a:gd name="connsiteY0" fmla="*/ 0 h 97203"/>
                    <a:gd name="connsiteX1" fmla="*/ 186749 w 259371"/>
                    <a:gd name="connsiteY1" fmla="*/ 0 h 97203"/>
                    <a:gd name="connsiteX2" fmla="*/ 259371 w 259371"/>
                    <a:gd name="connsiteY2" fmla="*/ 97203 h 97203"/>
                    <a:gd name="connsiteX3" fmla="*/ 50514 w 259371"/>
                    <a:gd name="connsiteY3" fmla="*/ 76166 h 97203"/>
                    <a:gd name="connsiteX4" fmla="*/ 0 w 259371"/>
                    <a:gd name="connsiteY4" fmla="*/ 0 h 97203"/>
                    <a:gd name="connsiteX0" fmla="*/ 0 w 282452"/>
                    <a:gd name="connsiteY0" fmla="*/ 0 h 97203"/>
                    <a:gd name="connsiteX1" fmla="*/ 282452 w 282452"/>
                    <a:gd name="connsiteY1" fmla="*/ 29282 h 97203"/>
                    <a:gd name="connsiteX2" fmla="*/ 259371 w 282452"/>
                    <a:gd name="connsiteY2" fmla="*/ 97203 h 97203"/>
                    <a:gd name="connsiteX3" fmla="*/ 50514 w 282452"/>
                    <a:gd name="connsiteY3" fmla="*/ 76166 h 97203"/>
                    <a:gd name="connsiteX4" fmla="*/ 0 w 282452"/>
                    <a:gd name="connsiteY4" fmla="*/ 0 h 97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2452" h="97203">
                      <a:moveTo>
                        <a:pt x="0" y="0"/>
                      </a:moveTo>
                      <a:lnTo>
                        <a:pt x="282452" y="29282"/>
                      </a:lnTo>
                      <a:lnTo>
                        <a:pt x="259371" y="97203"/>
                      </a:lnTo>
                      <a:lnTo>
                        <a:pt x="50514" y="7616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B6243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Left Arrow 36"/>
                <p:cNvSpPr/>
                <p:nvPr/>
              </p:nvSpPr>
              <p:spPr>
                <a:xfrm>
                  <a:off x="1447817" y="3682183"/>
                  <a:ext cx="1072510" cy="723764"/>
                </a:xfrm>
                <a:custGeom>
                  <a:avLst/>
                  <a:gdLst>
                    <a:gd name="connsiteX0" fmla="*/ 0 w 942249"/>
                    <a:gd name="connsiteY0" fmla="*/ 350509 h 701018"/>
                    <a:gd name="connsiteX1" fmla="*/ 350509 w 942249"/>
                    <a:gd name="connsiteY1" fmla="*/ 0 h 701018"/>
                    <a:gd name="connsiteX2" fmla="*/ 350509 w 942249"/>
                    <a:gd name="connsiteY2" fmla="*/ 175255 h 701018"/>
                    <a:gd name="connsiteX3" fmla="*/ 942249 w 942249"/>
                    <a:gd name="connsiteY3" fmla="*/ 175255 h 701018"/>
                    <a:gd name="connsiteX4" fmla="*/ 942249 w 942249"/>
                    <a:gd name="connsiteY4" fmla="*/ 525764 h 701018"/>
                    <a:gd name="connsiteX5" fmla="*/ 350509 w 942249"/>
                    <a:gd name="connsiteY5" fmla="*/ 525764 h 701018"/>
                    <a:gd name="connsiteX6" fmla="*/ 350509 w 942249"/>
                    <a:gd name="connsiteY6" fmla="*/ 701018 h 701018"/>
                    <a:gd name="connsiteX7" fmla="*/ 0 w 942249"/>
                    <a:gd name="connsiteY7" fmla="*/ 350509 h 701018"/>
                    <a:gd name="connsiteX0" fmla="*/ 0 w 993049"/>
                    <a:gd name="connsiteY0" fmla="*/ 350509 h 701018"/>
                    <a:gd name="connsiteX1" fmla="*/ 350509 w 993049"/>
                    <a:gd name="connsiteY1" fmla="*/ 0 h 701018"/>
                    <a:gd name="connsiteX2" fmla="*/ 350509 w 993049"/>
                    <a:gd name="connsiteY2" fmla="*/ 175255 h 701018"/>
                    <a:gd name="connsiteX3" fmla="*/ 942249 w 993049"/>
                    <a:gd name="connsiteY3" fmla="*/ 175255 h 701018"/>
                    <a:gd name="connsiteX4" fmla="*/ 993049 w 993049"/>
                    <a:gd name="connsiteY4" fmla="*/ 647684 h 701018"/>
                    <a:gd name="connsiteX5" fmla="*/ 350509 w 993049"/>
                    <a:gd name="connsiteY5" fmla="*/ 525764 h 701018"/>
                    <a:gd name="connsiteX6" fmla="*/ 350509 w 993049"/>
                    <a:gd name="connsiteY6" fmla="*/ 701018 h 701018"/>
                    <a:gd name="connsiteX7" fmla="*/ 0 w 993049"/>
                    <a:gd name="connsiteY7" fmla="*/ 350509 h 701018"/>
                    <a:gd name="connsiteX0" fmla="*/ 0 w 1013369"/>
                    <a:gd name="connsiteY0" fmla="*/ 350509 h 701018"/>
                    <a:gd name="connsiteX1" fmla="*/ 350509 w 1013369"/>
                    <a:gd name="connsiteY1" fmla="*/ 0 h 701018"/>
                    <a:gd name="connsiteX2" fmla="*/ 350509 w 1013369"/>
                    <a:gd name="connsiteY2" fmla="*/ 175255 h 701018"/>
                    <a:gd name="connsiteX3" fmla="*/ 1013369 w 1013369"/>
                    <a:gd name="connsiteY3" fmla="*/ 175255 h 701018"/>
                    <a:gd name="connsiteX4" fmla="*/ 993049 w 1013369"/>
                    <a:gd name="connsiteY4" fmla="*/ 647684 h 701018"/>
                    <a:gd name="connsiteX5" fmla="*/ 350509 w 1013369"/>
                    <a:gd name="connsiteY5" fmla="*/ 525764 h 701018"/>
                    <a:gd name="connsiteX6" fmla="*/ 350509 w 1013369"/>
                    <a:gd name="connsiteY6" fmla="*/ 701018 h 701018"/>
                    <a:gd name="connsiteX7" fmla="*/ 0 w 1013369"/>
                    <a:gd name="connsiteY7" fmla="*/ 350509 h 701018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0509 w 1013369"/>
                    <a:gd name="connsiteY2" fmla="*/ 198001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0509 w 1013369"/>
                    <a:gd name="connsiteY2" fmla="*/ 198001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8510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3961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3961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13369"/>
                    <a:gd name="connsiteY0" fmla="*/ 373255 h 723764"/>
                    <a:gd name="connsiteX1" fmla="*/ 386903 w 1013369"/>
                    <a:gd name="connsiteY1" fmla="*/ 0 h 723764"/>
                    <a:gd name="connsiteX2" fmla="*/ 359607 w 1013369"/>
                    <a:gd name="connsiteY2" fmla="*/ 234395 h 723764"/>
                    <a:gd name="connsiteX3" fmla="*/ 1013369 w 1013369"/>
                    <a:gd name="connsiteY3" fmla="*/ 198001 h 723764"/>
                    <a:gd name="connsiteX4" fmla="*/ 993049 w 1013369"/>
                    <a:gd name="connsiteY4" fmla="*/ 670430 h 723764"/>
                    <a:gd name="connsiteX5" fmla="*/ 350509 w 1013369"/>
                    <a:gd name="connsiteY5" fmla="*/ 543961 h 723764"/>
                    <a:gd name="connsiteX6" fmla="*/ 350509 w 1013369"/>
                    <a:gd name="connsiteY6" fmla="*/ 723764 h 723764"/>
                    <a:gd name="connsiteX7" fmla="*/ 0 w 1013369"/>
                    <a:gd name="connsiteY7" fmla="*/ 373255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22468"/>
                    <a:gd name="connsiteY0" fmla="*/ 414198 h 723764"/>
                    <a:gd name="connsiteX1" fmla="*/ 396002 w 1022468"/>
                    <a:gd name="connsiteY1" fmla="*/ 0 h 723764"/>
                    <a:gd name="connsiteX2" fmla="*/ 368706 w 1022468"/>
                    <a:gd name="connsiteY2" fmla="*/ 234395 h 723764"/>
                    <a:gd name="connsiteX3" fmla="*/ 1022468 w 1022468"/>
                    <a:gd name="connsiteY3" fmla="*/ 198001 h 723764"/>
                    <a:gd name="connsiteX4" fmla="*/ 1002148 w 1022468"/>
                    <a:gd name="connsiteY4" fmla="*/ 670430 h 723764"/>
                    <a:gd name="connsiteX5" fmla="*/ 359608 w 1022468"/>
                    <a:gd name="connsiteY5" fmla="*/ 543961 h 723764"/>
                    <a:gd name="connsiteX6" fmla="*/ 359608 w 1022468"/>
                    <a:gd name="connsiteY6" fmla="*/ 723764 h 723764"/>
                    <a:gd name="connsiteX7" fmla="*/ 0 w 1022468"/>
                    <a:gd name="connsiteY7" fmla="*/ 414198 h 723764"/>
                    <a:gd name="connsiteX0" fmla="*/ 0 w 1072510"/>
                    <a:gd name="connsiteY0" fmla="*/ 414198 h 723764"/>
                    <a:gd name="connsiteX1" fmla="*/ 396002 w 1072510"/>
                    <a:gd name="connsiteY1" fmla="*/ 0 h 723764"/>
                    <a:gd name="connsiteX2" fmla="*/ 368706 w 1072510"/>
                    <a:gd name="connsiteY2" fmla="*/ 234395 h 723764"/>
                    <a:gd name="connsiteX3" fmla="*/ 1072510 w 1072510"/>
                    <a:gd name="connsiteY3" fmla="*/ 184353 h 723764"/>
                    <a:gd name="connsiteX4" fmla="*/ 1002148 w 1072510"/>
                    <a:gd name="connsiteY4" fmla="*/ 670430 h 723764"/>
                    <a:gd name="connsiteX5" fmla="*/ 359608 w 1072510"/>
                    <a:gd name="connsiteY5" fmla="*/ 543961 h 723764"/>
                    <a:gd name="connsiteX6" fmla="*/ 359608 w 1072510"/>
                    <a:gd name="connsiteY6" fmla="*/ 723764 h 723764"/>
                    <a:gd name="connsiteX7" fmla="*/ 0 w 1072510"/>
                    <a:gd name="connsiteY7" fmla="*/ 414198 h 723764"/>
                    <a:gd name="connsiteX0" fmla="*/ 0 w 1072510"/>
                    <a:gd name="connsiteY0" fmla="*/ 414198 h 723764"/>
                    <a:gd name="connsiteX1" fmla="*/ 396002 w 1072510"/>
                    <a:gd name="connsiteY1" fmla="*/ 0 h 723764"/>
                    <a:gd name="connsiteX2" fmla="*/ 368706 w 1072510"/>
                    <a:gd name="connsiteY2" fmla="*/ 234395 h 723764"/>
                    <a:gd name="connsiteX3" fmla="*/ 1072510 w 1072510"/>
                    <a:gd name="connsiteY3" fmla="*/ 184353 h 723764"/>
                    <a:gd name="connsiteX4" fmla="*/ 993050 w 1072510"/>
                    <a:gd name="connsiteY4" fmla="*/ 670430 h 723764"/>
                    <a:gd name="connsiteX5" fmla="*/ 359608 w 1072510"/>
                    <a:gd name="connsiteY5" fmla="*/ 543961 h 723764"/>
                    <a:gd name="connsiteX6" fmla="*/ 359608 w 1072510"/>
                    <a:gd name="connsiteY6" fmla="*/ 723764 h 723764"/>
                    <a:gd name="connsiteX7" fmla="*/ 0 w 1072510"/>
                    <a:gd name="connsiteY7" fmla="*/ 414198 h 723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2510" h="723764">
                      <a:moveTo>
                        <a:pt x="0" y="414198"/>
                      </a:moveTo>
                      <a:cubicBezTo>
                        <a:pt x="150198" y="194246"/>
                        <a:pt x="264001" y="138066"/>
                        <a:pt x="396002" y="0"/>
                      </a:cubicBezTo>
                      <a:cubicBezTo>
                        <a:pt x="361124" y="106944"/>
                        <a:pt x="380837" y="168395"/>
                        <a:pt x="368706" y="234395"/>
                      </a:cubicBezTo>
                      <a:cubicBezTo>
                        <a:pt x="604824" y="172222"/>
                        <a:pt x="877335" y="164640"/>
                        <a:pt x="1072510" y="184353"/>
                      </a:cubicBezTo>
                      <a:cubicBezTo>
                        <a:pt x="1047539" y="305435"/>
                        <a:pt x="963428" y="344631"/>
                        <a:pt x="993050" y="670430"/>
                      </a:cubicBezTo>
                      <a:cubicBezTo>
                        <a:pt x="851658" y="619175"/>
                        <a:pt x="764857" y="563371"/>
                        <a:pt x="359608" y="543961"/>
                      </a:cubicBezTo>
                      <a:cubicBezTo>
                        <a:pt x="345960" y="620576"/>
                        <a:pt x="359608" y="665346"/>
                        <a:pt x="359608" y="723764"/>
                      </a:cubicBezTo>
                      <a:cubicBezTo>
                        <a:pt x="239739" y="620575"/>
                        <a:pt x="151714" y="512838"/>
                        <a:pt x="0" y="414198"/>
                      </a:cubicBezTo>
                      <a:close/>
                    </a:path>
                  </a:pathLst>
                </a:custGeom>
                <a:solidFill>
                  <a:srgbClr val="ABC700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" name="Can 24"/>
              <p:cNvSpPr/>
              <p:nvPr/>
            </p:nvSpPr>
            <p:spPr>
              <a:xfrm>
                <a:off x="620575" y="1304989"/>
                <a:ext cx="354419" cy="217558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Can 25"/>
              <p:cNvSpPr/>
              <p:nvPr/>
            </p:nvSpPr>
            <p:spPr>
              <a:xfrm>
                <a:off x="1239609" y="1285145"/>
                <a:ext cx="354419" cy="217558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Can 26"/>
              <p:cNvSpPr/>
              <p:nvPr/>
            </p:nvSpPr>
            <p:spPr>
              <a:xfrm>
                <a:off x="2696269" y="1352485"/>
                <a:ext cx="220939" cy="136588"/>
              </a:xfrm>
              <a:prstGeom prst="can">
                <a:avLst>
                  <a:gd name="adj" fmla="val 31665"/>
                </a:avLst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220000" sx="95000" sy="95000" algn="ctr" rotWithShape="0">
                  <a:srgbClr val="557DB2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Can 27"/>
              <p:cNvSpPr/>
              <p:nvPr/>
            </p:nvSpPr>
            <p:spPr>
              <a:xfrm>
                <a:off x="2964888" y="1354723"/>
                <a:ext cx="220939" cy="136588"/>
              </a:xfrm>
              <a:prstGeom prst="can">
                <a:avLst>
                  <a:gd name="adj" fmla="val 31665"/>
                </a:avLst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220000" sx="95000" sy="95000" algn="ctr" rotWithShape="0">
                  <a:srgbClr val="557DB2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Block Arc 35"/>
              <p:cNvSpPr/>
              <p:nvPr/>
            </p:nvSpPr>
            <p:spPr>
              <a:xfrm>
                <a:off x="720514" y="849462"/>
                <a:ext cx="791458" cy="514704"/>
              </a:xfrm>
              <a:custGeom>
                <a:avLst/>
                <a:gdLst>
                  <a:gd name="connsiteX0" fmla="*/ 232 w 848629"/>
                  <a:gd name="connsiteY0" fmla="*/ 526756 h 1089500"/>
                  <a:gd name="connsiteX1" fmla="*/ 414021 w 848629"/>
                  <a:gd name="connsiteY1" fmla="*/ 161 h 1089500"/>
                  <a:gd name="connsiteX2" fmla="*/ 847801 w 848629"/>
                  <a:gd name="connsiteY2" fmla="*/ 510711 h 1089500"/>
                  <a:gd name="connsiteX3" fmla="*/ 677551 w 848629"/>
                  <a:gd name="connsiteY3" fmla="*/ 524395 h 1089500"/>
                  <a:gd name="connsiteX4" fmla="*/ 417246 w 848629"/>
                  <a:gd name="connsiteY4" fmla="*/ 170848 h 1089500"/>
                  <a:gd name="connsiteX5" fmla="*/ 170806 w 848629"/>
                  <a:gd name="connsiteY5" fmla="*/ 533994 h 1089500"/>
                  <a:gd name="connsiteX6" fmla="*/ 232 w 848629"/>
                  <a:gd name="connsiteY6" fmla="*/ 526756 h 1089500"/>
                  <a:gd name="connsiteX0" fmla="*/ 0 w 847569"/>
                  <a:gd name="connsiteY0" fmla="*/ 526758 h 547477"/>
                  <a:gd name="connsiteX1" fmla="*/ 413789 w 847569"/>
                  <a:gd name="connsiteY1" fmla="*/ 163 h 547477"/>
                  <a:gd name="connsiteX2" fmla="*/ 847569 w 847569"/>
                  <a:gd name="connsiteY2" fmla="*/ 510713 h 547477"/>
                  <a:gd name="connsiteX3" fmla="*/ 677319 w 847569"/>
                  <a:gd name="connsiteY3" fmla="*/ 524397 h 547477"/>
                  <a:gd name="connsiteX4" fmla="*/ 417014 w 847569"/>
                  <a:gd name="connsiteY4" fmla="*/ 170850 h 547477"/>
                  <a:gd name="connsiteX5" fmla="*/ 170574 w 847569"/>
                  <a:gd name="connsiteY5" fmla="*/ 533996 h 547477"/>
                  <a:gd name="connsiteX6" fmla="*/ 0 w 847569"/>
                  <a:gd name="connsiteY6" fmla="*/ 526758 h 547477"/>
                  <a:gd name="connsiteX0" fmla="*/ 0 w 847569"/>
                  <a:gd name="connsiteY0" fmla="*/ 526758 h 554366"/>
                  <a:gd name="connsiteX1" fmla="*/ 413789 w 847569"/>
                  <a:gd name="connsiteY1" fmla="*/ 163 h 554366"/>
                  <a:gd name="connsiteX2" fmla="*/ 847569 w 847569"/>
                  <a:gd name="connsiteY2" fmla="*/ 510713 h 554366"/>
                  <a:gd name="connsiteX3" fmla="*/ 677319 w 847569"/>
                  <a:gd name="connsiteY3" fmla="*/ 524397 h 554366"/>
                  <a:gd name="connsiteX4" fmla="*/ 417014 w 847569"/>
                  <a:gd name="connsiteY4" fmla="*/ 170850 h 554366"/>
                  <a:gd name="connsiteX5" fmla="*/ 170574 w 847569"/>
                  <a:gd name="connsiteY5" fmla="*/ 533996 h 554366"/>
                  <a:gd name="connsiteX6" fmla="*/ 0 w 847569"/>
                  <a:gd name="connsiteY6" fmla="*/ 526758 h 554366"/>
                  <a:gd name="connsiteX0" fmla="*/ 0 w 847569"/>
                  <a:gd name="connsiteY0" fmla="*/ 526758 h 554366"/>
                  <a:gd name="connsiteX1" fmla="*/ 413789 w 847569"/>
                  <a:gd name="connsiteY1" fmla="*/ 163 h 554366"/>
                  <a:gd name="connsiteX2" fmla="*/ 847569 w 847569"/>
                  <a:gd name="connsiteY2" fmla="*/ 510713 h 554366"/>
                  <a:gd name="connsiteX3" fmla="*/ 677319 w 847569"/>
                  <a:gd name="connsiteY3" fmla="*/ 524397 h 554366"/>
                  <a:gd name="connsiteX4" fmla="*/ 417014 w 847569"/>
                  <a:gd name="connsiteY4" fmla="*/ 170850 h 554366"/>
                  <a:gd name="connsiteX5" fmla="*/ 170574 w 847569"/>
                  <a:gd name="connsiteY5" fmla="*/ 533996 h 554366"/>
                  <a:gd name="connsiteX6" fmla="*/ 0 w 847569"/>
                  <a:gd name="connsiteY6" fmla="*/ 526758 h 554366"/>
                  <a:gd name="connsiteX0" fmla="*/ 0 w 847569"/>
                  <a:gd name="connsiteY0" fmla="*/ 526758 h 554366"/>
                  <a:gd name="connsiteX1" fmla="*/ 413789 w 847569"/>
                  <a:gd name="connsiteY1" fmla="*/ 163 h 554366"/>
                  <a:gd name="connsiteX2" fmla="*/ 847569 w 847569"/>
                  <a:gd name="connsiteY2" fmla="*/ 510713 h 554366"/>
                  <a:gd name="connsiteX3" fmla="*/ 677319 w 847569"/>
                  <a:gd name="connsiteY3" fmla="*/ 524397 h 554366"/>
                  <a:gd name="connsiteX4" fmla="*/ 417014 w 847569"/>
                  <a:gd name="connsiteY4" fmla="*/ 170850 h 554366"/>
                  <a:gd name="connsiteX5" fmla="*/ 170574 w 847569"/>
                  <a:gd name="connsiteY5" fmla="*/ 533996 h 554366"/>
                  <a:gd name="connsiteX6" fmla="*/ 0 w 847569"/>
                  <a:gd name="connsiteY6" fmla="*/ 526758 h 55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47569" h="554366">
                    <a:moveTo>
                      <a:pt x="0" y="526758"/>
                    </a:moveTo>
                    <a:cubicBezTo>
                      <a:pt x="7429" y="238178"/>
                      <a:pt x="188952" y="7168"/>
                      <a:pt x="413789" y="163"/>
                    </a:cubicBezTo>
                    <a:cubicBezTo>
                      <a:pt x="641749" y="-6940"/>
                      <a:pt x="833321" y="218536"/>
                      <a:pt x="847569" y="510713"/>
                    </a:cubicBezTo>
                    <a:cubicBezTo>
                      <a:pt x="804467" y="538020"/>
                      <a:pt x="752266" y="542582"/>
                      <a:pt x="677319" y="524397"/>
                    </a:cubicBezTo>
                    <a:cubicBezTo>
                      <a:pt x="669840" y="321987"/>
                      <a:pt x="554402" y="165200"/>
                      <a:pt x="417014" y="170850"/>
                    </a:cubicBezTo>
                    <a:cubicBezTo>
                      <a:pt x="282576" y="176378"/>
                      <a:pt x="174442" y="335722"/>
                      <a:pt x="170574" y="533996"/>
                    </a:cubicBezTo>
                    <a:cubicBezTo>
                      <a:pt x="131913" y="554330"/>
                      <a:pt x="75056" y="570114"/>
                      <a:pt x="0" y="526758"/>
                    </a:cubicBezTo>
                    <a:close/>
                  </a:path>
                </a:pathLst>
              </a:custGeom>
              <a:solidFill>
                <a:srgbClr val="528674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Freeform 29"/>
              <p:cNvSpPr/>
              <p:nvPr/>
            </p:nvSpPr>
            <p:spPr>
              <a:xfrm>
                <a:off x="2059728" y="1036198"/>
                <a:ext cx="237856" cy="415386"/>
              </a:xfrm>
              <a:custGeom>
                <a:avLst/>
                <a:gdLst>
                  <a:gd name="connsiteX0" fmla="*/ 113676 w 226304"/>
                  <a:gd name="connsiteY0" fmla="*/ 3873 h 503492"/>
                  <a:gd name="connsiteX1" fmla="*/ 1916 w 226304"/>
                  <a:gd name="connsiteY1" fmla="*/ 268033 h 503492"/>
                  <a:gd name="connsiteX2" fmla="*/ 52716 w 226304"/>
                  <a:gd name="connsiteY2" fmla="*/ 491553 h 503492"/>
                  <a:gd name="connsiteX3" fmla="*/ 174636 w 226304"/>
                  <a:gd name="connsiteY3" fmla="*/ 461073 h 503492"/>
                  <a:gd name="connsiteX4" fmla="*/ 144156 w 226304"/>
                  <a:gd name="connsiteY4" fmla="*/ 359473 h 503492"/>
                  <a:gd name="connsiteX5" fmla="*/ 164476 w 226304"/>
                  <a:gd name="connsiteY5" fmla="*/ 227393 h 503492"/>
                  <a:gd name="connsiteX6" fmla="*/ 225436 w 226304"/>
                  <a:gd name="connsiteY6" fmla="*/ 115633 h 503492"/>
                  <a:gd name="connsiteX7" fmla="*/ 113676 w 226304"/>
                  <a:gd name="connsiteY7" fmla="*/ 3873 h 503492"/>
                  <a:gd name="connsiteX0" fmla="*/ 75792 w 226138"/>
                  <a:gd name="connsiteY0" fmla="*/ 6261 h 455838"/>
                  <a:gd name="connsiteX1" fmla="*/ 426 w 226138"/>
                  <a:gd name="connsiteY1" fmla="*/ 220379 h 455838"/>
                  <a:gd name="connsiteX2" fmla="*/ 51226 w 226138"/>
                  <a:gd name="connsiteY2" fmla="*/ 443899 h 455838"/>
                  <a:gd name="connsiteX3" fmla="*/ 173146 w 226138"/>
                  <a:gd name="connsiteY3" fmla="*/ 413419 h 455838"/>
                  <a:gd name="connsiteX4" fmla="*/ 142666 w 226138"/>
                  <a:gd name="connsiteY4" fmla="*/ 311819 h 455838"/>
                  <a:gd name="connsiteX5" fmla="*/ 162986 w 226138"/>
                  <a:gd name="connsiteY5" fmla="*/ 179739 h 455838"/>
                  <a:gd name="connsiteX6" fmla="*/ 223946 w 226138"/>
                  <a:gd name="connsiteY6" fmla="*/ 67979 h 455838"/>
                  <a:gd name="connsiteX7" fmla="*/ 75792 w 226138"/>
                  <a:gd name="connsiteY7" fmla="*/ 6261 h 455838"/>
                  <a:gd name="connsiteX0" fmla="*/ 75792 w 226138"/>
                  <a:gd name="connsiteY0" fmla="*/ 9608 h 459185"/>
                  <a:gd name="connsiteX1" fmla="*/ 426 w 226138"/>
                  <a:gd name="connsiteY1" fmla="*/ 223726 h 459185"/>
                  <a:gd name="connsiteX2" fmla="*/ 51226 w 226138"/>
                  <a:gd name="connsiteY2" fmla="*/ 447246 h 459185"/>
                  <a:gd name="connsiteX3" fmla="*/ 173146 w 226138"/>
                  <a:gd name="connsiteY3" fmla="*/ 416766 h 459185"/>
                  <a:gd name="connsiteX4" fmla="*/ 142666 w 226138"/>
                  <a:gd name="connsiteY4" fmla="*/ 315166 h 459185"/>
                  <a:gd name="connsiteX5" fmla="*/ 162986 w 226138"/>
                  <a:gd name="connsiteY5" fmla="*/ 183086 h 459185"/>
                  <a:gd name="connsiteX6" fmla="*/ 223946 w 226138"/>
                  <a:gd name="connsiteY6" fmla="*/ 71326 h 459185"/>
                  <a:gd name="connsiteX7" fmla="*/ 75792 w 226138"/>
                  <a:gd name="connsiteY7" fmla="*/ 9608 h 459185"/>
                  <a:gd name="connsiteX0" fmla="*/ 75792 w 226138"/>
                  <a:gd name="connsiteY0" fmla="*/ 16800 h 466377"/>
                  <a:gd name="connsiteX1" fmla="*/ 426 w 226138"/>
                  <a:gd name="connsiteY1" fmla="*/ 230918 h 466377"/>
                  <a:gd name="connsiteX2" fmla="*/ 51226 w 226138"/>
                  <a:gd name="connsiteY2" fmla="*/ 454438 h 466377"/>
                  <a:gd name="connsiteX3" fmla="*/ 173146 w 226138"/>
                  <a:gd name="connsiteY3" fmla="*/ 423958 h 466377"/>
                  <a:gd name="connsiteX4" fmla="*/ 142666 w 226138"/>
                  <a:gd name="connsiteY4" fmla="*/ 322358 h 466377"/>
                  <a:gd name="connsiteX5" fmla="*/ 162986 w 226138"/>
                  <a:gd name="connsiteY5" fmla="*/ 190278 h 466377"/>
                  <a:gd name="connsiteX6" fmla="*/ 223946 w 226138"/>
                  <a:gd name="connsiteY6" fmla="*/ 78518 h 466377"/>
                  <a:gd name="connsiteX7" fmla="*/ 75792 w 226138"/>
                  <a:gd name="connsiteY7" fmla="*/ 16800 h 466377"/>
                  <a:gd name="connsiteX0" fmla="*/ 75792 w 226138"/>
                  <a:gd name="connsiteY0" fmla="*/ 32044 h 481621"/>
                  <a:gd name="connsiteX1" fmla="*/ 426 w 226138"/>
                  <a:gd name="connsiteY1" fmla="*/ 246162 h 481621"/>
                  <a:gd name="connsiteX2" fmla="*/ 51226 w 226138"/>
                  <a:gd name="connsiteY2" fmla="*/ 469682 h 481621"/>
                  <a:gd name="connsiteX3" fmla="*/ 173146 w 226138"/>
                  <a:gd name="connsiteY3" fmla="*/ 439202 h 481621"/>
                  <a:gd name="connsiteX4" fmla="*/ 142666 w 226138"/>
                  <a:gd name="connsiteY4" fmla="*/ 337602 h 481621"/>
                  <a:gd name="connsiteX5" fmla="*/ 162986 w 226138"/>
                  <a:gd name="connsiteY5" fmla="*/ 205522 h 481621"/>
                  <a:gd name="connsiteX6" fmla="*/ 223946 w 226138"/>
                  <a:gd name="connsiteY6" fmla="*/ 93762 h 481621"/>
                  <a:gd name="connsiteX7" fmla="*/ 75792 w 226138"/>
                  <a:gd name="connsiteY7" fmla="*/ 32044 h 481621"/>
                  <a:gd name="connsiteX0" fmla="*/ 75792 w 226138"/>
                  <a:gd name="connsiteY0" fmla="*/ 22431 h 472008"/>
                  <a:gd name="connsiteX1" fmla="*/ 426 w 226138"/>
                  <a:gd name="connsiteY1" fmla="*/ 236549 h 472008"/>
                  <a:gd name="connsiteX2" fmla="*/ 51226 w 226138"/>
                  <a:gd name="connsiteY2" fmla="*/ 460069 h 472008"/>
                  <a:gd name="connsiteX3" fmla="*/ 173146 w 226138"/>
                  <a:gd name="connsiteY3" fmla="*/ 429589 h 472008"/>
                  <a:gd name="connsiteX4" fmla="*/ 142666 w 226138"/>
                  <a:gd name="connsiteY4" fmla="*/ 327989 h 472008"/>
                  <a:gd name="connsiteX5" fmla="*/ 162986 w 226138"/>
                  <a:gd name="connsiteY5" fmla="*/ 195909 h 472008"/>
                  <a:gd name="connsiteX6" fmla="*/ 223946 w 226138"/>
                  <a:gd name="connsiteY6" fmla="*/ 84149 h 472008"/>
                  <a:gd name="connsiteX7" fmla="*/ 75792 w 226138"/>
                  <a:gd name="connsiteY7" fmla="*/ 22431 h 472008"/>
                  <a:gd name="connsiteX0" fmla="*/ 75792 w 204380"/>
                  <a:gd name="connsiteY0" fmla="*/ 16994 h 466571"/>
                  <a:gd name="connsiteX1" fmla="*/ 426 w 204380"/>
                  <a:gd name="connsiteY1" fmla="*/ 231112 h 466571"/>
                  <a:gd name="connsiteX2" fmla="*/ 51226 w 204380"/>
                  <a:gd name="connsiteY2" fmla="*/ 454632 h 466571"/>
                  <a:gd name="connsiteX3" fmla="*/ 173146 w 204380"/>
                  <a:gd name="connsiteY3" fmla="*/ 424152 h 466571"/>
                  <a:gd name="connsiteX4" fmla="*/ 142666 w 204380"/>
                  <a:gd name="connsiteY4" fmla="*/ 322552 h 466571"/>
                  <a:gd name="connsiteX5" fmla="*/ 162986 w 204380"/>
                  <a:gd name="connsiteY5" fmla="*/ 190472 h 466571"/>
                  <a:gd name="connsiteX6" fmla="*/ 201199 w 204380"/>
                  <a:gd name="connsiteY6" fmla="*/ 33219 h 466571"/>
                  <a:gd name="connsiteX7" fmla="*/ 75792 w 204380"/>
                  <a:gd name="connsiteY7" fmla="*/ 16994 h 466571"/>
                  <a:gd name="connsiteX0" fmla="*/ 75792 w 204380"/>
                  <a:gd name="connsiteY0" fmla="*/ 16994 h 466227"/>
                  <a:gd name="connsiteX1" fmla="*/ 426 w 204380"/>
                  <a:gd name="connsiteY1" fmla="*/ 231112 h 466227"/>
                  <a:gd name="connsiteX2" fmla="*/ 51226 w 204380"/>
                  <a:gd name="connsiteY2" fmla="*/ 454632 h 466227"/>
                  <a:gd name="connsiteX3" fmla="*/ 173146 w 204380"/>
                  <a:gd name="connsiteY3" fmla="*/ 424152 h 466227"/>
                  <a:gd name="connsiteX4" fmla="*/ 142666 w 204380"/>
                  <a:gd name="connsiteY4" fmla="*/ 336200 h 466227"/>
                  <a:gd name="connsiteX5" fmla="*/ 162986 w 204380"/>
                  <a:gd name="connsiteY5" fmla="*/ 190472 h 466227"/>
                  <a:gd name="connsiteX6" fmla="*/ 201199 w 204380"/>
                  <a:gd name="connsiteY6" fmla="*/ 33219 h 466227"/>
                  <a:gd name="connsiteX7" fmla="*/ 75792 w 204380"/>
                  <a:gd name="connsiteY7" fmla="*/ 16994 h 466227"/>
                  <a:gd name="connsiteX0" fmla="*/ 75792 w 204380"/>
                  <a:gd name="connsiteY0" fmla="*/ 16994 h 466227"/>
                  <a:gd name="connsiteX1" fmla="*/ 426 w 204380"/>
                  <a:gd name="connsiteY1" fmla="*/ 231112 h 466227"/>
                  <a:gd name="connsiteX2" fmla="*/ 51226 w 204380"/>
                  <a:gd name="connsiteY2" fmla="*/ 454632 h 466227"/>
                  <a:gd name="connsiteX3" fmla="*/ 173146 w 204380"/>
                  <a:gd name="connsiteY3" fmla="*/ 424152 h 466227"/>
                  <a:gd name="connsiteX4" fmla="*/ 142666 w 204380"/>
                  <a:gd name="connsiteY4" fmla="*/ 336200 h 466227"/>
                  <a:gd name="connsiteX5" fmla="*/ 162986 w 204380"/>
                  <a:gd name="connsiteY5" fmla="*/ 190472 h 466227"/>
                  <a:gd name="connsiteX6" fmla="*/ 201199 w 204380"/>
                  <a:gd name="connsiteY6" fmla="*/ 33219 h 466227"/>
                  <a:gd name="connsiteX7" fmla="*/ 75792 w 204380"/>
                  <a:gd name="connsiteY7" fmla="*/ 16994 h 466227"/>
                  <a:gd name="connsiteX0" fmla="*/ 75801 w 204389"/>
                  <a:gd name="connsiteY0" fmla="*/ 16994 h 471505"/>
                  <a:gd name="connsiteX1" fmla="*/ 435 w 204389"/>
                  <a:gd name="connsiteY1" fmla="*/ 231112 h 471505"/>
                  <a:gd name="connsiteX2" fmla="*/ 51235 w 204389"/>
                  <a:gd name="connsiteY2" fmla="*/ 454632 h 471505"/>
                  <a:gd name="connsiteX3" fmla="*/ 177705 w 204389"/>
                  <a:gd name="connsiteY3" fmla="*/ 442349 h 471505"/>
                  <a:gd name="connsiteX4" fmla="*/ 142675 w 204389"/>
                  <a:gd name="connsiteY4" fmla="*/ 336200 h 471505"/>
                  <a:gd name="connsiteX5" fmla="*/ 162995 w 204389"/>
                  <a:gd name="connsiteY5" fmla="*/ 190472 h 471505"/>
                  <a:gd name="connsiteX6" fmla="*/ 201208 w 204389"/>
                  <a:gd name="connsiteY6" fmla="*/ 33219 h 471505"/>
                  <a:gd name="connsiteX7" fmla="*/ 75801 w 204389"/>
                  <a:gd name="connsiteY7" fmla="*/ 16994 h 471505"/>
                  <a:gd name="connsiteX0" fmla="*/ 123029 w 204168"/>
                  <a:gd name="connsiteY0" fmla="*/ 19009 h 466486"/>
                  <a:gd name="connsiteX1" fmla="*/ 2401 w 204168"/>
                  <a:gd name="connsiteY1" fmla="*/ 226093 h 466486"/>
                  <a:gd name="connsiteX2" fmla="*/ 53201 w 204168"/>
                  <a:gd name="connsiteY2" fmla="*/ 449613 h 466486"/>
                  <a:gd name="connsiteX3" fmla="*/ 179671 w 204168"/>
                  <a:gd name="connsiteY3" fmla="*/ 437330 h 466486"/>
                  <a:gd name="connsiteX4" fmla="*/ 144641 w 204168"/>
                  <a:gd name="connsiteY4" fmla="*/ 331181 h 466486"/>
                  <a:gd name="connsiteX5" fmla="*/ 164961 w 204168"/>
                  <a:gd name="connsiteY5" fmla="*/ 185453 h 466486"/>
                  <a:gd name="connsiteX6" fmla="*/ 203174 w 204168"/>
                  <a:gd name="connsiteY6" fmla="*/ 28200 h 466486"/>
                  <a:gd name="connsiteX7" fmla="*/ 123029 w 204168"/>
                  <a:gd name="connsiteY7" fmla="*/ 19009 h 466486"/>
                  <a:gd name="connsiteX0" fmla="*/ 123029 w 236035"/>
                  <a:gd name="connsiteY0" fmla="*/ 7285 h 454762"/>
                  <a:gd name="connsiteX1" fmla="*/ 2401 w 236035"/>
                  <a:gd name="connsiteY1" fmla="*/ 214369 h 454762"/>
                  <a:gd name="connsiteX2" fmla="*/ 53201 w 236035"/>
                  <a:gd name="connsiteY2" fmla="*/ 437889 h 454762"/>
                  <a:gd name="connsiteX3" fmla="*/ 179671 w 236035"/>
                  <a:gd name="connsiteY3" fmla="*/ 425606 h 454762"/>
                  <a:gd name="connsiteX4" fmla="*/ 144641 w 236035"/>
                  <a:gd name="connsiteY4" fmla="*/ 319457 h 454762"/>
                  <a:gd name="connsiteX5" fmla="*/ 164961 w 236035"/>
                  <a:gd name="connsiteY5" fmla="*/ 173729 h 454762"/>
                  <a:gd name="connsiteX6" fmla="*/ 235504 w 236035"/>
                  <a:gd name="connsiteY6" fmla="*/ 58679 h 454762"/>
                  <a:gd name="connsiteX7" fmla="*/ 123029 w 236035"/>
                  <a:gd name="connsiteY7" fmla="*/ 7285 h 454762"/>
                  <a:gd name="connsiteX0" fmla="*/ 123029 w 236035"/>
                  <a:gd name="connsiteY0" fmla="*/ 7285 h 454762"/>
                  <a:gd name="connsiteX1" fmla="*/ 2401 w 236035"/>
                  <a:gd name="connsiteY1" fmla="*/ 214369 h 454762"/>
                  <a:gd name="connsiteX2" fmla="*/ 53201 w 236035"/>
                  <a:gd name="connsiteY2" fmla="*/ 437889 h 454762"/>
                  <a:gd name="connsiteX3" fmla="*/ 179671 w 236035"/>
                  <a:gd name="connsiteY3" fmla="*/ 425606 h 454762"/>
                  <a:gd name="connsiteX4" fmla="*/ 144641 w 236035"/>
                  <a:gd name="connsiteY4" fmla="*/ 319457 h 454762"/>
                  <a:gd name="connsiteX5" fmla="*/ 164961 w 236035"/>
                  <a:gd name="connsiteY5" fmla="*/ 173729 h 454762"/>
                  <a:gd name="connsiteX6" fmla="*/ 235504 w 236035"/>
                  <a:gd name="connsiteY6" fmla="*/ 58679 h 454762"/>
                  <a:gd name="connsiteX7" fmla="*/ 123029 w 236035"/>
                  <a:gd name="connsiteY7" fmla="*/ 7285 h 454762"/>
                  <a:gd name="connsiteX0" fmla="*/ 104992 w 217998"/>
                  <a:gd name="connsiteY0" fmla="*/ 6400 h 454918"/>
                  <a:gd name="connsiteX1" fmla="*/ 3763 w 217998"/>
                  <a:gd name="connsiteY1" fmla="*/ 199416 h 454918"/>
                  <a:gd name="connsiteX2" fmla="*/ 35164 w 217998"/>
                  <a:gd name="connsiteY2" fmla="*/ 437004 h 454918"/>
                  <a:gd name="connsiteX3" fmla="*/ 161634 w 217998"/>
                  <a:gd name="connsiteY3" fmla="*/ 424721 h 454918"/>
                  <a:gd name="connsiteX4" fmla="*/ 126604 w 217998"/>
                  <a:gd name="connsiteY4" fmla="*/ 318572 h 454918"/>
                  <a:gd name="connsiteX5" fmla="*/ 146924 w 217998"/>
                  <a:gd name="connsiteY5" fmla="*/ 172844 h 454918"/>
                  <a:gd name="connsiteX6" fmla="*/ 217467 w 217998"/>
                  <a:gd name="connsiteY6" fmla="*/ 57794 h 454918"/>
                  <a:gd name="connsiteX7" fmla="*/ 104992 w 217998"/>
                  <a:gd name="connsiteY7" fmla="*/ 6400 h 454918"/>
                  <a:gd name="connsiteX0" fmla="*/ 104992 w 243718"/>
                  <a:gd name="connsiteY0" fmla="*/ 4528 h 453046"/>
                  <a:gd name="connsiteX1" fmla="*/ 3763 w 243718"/>
                  <a:gd name="connsiteY1" fmla="*/ 197544 h 453046"/>
                  <a:gd name="connsiteX2" fmla="*/ 35164 w 243718"/>
                  <a:gd name="connsiteY2" fmla="*/ 435132 h 453046"/>
                  <a:gd name="connsiteX3" fmla="*/ 161634 w 243718"/>
                  <a:gd name="connsiteY3" fmla="*/ 422849 h 453046"/>
                  <a:gd name="connsiteX4" fmla="*/ 126604 w 243718"/>
                  <a:gd name="connsiteY4" fmla="*/ 316700 h 453046"/>
                  <a:gd name="connsiteX5" fmla="*/ 146924 w 243718"/>
                  <a:gd name="connsiteY5" fmla="*/ 170972 h 453046"/>
                  <a:gd name="connsiteX6" fmla="*/ 243332 w 243718"/>
                  <a:gd name="connsiteY6" fmla="*/ 69990 h 453046"/>
                  <a:gd name="connsiteX7" fmla="*/ 104992 w 243718"/>
                  <a:gd name="connsiteY7" fmla="*/ 4528 h 453046"/>
                  <a:gd name="connsiteX0" fmla="*/ 139538 w 245569"/>
                  <a:gd name="connsiteY0" fmla="*/ 3921 h 466506"/>
                  <a:gd name="connsiteX1" fmla="*/ 5979 w 245569"/>
                  <a:gd name="connsiteY1" fmla="*/ 211004 h 466506"/>
                  <a:gd name="connsiteX2" fmla="*/ 37380 w 245569"/>
                  <a:gd name="connsiteY2" fmla="*/ 448592 h 466506"/>
                  <a:gd name="connsiteX3" fmla="*/ 163850 w 245569"/>
                  <a:gd name="connsiteY3" fmla="*/ 436309 h 466506"/>
                  <a:gd name="connsiteX4" fmla="*/ 128820 w 245569"/>
                  <a:gd name="connsiteY4" fmla="*/ 330160 h 466506"/>
                  <a:gd name="connsiteX5" fmla="*/ 149140 w 245569"/>
                  <a:gd name="connsiteY5" fmla="*/ 184432 h 466506"/>
                  <a:gd name="connsiteX6" fmla="*/ 245548 w 245569"/>
                  <a:gd name="connsiteY6" fmla="*/ 83450 h 466506"/>
                  <a:gd name="connsiteX7" fmla="*/ 139538 w 245569"/>
                  <a:gd name="connsiteY7" fmla="*/ 3921 h 466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5569" h="466506">
                    <a:moveTo>
                      <a:pt x="139538" y="3921"/>
                    </a:moveTo>
                    <a:cubicBezTo>
                      <a:pt x="99610" y="25180"/>
                      <a:pt x="23005" y="136892"/>
                      <a:pt x="5979" y="211004"/>
                    </a:cubicBezTo>
                    <a:cubicBezTo>
                      <a:pt x="-11047" y="285116"/>
                      <a:pt x="11068" y="411041"/>
                      <a:pt x="37380" y="448592"/>
                    </a:cubicBezTo>
                    <a:cubicBezTo>
                      <a:pt x="63692" y="486143"/>
                      <a:pt x="148610" y="456048"/>
                      <a:pt x="163850" y="436309"/>
                    </a:cubicBezTo>
                    <a:cubicBezTo>
                      <a:pt x="179090" y="416570"/>
                      <a:pt x="131272" y="372140"/>
                      <a:pt x="128820" y="330160"/>
                    </a:cubicBezTo>
                    <a:cubicBezTo>
                      <a:pt x="126368" y="288180"/>
                      <a:pt x="135593" y="225072"/>
                      <a:pt x="149140" y="184432"/>
                    </a:cubicBezTo>
                    <a:cubicBezTo>
                      <a:pt x="162687" y="143792"/>
                      <a:pt x="247148" y="113535"/>
                      <a:pt x="245548" y="83450"/>
                    </a:cubicBezTo>
                    <a:cubicBezTo>
                      <a:pt x="243948" y="53365"/>
                      <a:pt x="179466" y="-17338"/>
                      <a:pt x="139538" y="3921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Stored Data 30"/>
              <p:cNvSpPr/>
              <p:nvPr/>
            </p:nvSpPr>
            <p:spPr>
              <a:xfrm rot="17416469">
                <a:off x="755082" y="1099549"/>
                <a:ext cx="154674" cy="148004"/>
              </a:xfrm>
              <a:prstGeom prst="flowChartOnlineStorage">
                <a:avLst/>
              </a:pr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Stored Data 83"/>
              <p:cNvSpPr/>
              <p:nvPr/>
            </p:nvSpPr>
            <p:spPr>
              <a:xfrm rot="19562736">
                <a:off x="902090" y="903172"/>
                <a:ext cx="160907" cy="163174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" fmla="*/ 1667 w 10403"/>
                  <a:gd name="connsiteY0" fmla="*/ 0 h 11025"/>
                  <a:gd name="connsiteX1" fmla="*/ 10000 w 10403"/>
                  <a:gd name="connsiteY1" fmla="*/ 0 h 11025"/>
                  <a:gd name="connsiteX2" fmla="*/ 8333 w 10403"/>
                  <a:gd name="connsiteY2" fmla="*/ 5000 h 11025"/>
                  <a:gd name="connsiteX3" fmla="*/ 10403 w 10403"/>
                  <a:gd name="connsiteY3" fmla="*/ 11025 h 11025"/>
                  <a:gd name="connsiteX4" fmla="*/ 1667 w 10403"/>
                  <a:gd name="connsiteY4" fmla="*/ 10000 h 11025"/>
                  <a:gd name="connsiteX5" fmla="*/ 0 w 10403"/>
                  <a:gd name="connsiteY5" fmla="*/ 5000 h 11025"/>
                  <a:gd name="connsiteX6" fmla="*/ 1667 w 10403"/>
                  <a:gd name="connsiteY6" fmla="*/ 0 h 11025"/>
                  <a:gd name="connsiteX0" fmla="*/ 1667 w 10403"/>
                  <a:gd name="connsiteY0" fmla="*/ 0 h 11025"/>
                  <a:gd name="connsiteX1" fmla="*/ 10000 w 10403"/>
                  <a:gd name="connsiteY1" fmla="*/ 0 h 11025"/>
                  <a:gd name="connsiteX2" fmla="*/ 8333 w 10403"/>
                  <a:gd name="connsiteY2" fmla="*/ 5000 h 11025"/>
                  <a:gd name="connsiteX3" fmla="*/ 10403 w 10403"/>
                  <a:gd name="connsiteY3" fmla="*/ 11025 h 11025"/>
                  <a:gd name="connsiteX4" fmla="*/ 1667 w 10403"/>
                  <a:gd name="connsiteY4" fmla="*/ 10000 h 11025"/>
                  <a:gd name="connsiteX5" fmla="*/ 0 w 10403"/>
                  <a:gd name="connsiteY5" fmla="*/ 5000 h 11025"/>
                  <a:gd name="connsiteX6" fmla="*/ 1667 w 10403"/>
                  <a:gd name="connsiteY6" fmla="*/ 0 h 11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3" h="11025">
                    <a:moveTo>
                      <a:pt x="1667" y="0"/>
                    </a:moveTo>
                    <a:lnTo>
                      <a:pt x="10000" y="0"/>
                    </a:lnTo>
                    <a:cubicBezTo>
                      <a:pt x="9079" y="0"/>
                      <a:pt x="8266" y="3163"/>
                      <a:pt x="8333" y="5000"/>
                    </a:cubicBezTo>
                    <a:cubicBezTo>
                      <a:pt x="8400" y="6837"/>
                      <a:pt x="9482" y="11025"/>
                      <a:pt x="10403" y="11025"/>
                    </a:cubicBezTo>
                    <a:cubicBezTo>
                      <a:pt x="8123" y="9152"/>
                      <a:pt x="4445" y="10000"/>
                      <a:pt x="1667" y="10000"/>
                    </a:cubicBezTo>
                    <a:cubicBezTo>
                      <a:pt x="746" y="10000"/>
                      <a:pt x="0" y="7761"/>
                      <a:pt x="0" y="5000"/>
                    </a:cubicBezTo>
                    <a:cubicBezTo>
                      <a:pt x="0" y="2239"/>
                      <a:pt x="746" y="0"/>
                      <a:pt x="1667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Stored Data 84"/>
              <p:cNvSpPr/>
              <p:nvPr/>
            </p:nvSpPr>
            <p:spPr>
              <a:xfrm rot="1246168">
                <a:off x="1161144" y="884268"/>
                <a:ext cx="180443" cy="182770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" fmla="*/ 1667 w 10000"/>
                  <a:gd name="connsiteY0" fmla="*/ 0 h 11695"/>
                  <a:gd name="connsiteX1" fmla="*/ 10000 w 10000"/>
                  <a:gd name="connsiteY1" fmla="*/ 0 h 11695"/>
                  <a:gd name="connsiteX2" fmla="*/ 8333 w 10000"/>
                  <a:gd name="connsiteY2" fmla="*/ 5000 h 11695"/>
                  <a:gd name="connsiteX3" fmla="*/ 9042 w 10000"/>
                  <a:gd name="connsiteY3" fmla="*/ 11695 h 11695"/>
                  <a:gd name="connsiteX4" fmla="*/ 1667 w 10000"/>
                  <a:gd name="connsiteY4" fmla="*/ 10000 h 11695"/>
                  <a:gd name="connsiteX5" fmla="*/ 0 w 10000"/>
                  <a:gd name="connsiteY5" fmla="*/ 5000 h 11695"/>
                  <a:gd name="connsiteX6" fmla="*/ 1667 w 10000"/>
                  <a:gd name="connsiteY6" fmla="*/ 0 h 11695"/>
                  <a:gd name="connsiteX0" fmla="*/ 1667 w 11621"/>
                  <a:gd name="connsiteY0" fmla="*/ 0 h 11695"/>
                  <a:gd name="connsiteX1" fmla="*/ 11621 w 11621"/>
                  <a:gd name="connsiteY1" fmla="*/ 1001 h 11695"/>
                  <a:gd name="connsiteX2" fmla="*/ 8333 w 11621"/>
                  <a:gd name="connsiteY2" fmla="*/ 5000 h 11695"/>
                  <a:gd name="connsiteX3" fmla="*/ 9042 w 11621"/>
                  <a:gd name="connsiteY3" fmla="*/ 11695 h 11695"/>
                  <a:gd name="connsiteX4" fmla="*/ 1667 w 11621"/>
                  <a:gd name="connsiteY4" fmla="*/ 10000 h 11695"/>
                  <a:gd name="connsiteX5" fmla="*/ 0 w 11621"/>
                  <a:gd name="connsiteY5" fmla="*/ 5000 h 11695"/>
                  <a:gd name="connsiteX6" fmla="*/ 1667 w 11621"/>
                  <a:gd name="connsiteY6" fmla="*/ 0 h 11695"/>
                  <a:gd name="connsiteX0" fmla="*/ 3362 w 11666"/>
                  <a:gd name="connsiteY0" fmla="*/ 0 h 12349"/>
                  <a:gd name="connsiteX1" fmla="*/ 11666 w 11666"/>
                  <a:gd name="connsiteY1" fmla="*/ 1655 h 12349"/>
                  <a:gd name="connsiteX2" fmla="*/ 8378 w 11666"/>
                  <a:gd name="connsiteY2" fmla="*/ 5654 h 12349"/>
                  <a:gd name="connsiteX3" fmla="*/ 9087 w 11666"/>
                  <a:gd name="connsiteY3" fmla="*/ 12349 h 12349"/>
                  <a:gd name="connsiteX4" fmla="*/ 1712 w 11666"/>
                  <a:gd name="connsiteY4" fmla="*/ 10654 h 12349"/>
                  <a:gd name="connsiteX5" fmla="*/ 45 w 11666"/>
                  <a:gd name="connsiteY5" fmla="*/ 5654 h 12349"/>
                  <a:gd name="connsiteX6" fmla="*/ 3362 w 11666"/>
                  <a:gd name="connsiteY6" fmla="*/ 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66" h="12349">
                    <a:moveTo>
                      <a:pt x="3362" y="0"/>
                    </a:moveTo>
                    <a:lnTo>
                      <a:pt x="11666" y="1655"/>
                    </a:lnTo>
                    <a:cubicBezTo>
                      <a:pt x="10745" y="1655"/>
                      <a:pt x="8808" y="3872"/>
                      <a:pt x="8378" y="5654"/>
                    </a:cubicBezTo>
                    <a:cubicBezTo>
                      <a:pt x="7948" y="7436"/>
                      <a:pt x="8166" y="12349"/>
                      <a:pt x="9087" y="12349"/>
                    </a:cubicBezTo>
                    <a:cubicBezTo>
                      <a:pt x="6309" y="12349"/>
                      <a:pt x="4490" y="10654"/>
                      <a:pt x="1712" y="10654"/>
                    </a:cubicBezTo>
                    <a:cubicBezTo>
                      <a:pt x="791" y="10654"/>
                      <a:pt x="-230" y="7430"/>
                      <a:pt x="45" y="5654"/>
                    </a:cubicBezTo>
                    <a:cubicBezTo>
                      <a:pt x="320" y="3878"/>
                      <a:pt x="2441" y="0"/>
                      <a:pt x="3362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Stored Data 84"/>
              <p:cNvSpPr/>
              <p:nvPr/>
            </p:nvSpPr>
            <p:spPr>
              <a:xfrm rot="3495027">
                <a:off x="1314334" y="1092058"/>
                <a:ext cx="180443" cy="182770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" fmla="*/ 1667 w 10000"/>
                  <a:gd name="connsiteY0" fmla="*/ 0 h 11695"/>
                  <a:gd name="connsiteX1" fmla="*/ 10000 w 10000"/>
                  <a:gd name="connsiteY1" fmla="*/ 0 h 11695"/>
                  <a:gd name="connsiteX2" fmla="*/ 8333 w 10000"/>
                  <a:gd name="connsiteY2" fmla="*/ 5000 h 11695"/>
                  <a:gd name="connsiteX3" fmla="*/ 9042 w 10000"/>
                  <a:gd name="connsiteY3" fmla="*/ 11695 h 11695"/>
                  <a:gd name="connsiteX4" fmla="*/ 1667 w 10000"/>
                  <a:gd name="connsiteY4" fmla="*/ 10000 h 11695"/>
                  <a:gd name="connsiteX5" fmla="*/ 0 w 10000"/>
                  <a:gd name="connsiteY5" fmla="*/ 5000 h 11695"/>
                  <a:gd name="connsiteX6" fmla="*/ 1667 w 10000"/>
                  <a:gd name="connsiteY6" fmla="*/ 0 h 11695"/>
                  <a:gd name="connsiteX0" fmla="*/ 1667 w 11621"/>
                  <a:gd name="connsiteY0" fmla="*/ 0 h 11695"/>
                  <a:gd name="connsiteX1" fmla="*/ 11621 w 11621"/>
                  <a:gd name="connsiteY1" fmla="*/ 1001 h 11695"/>
                  <a:gd name="connsiteX2" fmla="*/ 8333 w 11621"/>
                  <a:gd name="connsiteY2" fmla="*/ 5000 h 11695"/>
                  <a:gd name="connsiteX3" fmla="*/ 9042 w 11621"/>
                  <a:gd name="connsiteY3" fmla="*/ 11695 h 11695"/>
                  <a:gd name="connsiteX4" fmla="*/ 1667 w 11621"/>
                  <a:gd name="connsiteY4" fmla="*/ 10000 h 11695"/>
                  <a:gd name="connsiteX5" fmla="*/ 0 w 11621"/>
                  <a:gd name="connsiteY5" fmla="*/ 5000 h 11695"/>
                  <a:gd name="connsiteX6" fmla="*/ 1667 w 11621"/>
                  <a:gd name="connsiteY6" fmla="*/ 0 h 11695"/>
                  <a:gd name="connsiteX0" fmla="*/ 3362 w 11666"/>
                  <a:gd name="connsiteY0" fmla="*/ 0 h 12349"/>
                  <a:gd name="connsiteX1" fmla="*/ 11666 w 11666"/>
                  <a:gd name="connsiteY1" fmla="*/ 1655 h 12349"/>
                  <a:gd name="connsiteX2" fmla="*/ 8378 w 11666"/>
                  <a:gd name="connsiteY2" fmla="*/ 5654 h 12349"/>
                  <a:gd name="connsiteX3" fmla="*/ 9087 w 11666"/>
                  <a:gd name="connsiteY3" fmla="*/ 12349 h 12349"/>
                  <a:gd name="connsiteX4" fmla="*/ 1712 w 11666"/>
                  <a:gd name="connsiteY4" fmla="*/ 10654 h 12349"/>
                  <a:gd name="connsiteX5" fmla="*/ 45 w 11666"/>
                  <a:gd name="connsiteY5" fmla="*/ 5654 h 12349"/>
                  <a:gd name="connsiteX6" fmla="*/ 3362 w 11666"/>
                  <a:gd name="connsiteY6" fmla="*/ 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66" h="12349">
                    <a:moveTo>
                      <a:pt x="3362" y="0"/>
                    </a:moveTo>
                    <a:lnTo>
                      <a:pt x="11666" y="1655"/>
                    </a:lnTo>
                    <a:cubicBezTo>
                      <a:pt x="10745" y="1655"/>
                      <a:pt x="8808" y="3872"/>
                      <a:pt x="8378" y="5654"/>
                    </a:cubicBezTo>
                    <a:cubicBezTo>
                      <a:pt x="7948" y="7436"/>
                      <a:pt x="8166" y="12349"/>
                      <a:pt x="9087" y="12349"/>
                    </a:cubicBezTo>
                    <a:cubicBezTo>
                      <a:pt x="6309" y="12349"/>
                      <a:pt x="4490" y="10654"/>
                      <a:pt x="1712" y="10654"/>
                    </a:cubicBezTo>
                    <a:cubicBezTo>
                      <a:pt x="791" y="10654"/>
                      <a:pt x="-230" y="7430"/>
                      <a:pt x="45" y="5654"/>
                    </a:cubicBezTo>
                    <a:cubicBezTo>
                      <a:pt x="320" y="3878"/>
                      <a:pt x="2441" y="0"/>
                      <a:pt x="3362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reeform 34"/>
              <p:cNvSpPr/>
              <p:nvPr/>
            </p:nvSpPr>
            <p:spPr>
              <a:xfrm>
                <a:off x="3006612" y="1745350"/>
                <a:ext cx="703973" cy="318677"/>
              </a:xfrm>
              <a:custGeom>
                <a:avLst/>
                <a:gdLst>
                  <a:gd name="connsiteX0" fmla="*/ 53616 w 703973"/>
                  <a:gd name="connsiteY0" fmla="*/ 54609 h 266943"/>
                  <a:gd name="connsiteX1" fmla="*/ 3574 w 703973"/>
                  <a:gd name="connsiteY1" fmla="*/ 59158 h 266943"/>
                  <a:gd name="connsiteX2" fmla="*/ 21772 w 703973"/>
                  <a:gd name="connsiteY2" fmla="*/ 168340 h 266943"/>
                  <a:gd name="connsiteX3" fmla="*/ 162798 w 703973"/>
                  <a:gd name="connsiteY3" fmla="*/ 236579 h 266943"/>
                  <a:gd name="connsiteX4" fmla="*/ 453951 w 703973"/>
                  <a:gd name="connsiteY4" fmla="*/ 263875 h 266943"/>
                  <a:gd name="connsiteX5" fmla="*/ 681413 w 703973"/>
                  <a:gd name="connsiteY5" fmla="*/ 168340 h 266943"/>
                  <a:gd name="connsiteX6" fmla="*/ 658667 w 703973"/>
                  <a:gd name="connsiteY6" fmla="*/ 50060 h 266943"/>
                  <a:gd name="connsiteX7" fmla="*/ 353867 w 703973"/>
                  <a:gd name="connsiteY7" fmla="*/ 18 h 266943"/>
                  <a:gd name="connsiteX8" fmla="*/ 53616 w 703973"/>
                  <a:gd name="connsiteY8" fmla="*/ 54609 h 266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03973" h="266943">
                    <a:moveTo>
                      <a:pt x="53616" y="54609"/>
                    </a:moveTo>
                    <a:cubicBezTo>
                      <a:pt x="-4766" y="64466"/>
                      <a:pt x="8881" y="40203"/>
                      <a:pt x="3574" y="59158"/>
                    </a:cubicBezTo>
                    <a:cubicBezTo>
                      <a:pt x="-1733" y="78113"/>
                      <a:pt x="-4765" y="138770"/>
                      <a:pt x="21772" y="168340"/>
                    </a:cubicBezTo>
                    <a:cubicBezTo>
                      <a:pt x="48309" y="197910"/>
                      <a:pt x="90768" y="220657"/>
                      <a:pt x="162798" y="236579"/>
                    </a:cubicBezTo>
                    <a:cubicBezTo>
                      <a:pt x="234828" y="252501"/>
                      <a:pt x="367515" y="275248"/>
                      <a:pt x="453951" y="263875"/>
                    </a:cubicBezTo>
                    <a:cubicBezTo>
                      <a:pt x="540387" y="252502"/>
                      <a:pt x="647294" y="203976"/>
                      <a:pt x="681413" y="168340"/>
                    </a:cubicBezTo>
                    <a:cubicBezTo>
                      <a:pt x="715532" y="132704"/>
                      <a:pt x="713258" y="78114"/>
                      <a:pt x="658667" y="50060"/>
                    </a:cubicBezTo>
                    <a:cubicBezTo>
                      <a:pt x="604076" y="22006"/>
                      <a:pt x="452434" y="-740"/>
                      <a:pt x="353867" y="18"/>
                    </a:cubicBezTo>
                    <a:cubicBezTo>
                      <a:pt x="255300" y="776"/>
                      <a:pt x="111998" y="44752"/>
                      <a:pt x="53616" y="54609"/>
                    </a:cubicBezTo>
                    <a:close/>
                  </a:path>
                </a:pathLst>
              </a:custGeom>
              <a:solidFill>
                <a:srgbClr val="7AB901"/>
              </a:solidFill>
              <a:ln>
                <a:solidFill>
                  <a:srgbClr val="3B6243"/>
                </a:solidFill>
              </a:ln>
              <a:effectLst>
                <a:outerShdw dist="50800" dir="5400000" algn="ctr" rotWithShape="0">
                  <a:srgbClr val="495EB3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3018739" y="1687210"/>
                <a:ext cx="671505" cy="302754"/>
              </a:xfrm>
              <a:prstGeom prst="ellipse">
                <a:avLst/>
              </a:prstGeom>
              <a:solidFill>
                <a:srgbClr val="DBFC6E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Diagonal Stripe 36"/>
              <p:cNvSpPr/>
              <p:nvPr/>
            </p:nvSpPr>
            <p:spPr>
              <a:xfrm rot="2899455">
                <a:off x="1179469" y="1343919"/>
                <a:ext cx="1328183" cy="1481136"/>
              </a:xfrm>
              <a:prstGeom prst="diagStripe">
                <a:avLst>
                  <a:gd name="adj" fmla="val 97490"/>
                </a:avLst>
              </a:prstGeom>
              <a:solidFill>
                <a:srgbClr val="95BF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reeform 37"/>
              <p:cNvSpPr/>
              <p:nvPr/>
            </p:nvSpPr>
            <p:spPr>
              <a:xfrm>
                <a:off x="2692043" y="1380485"/>
                <a:ext cx="114719" cy="120207"/>
              </a:xfrm>
              <a:custGeom>
                <a:avLst/>
                <a:gdLst>
                  <a:gd name="connsiteX0" fmla="*/ 9835 w 114719"/>
                  <a:gd name="connsiteY0" fmla="*/ 3057 h 120207"/>
                  <a:gd name="connsiteX1" fmla="*/ 105369 w 114719"/>
                  <a:gd name="connsiteY1" fmla="*/ 30352 h 120207"/>
                  <a:gd name="connsiteX2" fmla="*/ 100820 w 114719"/>
                  <a:gd name="connsiteY2" fmla="*/ 116788 h 120207"/>
                  <a:gd name="connsiteX3" fmla="*/ 14384 w 114719"/>
                  <a:gd name="connsiteY3" fmla="*/ 94042 h 120207"/>
                  <a:gd name="connsiteX4" fmla="*/ 9835 w 114719"/>
                  <a:gd name="connsiteY4" fmla="*/ 3057 h 12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719" h="120207">
                    <a:moveTo>
                      <a:pt x="9835" y="3057"/>
                    </a:moveTo>
                    <a:cubicBezTo>
                      <a:pt x="24999" y="-7558"/>
                      <a:pt x="90205" y="11397"/>
                      <a:pt x="105369" y="30352"/>
                    </a:cubicBezTo>
                    <a:cubicBezTo>
                      <a:pt x="120533" y="49307"/>
                      <a:pt x="115984" y="106173"/>
                      <a:pt x="100820" y="116788"/>
                    </a:cubicBezTo>
                    <a:cubicBezTo>
                      <a:pt x="85656" y="127403"/>
                      <a:pt x="31065" y="111481"/>
                      <a:pt x="14384" y="94042"/>
                    </a:cubicBezTo>
                    <a:cubicBezTo>
                      <a:pt x="-2297" y="76603"/>
                      <a:pt x="-5329" y="13672"/>
                      <a:pt x="9835" y="3057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2963260" y="1388037"/>
                <a:ext cx="114719" cy="120207"/>
              </a:xfrm>
              <a:custGeom>
                <a:avLst/>
                <a:gdLst>
                  <a:gd name="connsiteX0" fmla="*/ 9835 w 114719"/>
                  <a:gd name="connsiteY0" fmla="*/ 3057 h 120207"/>
                  <a:gd name="connsiteX1" fmla="*/ 105369 w 114719"/>
                  <a:gd name="connsiteY1" fmla="*/ 30352 h 120207"/>
                  <a:gd name="connsiteX2" fmla="*/ 100820 w 114719"/>
                  <a:gd name="connsiteY2" fmla="*/ 116788 h 120207"/>
                  <a:gd name="connsiteX3" fmla="*/ 14384 w 114719"/>
                  <a:gd name="connsiteY3" fmla="*/ 94042 h 120207"/>
                  <a:gd name="connsiteX4" fmla="*/ 9835 w 114719"/>
                  <a:gd name="connsiteY4" fmla="*/ 3057 h 12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719" h="120207">
                    <a:moveTo>
                      <a:pt x="9835" y="3057"/>
                    </a:moveTo>
                    <a:cubicBezTo>
                      <a:pt x="24999" y="-7558"/>
                      <a:pt x="90205" y="11397"/>
                      <a:pt x="105369" y="30352"/>
                    </a:cubicBezTo>
                    <a:cubicBezTo>
                      <a:pt x="120533" y="49307"/>
                      <a:pt x="115984" y="106173"/>
                      <a:pt x="100820" y="116788"/>
                    </a:cubicBezTo>
                    <a:cubicBezTo>
                      <a:pt x="85656" y="127403"/>
                      <a:pt x="31065" y="111481"/>
                      <a:pt x="14384" y="94042"/>
                    </a:cubicBezTo>
                    <a:cubicBezTo>
                      <a:pt x="-2297" y="76603"/>
                      <a:pt x="-5329" y="13672"/>
                      <a:pt x="9835" y="3057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Stored Data 39"/>
              <p:cNvSpPr/>
              <p:nvPr/>
            </p:nvSpPr>
            <p:spPr>
              <a:xfrm rot="8421408">
                <a:off x="10011971" y="1091494"/>
                <a:ext cx="162745" cy="134088"/>
              </a:xfrm>
              <a:prstGeom prst="flowChartOnlineStorage">
                <a:avLst/>
              </a:prstGeom>
              <a:solidFill>
                <a:schemeClr val="dk1"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Stored Data 40"/>
              <p:cNvSpPr/>
              <p:nvPr/>
            </p:nvSpPr>
            <p:spPr>
              <a:xfrm rot="12321329">
                <a:off x="10243295" y="1099604"/>
                <a:ext cx="162745" cy="134088"/>
              </a:xfrm>
              <a:prstGeom prst="flowChartOnlineStorage">
                <a:avLst/>
              </a:prstGeom>
              <a:solidFill>
                <a:schemeClr val="dk1"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Stored Data 41"/>
              <p:cNvSpPr/>
              <p:nvPr/>
            </p:nvSpPr>
            <p:spPr>
              <a:xfrm rot="15048025">
                <a:off x="10379746" y="1283902"/>
                <a:ext cx="162745" cy="134088"/>
              </a:xfrm>
              <a:prstGeom prst="flowChartOnlineStorage">
                <a:avLst/>
              </a:prstGeom>
              <a:solidFill>
                <a:schemeClr val="dk1"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 42"/>
              <p:cNvSpPr/>
              <p:nvPr/>
            </p:nvSpPr>
            <p:spPr>
              <a:xfrm>
                <a:off x="7623953" y="1543825"/>
                <a:ext cx="824449" cy="974746"/>
              </a:xfrm>
              <a:custGeom>
                <a:avLst/>
                <a:gdLst>
                  <a:gd name="connsiteX0" fmla="*/ 823024 w 824449"/>
                  <a:gd name="connsiteY0" fmla="*/ 39540 h 974746"/>
                  <a:gd name="connsiteX1" fmla="*/ 658219 w 824449"/>
                  <a:gd name="connsiteY1" fmla="*/ 374466 h 974746"/>
                  <a:gd name="connsiteX2" fmla="*/ 153173 w 824449"/>
                  <a:gd name="connsiteY2" fmla="*/ 916726 h 974746"/>
                  <a:gd name="connsiteX3" fmla="*/ 14949 w 824449"/>
                  <a:gd name="connsiteY3" fmla="*/ 948624 h 974746"/>
                  <a:gd name="connsiteX4" fmla="*/ 41531 w 824449"/>
                  <a:gd name="connsiteY4" fmla="*/ 821033 h 974746"/>
                  <a:gd name="connsiteX5" fmla="*/ 349875 w 824449"/>
                  <a:gd name="connsiteY5" fmla="*/ 597749 h 974746"/>
                  <a:gd name="connsiteX6" fmla="*/ 636954 w 824449"/>
                  <a:gd name="connsiteY6" fmla="*/ 214977 h 974746"/>
                  <a:gd name="connsiteX7" fmla="*/ 732647 w 824449"/>
                  <a:gd name="connsiteY7" fmla="*/ 23591 h 974746"/>
                  <a:gd name="connsiteX8" fmla="*/ 823024 w 824449"/>
                  <a:gd name="connsiteY8" fmla="*/ 39540 h 974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4449" h="974746">
                    <a:moveTo>
                      <a:pt x="823024" y="39540"/>
                    </a:moveTo>
                    <a:cubicBezTo>
                      <a:pt x="810619" y="98019"/>
                      <a:pt x="769861" y="228268"/>
                      <a:pt x="658219" y="374466"/>
                    </a:cubicBezTo>
                    <a:cubicBezTo>
                      <a:pt x="546577" y="520664"/>
                      <a:pt x="260385" y="821033"/>
                      <a:pt x="153173" y="916726"/>
                    </a:cubicBezTo>
                    <a:cubicBezTo>
                      <a:pt x="45961" y="1012419"/>
                      <a:pt x="33556" y="964573"/>
                      <a:pt x="14949" y="948624"/>
                    </a:cubicBezTo>
                    <a:cubicBezTo>
                      <a:pt x="-3658" y="932675"/>
                      <a:pt x="-14290" y="879512"/>
                      <a:pt x="41531" y="821033"/>
                    </a:cubicBezTo>
                    <a:cubicBezTo>
                      <a:pt x="97352" y="762554"/>
                      <a:pt x="250638" y="698758"/>
                      <a:pt x="349875" y="597749"/>
                    </a:cubicBezTo>
                    <a:cubicBezTo>
                      <a:pt x="449112" y="496740"/>
                      <a:pt x="573159" y="310670"/>
                      <a:pt x="636954" y="214977"/>
                    </a:cubicBezTo>
                    <a:cubicBezTo>
                      <a:pt x="700749" y="119284"/>
                      <a:pt x="701635" y="49286"/>
                      <a:pt x="732647" y="23591"/>
                    </a:cubicBezTo>
                    <a:cubicBezTo>
                      <a:pt x="763659" y="-2104"/>
                      <a:pt x="835429" y="-18939"/>
                      <a:pt x="823024" y="39540"/>
                    </a:cubicBezTo>
                    <a:close/>
                  </a:path>
                </a:pathLst>
              </a:custGeom>
              <a:solidFill>
                <a:srgbClr val="2A59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 43"/>
              <p:cNvSpPr/>
              <p:nvPr/>
            </p:nvSpPr>
            <p:spPr>
              <a:xfrm>
                <a:off x="7605169" y="1437233"/>
                <a:ext cx="4334097" cy="985783"/>
              </a:xfrm>
              <a:custGeom>
                <a:avLst/>
                <a:gdLst>
                  <a:gd name="connsiteX0" fmla="*/ 18718 w 4334097"/>
                  <a:gd name="connsiteY0" fmla="*/ 902443 h 985783"/>
                  <a:gd name="connsiteX1" fmla="*/ 429844 w 4334097"/>
                  <a:gd name="connsiteY1" fmla="*/ 569290 h 985783"/>
                  <a:gd name="connsiteX2" fmla="*/ 656671 w 4334097"/>
                  <a:gd name="connsiteY2" fmla="*/ 165252 h 985783"/>
                  <a:gd name="connsiteX3" fmla="*/ 706290 w 4334097"/>
                  <a:gd name="connsiteY3" fmla="*/ 16397 h 985783"/>
                  <a:gd name="connsiteX4" fmla="*/ 777174 w 4334097"/>
                  <a:gd name="connsiteY4" fmla="*/ 2220 h 985783"/>
                  <a:gd name="connsiteX5" fmla="*/ 989825 w 4334097"/>
                  <a:gd name="connsiteY5" fmla="*/ 2220 h 985783"/>
                  <a:gd name="connsiteX6" fmla="*/ 2152318 w 4334097"/>
                  <a:gd name="connsiteY6" fmla="*/ 9308 h 985783"/>
                  <a:gd name="connsiteX7" fmla="*/ 3428225 w 4334097"/>
                  <a:gd name="connsiteY7" fmla="*/ 2220 h 985783"/>
                  <a:gd name="connsiteX8" fmla="*/ 3888969 w 4334097"/>
                  <a:gd name="connsiteY8" fmla="*/ 9308 h 985783"/>
                  <a:gd name="connsiteX9" fmla="*/ 4179592 w 4334097"/>
                  <a:gd name="connsiteY9" fmla="*/ 58927 h 985783"/>
                  <a:gd name="connsiteX10" fmla="*/ 4328448 w 4334097"/>
                  <a:gd name="connsiteY10" fmla="*/ 186518 h 985783"/>
                  <a:gd name="connsiteX11" fmla="*/ 4264653 w 4334097"/>
                  <a:gd name="connsiteY11" fmla="*/ 399169 h 985783"/>
                  <a:gd name="connsiteX12" fmla="*/ 3917323 w 4334097"/>
                  <a:gd name="connsiteY12" fmla="*/ 852825 h 985783"/>
                  <a:gd name="connsiteX13" fmla="*/ 3697583 w 4334097"/>
                  <a:gd name="connsiteY13" fmla="*/ 944973 h 985783"/>
                  <a:gd name="connsiteX14" fmla="*/ 3725937 w 4334097"/>
                  <a:gd name="connsiteY14" fmla="*/ 810294 h 985783"/>
                  <a:gd name="connsiteX15" fmla="*/ 3959853 w 4334097"/>
                  <a:gd name="connsiteY15" fmla="*/ 604732 h 985783"/>
                  <a:gd name="connsiteX16" fmla="*/ 4115797 w 4334097"/>
                  <a:gd name="connsiteY16" fmla="*/ 399169 h 985783"/>
                  <a:gd name="connsiteX17" fmla="*/ 4115797 w 4334097"/>
                  <a:gd name="connsiteY17" fmla="*/ 236136 h 985783"/>
                  <a:gd name="connsiteX18" fmla="*/ 4016560 w 4334097"/>
                  <a:gd name="connsiteY18" fmla="*/ 129811 h 985783"/>
                  <a:gd name="connsiteX19" fmla="*/ 3782644 w 4334097"/>
                  <a:gd name="connsiteY19" fmla="*/ 115634 h 985783"/>
                  <a:gd name="connsiteX20" fmla="*/ 2386234 w 4334097"/>
                  <a:gd name="connsiteY20" fmla="*/ 122722 h 985783"/>
                  <a:gd name="connsiteX21" fmla="*/ 1259183 w 4334097"/>
                  <a:gd name="connsiteY21" fmla="*/ 122722 h 985783"/>
                  <a:gd name="connsiteX22" fmla="*/ 918941 w 4334097"/>
                  <a:gd name="connsiteY22" fmla="*/ 122722 h 985783"/>
                  <a:gd name="connsiteX23" fmla="*/ 777174 w 4334097"/>
                  <a:gd name="connsiteY23" fmla="*/ 122722 h 985783"/>
                  <a:gd name="connsiteX24" fmla="*/ 770085 w 4334097"/>
                  <a:gd name="connsiteY24" fmla="*/ 172341 h 985783"/>
                  <a:gd name="connsiteX25" fmla="*/ 741732 w 4334097"/>
                  <a:gd name="connsiteY25" fmla="*/ 221959 h 985783"/>
                  <a:gd name="connsiteX26" fmla="*/ 557434 w 4334097"/>
                  <a:gd name="connsiteY26" fmla="*/ 548025 h 985783"/>
                  <a:gd name="connsiteX27" fmla="*/ 117955 w 4334097"/>
                  <a:gd name="connsiteY27" fmla="*/ 959150 h 985783"/>
                  <a:gd name="connsiteX28" fmla="*/ 18718 w 4334097"/>
                  <a:gd name="connsiteY28" fmla="*/ 902443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334097" h="985783">
                    <a:moveTo>
                      <a:pt x="18718" y="902443"/>
                    </a:moveTo>
                    <a:cubicBezTo>
                      <a:pt x="70700" y="837466"/>
                      <a:pt x="323519" y="692155"/>
                      <a:pt x="429844" y="569290"/>
                    </a:cubicBezTo>
                    <a:cubicBezTo>
                      <a:pt x="536169" y="446425"/>
                      <a:pt x="610597" y="257401"/>
                      <a:pt x="656671" y="165252"/>
                    </a:cubicBezTo>
                    <a:cubicBezTo>
                      <a:pt x="702745" y="73103"/>
                      <a:pt x="686206" y="43569"/>
                      <a:pt x="706290" y="16397"/>
                    </a:cubicBezTo>
                    <a:cubicBezTo>
                      <a:pt x="726374" y="-10775"/>
                      <a:pt x="729918" y="4583"/>
                      <a:pt x="777174" y="2220"/>
                    </a:cubicBezTo>
                    <a:cubicBezTo>
                      <a:pt x="824430" y="-143"/>
                      <a:pt x="989825" y="2220"/>
                      <a:pt x="989825" y="2220"/>
                    </a:cubicBezTo>
                    <a:lnTo>
                      <a:pt x="2152318" y="9308"/>
                    </a:lnTo>
                    <a:lnTo>
                      <a:pt x="3428225" y="2220"/>
                    </a:lnTo>
                    <a:cubicBezTo>
                      <a:pt x="3717667" y="2220"/>
                      <a:pt x="3763741" y="-143"/>
                      <a:pt x="3888969" y="9308"/>
                    </a:cubicBezTo>
                    <a:cubicBezTo>
                      <a:pt x="4014197" y="18759"/>
                      <a:pt x="4106345" y="29392"/>
                      <a:pt x="4179592" y="58927"/>
                    </a:cubicBezTo>
                    <a:cubicBezTo>
                      <a:pt x="4252839" y="88462"/>
                      <a:pt x="4314271" y="129811"/>
                      <a:pt x="4328448" y="186518"/>
                    </a:cubicBezTo>
                    <a:cubicBezTo>
                      <a:pt x="4342625" y="243225"/>
                      <a:pt x="4333174" y="288118"/>
                      <a:pt x="4264653" y="399169"/>
                    </a:cubicBezTo>
                    <a:cubicBezTo>
                      <a:pt x="4196132" y="510220"/>
                      <a:pt x="4011835" y="761858"/>
                      <a:pt x="3917323" y="852825"/>
                    </a:cubicBezTo>
                    <a:cubicBezTo>
                      <a:pt x="3822811" y="943792"/>
                      <a:pt x="3729481" y="952062"/>
                      <a:pt x="3697583" y="944973"/>
                    </a:cubicBezTo>
                    <a:cubicBezTo>
                      <a:pt x="3665685" y="937884"/>
                      <a:pt x="3682225" y="867001"/>
                      <a:pt x="3725937" y="810294"/>
                    </a:cubicBezTo>
                    <a:cubicBezTo>
                      <a:pt x="3769649" y="753587"/>
                      <a:pt x="3894876" y="673253"/>
                      <a:pt x="3959853" y="604732"/>
                    </a:cubicBezTo>
                    <a:cubicBezTo>
                      <a:pt x="4024830" y="536211"/>
                      <a:pt x="4089806" y="460602"/>
                      <a:pt x="4115797" y="399169"/>
                    </a:cubicBezTo>
                    <a:cubicBezTo>
                      <a:pt x="4141788" y="337736"/>
                      <a:pt x="4132337" y="281029"/>
                      <a:pt x="4115797" y="236136"/>
                    </a:cubicBezTo>
                    <a:cubicBezTo>
                      <a:pt x="4099258" y="191243"/>
                      <a:pt x="4072085" y="149895"/>
                      <a:pt x="4016560" y="129811"/>
                    </a:cubicBezTo>
                    <a:cubicBezTo>
                      <a:pt x="3961035" y="109727"/>
                      <a:pt x="3782644" y="115634"/>
                      <a:pt x="3782644" y="115634"/>
                    </a:cubicBezTo>
                    <a:lnTo>
                      <a:pt x="2386234" y="122722"/>
                    </a:lnTo>
                    <a:lnTo>
                      <a:pt x="1259183" y="122722"/>
                    </a:lnTo>
                    <a:lnTo>
                      <a:pt x="918941" y="122722"/>
                    </a:lnTo>
                    <a:cubicBezTo>
                      <a:pt x="838606" y="122722"/>
                      <a:pt x="801983" y="114452"/>
                      <a:pt x="777174" y="122722"/>
                    </a:cubicBezTo>
                    <a:cubicBezTo>
                      <a:pt x="752365" y="130992"/>
                      <a:pt x="775992" y="155802"/>
                      <a:pt x="770085" y="172341"/>
                    </a:cubicBezTo>
                    <a:cubicBezTo>
                      <a:pt x="764178" y="188880"/>
                      <a:pt x="741732" y="221959"/>
                      <a:pt x="741732" y="221959"/>
                    </a:cubicBezTo>
                    <a:cubicBezTo>
                      <a:pt x="706290" y="284573"/>
                      <a:pt x="661397" y="425160"/>
                      <a:pt x="557434" y="548025"/>
                    </a:cubicBezTo>
                    <a:cubicBezTo>
                      <a:pt x="453471" y="670890"/>
                      <a:pt x="205378" y="898899"/>
                      <a:pt x="117955" y="959150"/>
                    </a:cubicBezTo>
                    <a:cubicBezTo>
                      <a:pt x="30532" y="1019401"/>
                      <a:pt x="-33264" y="967420"/>
                      <a:pt x="18718" y="902443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 rot="1185350">
                <a:off x="1847334" y="611579"/>
                <a:ext cx="999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ln>
                      <a:solidFill>
                        <a:srgbClr val="1C4C3B"/>
                      </a:solidFill>
                    </a:ln>
                    <a:solidFill>
                      <a:srgbClr val="E7FD9D"/>
                    </a:solidFill>
                    <a:latin typeface="Matryoshka" charset="0"/>
                    <a:ea typeface="Matryoshka" charset="0"/>
                    <a:cs typeface="Matryoshka" charset="0"/>
                  </a:rPr>
                  <a:t>BACK</a:t>
                </a:r>
                <a:endParaRPr lang="en-US" sz="2400" dirty="0">
                  <a:ln>
                    <a:solidFill>
                      <a:srgbClr val="1C4C3B"/>
                    </a:solidFill>
                  </a:ln>
                  <a:solidFill>
                    <a:srgbClr val="E7FD9D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2991079" y="1677830"/>
                <a:ext cx="8381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i="1" dirty="0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Search</a:t>
                </a:r>
                <a:endParaRPr lang="en-US" sz="12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47" name="Freeform 46"/>
              <p:cNvSpPr/>
              <p:nvPr/>
            </p:nvSpPr>
            <p:spPr>
              <a:xfrm>
                <a:off x="4171324" y="1550254"/>
                <a:ext cx="1076927" cy="1014466"/>
              </a:xfrm>
              <a:custGeom>
                <a:avLst/>
                <a:gdLst>
                  <a:gd name="connsiteX0" fmla="*/ 222999 w 1076927"/>
                  <a:gd name="connsiteY0" fmla="*/ 10791 h 1014466"/>
                  <a:gd name="connsiteX1" fmla="*/ 11332 w 1076927"/>
                  <a:gd name="connsiteY1" fmla="*/ 10791 h 1014466"/>
                  <a:gd name="connsiteX2" fmla="*/ 36732 w 1076927"/>
                  <a:gd name="connsiteY2" fmla="*/ 44658 h 1014466"/>
                  <a:gd name="connsiteX3" fmla="*/ 104466 w 1076927"/>
                  <a:gd name="connsiteY3" fmla="*/ 222458 h 1014466"/>
                  <a:gd name="connsiteX4" fmla="*/ 256866 w 1076927"/>
                  <a:gd name="connsiteY4" fmla="*/ 535724 h 1014466"/>
                  <a:gd name="connsiteX5" fmla="*/ 688666 w 1076927"/>
                  <a:gd name="connsiteY5" fmla="*/ 840524 h 1014466"/>
                  <a:gd name="connsiteX6" fmla="*/ 1069666 w 1076927"/>
                  <a:gd name="connsiteY6" fmla="*/ 1009858 h 1014466"/>
                  <a:gd name="connsiteX7" fmla="*/ 934199 w 1076927"/>
                  <a:gd name="connsiteY7" fmla="*/ 662724 h 1014466"/>
                  <a:gd name="connsiteX8" fmla="*/ 874932 w 1076927"/>
                  <a:gd name="connsiteY8" fmla="*/ 662724 h 1014466"/>
                  <a:gd name="connsiteX9" fmla="*/ 595532 w 1076927"/>
                  <a:gd name="connsiteY9" fmla="*/ 578058 h 1014466"/>
                  <a:gd name="connsiteX10" fmla="*/ 434666 w 1076927"/>
                  <a:gd name="connsiteY10" fmla="*/ 366391 h 1014466"/>
                  <a:gd name="connsiteX11" fmla="*/ 239932 w 1076927"/>
                  <a:gd name="connsiteY11" fmla="*/ 137791 h 1014466"/>
                  <a:gd name="connsiteX12" fmla="*/ 222999 w 1076927"/>
                  <a:gd name="connsiteY12" fmla="*/ 10791 h 1014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6927" h="1014466">
                    <a:moveTo>
                      <a:pt x="222999" y="10791"/>
                    </a:moveTo>
                    <a:cubicBezTo>
                      <a:pt x="184899" y="-10376"/>
                      <a:pt x="42376" y="5146"/>
                      <a:pt x="11332" y="10791"/>
                    </a:cubicBezTo>
                    <a:cubicBezTo>
                      <a:pt x="-19713" y="16436"/>
                      <a:pt x="21210" y="9380"/>
                      <a:pt x="36732" y="44658"/>
                    </a:cubicBezTo>
                    <a:cubicBezTo>
                      <a:pt x="52254" y="79936"/>
                      <a:pt x="67777" y="140614"/>
                      <a:pt x="104466" y="222458"/>
                    </a:cubicBezTo>
                    <a:cubicBezTo>
                      <a:pt x="141155" y="304302"/>
                      <a:pt x="159499" y="432713"/>
                      <a:pt x="256866" y="535724"/>
                    </a:cubicBezTo>
                    <a:cubicBezTo>
                      <a:pt x="354233" y="638735"/>
                      <a:pt x="553199" y="761502"/>
                      <a:pt x="688666" y="840524"/>
                    </a:cubicBezTo>
                    <a:cubicBezTo>
                      <a:pt x="824133" y="919546"/>
                      <a:pt x="1028744" y="1039491"/>
                      <a:pt x="1069666" y="1009858"/>
                    </a:cubicBezTo>
                    <a:cubicBezTo>
                      <a:pt x="1110588" y="980225"/>
                      <a:pt x="966655" y="720580"/>
                      <a:pt x="934199" y="662724"/>
                    </a:cubicBezTo>
                    <a:cubicBezTo>
                      <a:pt x="901743" y="604868"/>
                      <a:pt x="931376" y="676835"/>
                      <a:pt x="874932" y="662724"/>
                    </a:cubicBezTo>
                    <a:cubicBezTo>
                      <a:pt x="818488" y="648613"/>
                      <a:pt x="668910" y="627447"/>
                      <a:pt x="595532" y="578058"/>
                    </a:cubicBezTo>
                    <a:cubicBezTo>
                      <a:pt x="522154" y="528669"/>
                      <a:pt x="493933" y="439769"/>
                      <a:pt x="434666" y="366391"/>
                    </a:cubicBezTo>
                    <a:cubicBezTo>
                      <a:pt x="375399" y="293013"/>
                      <a:pt x="278032" y="197058"/>
                      <a:pt x="239932" y="137791"/>
                    </a:cubicBezTo>
                    <a:cubicBezTo>
                      <a:pt x="201832" y="78524"/>
                      <a:pt x="261099" y="31958"/>
                      <a:pt x="222999" y="10791"/>
                    </a:cubicBezTo>
                    <a:close/>
                  </a:path>
                </a:pathLst>
              </a:custGeom>
              <a:solidFill>
                <a:srgbClr val="2947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reeform 47"/>
              <p:cNvSpPr/>
              <p:nvPr/>
            </p:nvSpPr>
            <p:spPr>
              <a:xfrm flipH="1">
                <a:off x="6822606" y="1550254"/>
                <a:ext cx="1121710" cy="1014466"/>
              </a:xfrm>
              <a:custGeom>
                <a:avLst/>
                <a:gdLst>
                  <a:gd name="connsiteX0" fmla="*/ 222999 w 1076927"/>
                  <a:gd name="connsiteY0" fmla="*/ 10791 h 1014466"/>
                  <a:gd name="connsiteX1" fmla="*/ 11332 w 1076927"/>
                  <a:gd name="connsiteY1" fmla="*/ 10791 h 1014466"/>
                  <a:gd name="connsiteX2" fmla="*/ 36732 w 1076927"/>
                  <a:gd name="connsiteY2" fmla="*/ 44658 h 1014466"/>
                  <a:gd name="connsiteX3" fmla="*/ 104466 w 1076927"/>
                  <a:gd name="connsiteY3" fmla="*/ 222458 h 1014466"/>
                  <a:gd name="connsiteX4" fmla="*/ 256866 w 1076927"/>
                  <a:gd name="connsiteY4" fmla="*/ 535724 h 1014466"/>
                  <a:gd name="connsiteX5" fmla="*/ 688666 w 1076927"/>
                  <a:gd name="connsiteY5" fmla="*/ 840524 h 1014466"/>
                  <a:gd name="connsiteX6" fmla="*/ 1069666 w 1076927"/>
                  <a:gd name="connsiteY6" fmla="*/ 1009858 h 1014466"/>
                  <a:gd name="connsiteX7" fmla="*/ 934199 w 1076927"/>
                  <a:gd name="connsiteY7" fmla="*/ 662724 h 1014466"/>
                  <a:gd name="connsiteX8" fmla="*/ 874932 w 1076927"/>
                  <a:gd name="connsiteY8" fmla="*/ 662724 h 1014466"/>
                  <a:gd name="connsiteX9" fmla="*/ 595532 w 1076927"/>
                  <a:gd name="connsiteY9" fmla="*/ 578058 h 1014466"/>
                  <a:gd name="connsiteX10" fmla="*/ 434666 w 1076927"/>
                  <a:gd name="connsiteY10" fmla="*/ 366391 h 1014466"/>
                  <a:gd name="connsiteX11" fmla="*/ 239932 w 1076927"/>
                  <a:gd name="connsiteY11" fmla="*/ 137791 h 1014466"/>
                  <a:gd name="connsiteX12" fmla="*/ 222999 w 1076927"/>
                  <a:gd name="connsiteY12" fmla="*/ 10791 h 1014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6927" h="1014466">
                    <a:moveTo>
                      <a:pt x="222999" y="10791"/>
                    </a:moveTo>
                    <a:cubicBezTo>
                      <a:pt x="184899" y="-10376"/>
                      <a:pt x="42376" y="5146"/>
                      <a:pt x="11332" y="10791"/>
                    </a:cubicBezTo>
                    <a:cubicBezTo>
                      <a:pt x="-19713" y="16436"/>
                      <a:pt x="21210" y="9380"/>
                      <a:pt x="36732" y="44658"/>
                    </a:cubicBezTo>
                    <a:cubicBezTo>
                      <a:pt x="52254" y="79936"/>
                      <a:pt x="67777" y="140614"/>
                      <a:pt x="104466" y="222458"/>
                    </a:cubicBezTo>
                    <a:cubicBezTo>
                      <a:pt x="141155" y="304302"/>
                      <a:pt x="159499" y="432713"/>
                      <a:pt x="256866" y="535724"/>
                    </a:cubicBezTo>
                    <a:cubicBezTo>
                      <a:pt x="354233" y="638735"/>
                      <a:pt x="553199" y="761502"/>
                      <a:pt x="688666" y="840524"/>
                    </a:cubicBezTo>
                    <a:cubicBezTo>
                      <a:pt x="824133" y="919546"/>
                      <a:pt x="1028744" y="1039491"/>
                      <a:pt x="1069666" y="1009858"/>
                    </a:cubicBezTo>
                    <a:cubicBezTo>
                      <a:pt x="1110588" y="980225"/>
                      <a:pt x="966655" y="720580"/>
                      <a:pt x="934199" y="662724"/>
                    </a:cubicBezTo>
                    <a:cubicBezTo>
                      <a:pt x="901743" y="604868"/>
                      <a:pt x="931376" y="676835"/>
                      <a:pt x="874932" y="662724"/>
                    </a:cubicBezTo>
                    <a:cubicBezTo>
                      <a:pt x="818488" y="648613"/>
                      <a:pt x="668910" y="627447"/>
                      <a:pt x="595532" y="578058"/>
                    </a:cubicBezTo>
                    <a:cubicBezTo>
                      <a:pt x="522154" y="528669"/>
                      <a:pt x="493933" y="439769"/>
                      <a:pt x="434666" y="366391"/>
                    </a:cubicBezTo>
                    <a:cubicBezTo>
                      <a:pt x="375399" y="293013"/>
                      <a:pt x="278032" y="197058"/>
                      <a:pt x="239932" y="137791"/>
                    </a:cubicBezTo>
                    <a:cubicBezTo>
                      <a:pt x="201832" y="78524"/>
                      <a:pt x="261099" y="31958"/>
                      <a:pt x="222999" y="10791"/>
                    </a:cubicBezTo>
                    <a:close/>
                  </a:path>
                </a:pathLst>
              </a:custGeom>
              <a:solidFill>
                <a:srgbClr val="2947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 48"/>
              <p:cNvSpPr/>
              <p:nvPr/>
            </p:nvSpPr>
            <p:spPr>
              <a:xfrm>
                <a:off x="4337422" y="1040909"/>
                <a:ext cx="1150585" cy="1366774"/>
              </a:xfrm>
              <a:custGeom>
                <a:avLst/>
                <a:gdLst>
                  <a:gd name="connsiteX0" fmla="*/ 422763 w 753503"/>
                  <a:gd name="connsiteY0" fmla="*/ 1086116 h 1161884"/>
                  <a:gd name="connsiteX1" fmla="*/ 139228 w 753503"/>
                  <a:gd name="connsiteY1" fmla="*/ 752963 h 1161884"/>
                  <a:gd name="connsiteX2" fmla="*/ 18725 w 753503"/>
                  <a:gd name="connsiteY2" fmla="*/ 526135 h 1161884"/>
                  <a:gd name="connsiteX3" fmla="*/ 4549 w 753503"/>
                  <a:gd name="connsiteY3" fmla="*/ 178804 h 1161884"/>
                  <a:gd name="connsiteX4" fmla="*/ 61256 w 753503"/>
                  <a:gd name="connsiteY4" fmla="*/ 58302 h 1161884"/>
                  <a:gd name="connsiteX5" fmla="*/ 174670 w 753503"/>
                  <a:gd name="connsiteY5" fmla="*/ 37037 h 1161884"/>
                  <a:gd name="connsiteX6" fmla="*/ 642502 w 753503"/>
                  <a:gd name="connsiteY6" fmla="*/ 561576 h 1161884"/>
                  <a:gd name="connsiteX7" fmla="*/ 741739 w 753503"/>
                  <a:gd name="connsiteY7" fmla="*/ 1114470 h 1161884"/>
                  <a:gd name="connsiteX8" fmla="*/ 422763 w 753503"/>
                  <a:gd name="connsiteY8" fmla="*/ 1086116 h 1161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3503" h="1161884">
                    <a:moveTo>
                      <a:pt x="422763" y="1086116"/>
                    </a:moveTo>
                    <a:cubicBezTo>
                      <a:pt x="322344" y="1025865"/>
                      <a:pt x="206568" y="846293"/>
                      <a:pt x="139228" y="752963"/>
                    </a:cubicBezTo>
                    <a:cubicBezTo>
                      <a:pt x="71888" y="659633"/>
                      <a:pt x="41172" y="621828"/>
                      <a:pt x="18725" y="526135"/>
                    </a:cubicBezTo>
                    <a:cubicBezTo>
                      <a:pt x="-3722" y="430442"/>
                      <a:pt x="-2539" y="256776"/>
                      <a:pt x="4549" y="178804"/>
                    </a:cubicBezTo>
                    <a:cubicBezTo>
                      <a:pt x="11637" y="100832"/>
                      <a:pt x="32903" y="81930"/>
                      <a:pt x="61256" y="58302"/>
                    </a:cubicBezTo>
                    <a:cubicBezTo>
                      <a:pt x="89609" y="34674"/>
                      <a:pt x="77796" y="-46842"/>
                      <a:pt x="174670" y="37037"/>
                    </a:cubicBezTo>
                    <a:cubicBezTo>
                      <a:pt x="271544" y="120916"/>
                      <a:pt x="547991" y="382004"/>
                      <a:pt x="642502" y="561576"/>
                    </a:cubicBezTo>
                    <a:cubicBezTo>
                      <a:pt x="737014" y="741148"/>
                      <a:pt x="774818" y="1022321"/>
                      <a:pt x="741739" y="1114470"/>
                    </a:cubicBezTo>
                    <a:cubicBezTo>
                      <a:pt x="708660" y="1206619"/>
                      <a:pt x="523182" y="1146367"/>
                      <a:pt x="422763" y="10861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Freeform 49"/>
              <p:cNvSpPr/>
              <p:nvPr/>
            </p:nvSpPr>
            <p:spPr>
              <a:xfrm>
                <a:off x="4408183" y="829408"/>
                <a:ext cx="3365059" cy="1499060"/>
              </a:xfrm>
              <a:custGeom>
                <a:avLst/>
                <a:gdLst>
                  <a:gd name="connsiteX0" fmla="*/ 18848 w 3365059"/>
                  <a:gd name="connsiteY0" fmla="*/ 425747 h 1484385"/>
                  <a:gd name="connsiteX1" fmla="*/ 203146 w 3365059"/>
                  <a:gd name="connsiteY1" fmla="*/ 886491 h 1484385"/>
                  <a:gd name="connsiteX2" fmla="*/ 812746 w 3365059"/>
                  <a:gd name="connsiteY2" fmla="*/ 1432296 h 1484385"/>
                  <a:gd name="connsiteX3" fmla="*/ 1535760 w 3365059"/>
                  <a:gd name="connsiteY3" fmla="*/ 1460650 h 1484385"/>
                  <a:gd name="connsiteX4" fmla="*/ 2655723 w 3365059"/>
                  <a:gd name="connsiteY4" fmla="*/ 1418119 h 1484385"/>
                  <a:gd name="connsiteX5" fmla="*/ 2981788 w 3365059"/>
                  <a:gd name="connsiteY5" fmla="*/ 1106231 h 1484385"/>
                  <a:gd name="connsiteX6" fmla="*/ 3350383 w 3365059"/>
                  <a:gd name="connsiteY6" fmla="*/ 532073 h 1484385"/>
                  <a:gd name="connsiteX7" fmla="*/ 3215704 w 3365059"/>
                  <a:gd name="connsiteY7" fmla="*/ 213096 h 1484385"/>
                  <a:gd name="connsiteX8" fmla="*/ 2528132 w 3365059"/>
                  <a:gd name="connsiteY8" fmla="*/ 50064 h 1484385"/>
                  <a:gd name="connsiteX9" fmla="*/ 1259313 w 3365059"/>
                  <a:gd name="connsiteY9" fmla="*/ 445 h 1484385"/>
                  <a:gd name="connsiteX10" fmla="*/ 522123 w 3365059"/>
                  <a:gd name="connsiteY10" fmla="*/ 71329 h 1484385"/>
                  <a:gd name="connsiteX11" fmla="*/ 61378 w 3365059"/>
                  <a:gd name="connsiteY11" fmla="*/ 262715 h 1484385"/>
                  <a:gd name="connsiteX12" fmla="*/ 18848 w 3365059"/>
                  <a:gd name="connsiteY12" fmla="*/ 425747 h 148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365059" h="1484385">
                    <a:moveTo>
                      <a:pt x="18848" y="425747"/>
                    </a:moveTo>
                    <a:cubicBezTo>
                      <a:pt x="42476" y="529710"/>
                      <a:pt x="70830" y="718733"/>
                      <a:pt x="203146" y="886491"/>
                    </a:cubicBezTo>
                    <a:cubicBezTo>
                      <a:pt x="335462" y="1054249"/>
                      <a:pt x="590644" y="1336603"/>
                      <a:pt x="812746" y="1432296"/>
                    </a:cubicBezTo>
                    <a:cubicBezTo>
                      <a:pt x="1034848" y="1527989"/>
                      <a:pt x="1228597" y="1463013"/>
                      <a:pt x="1535760" y="1460650"/>
                    </a:cubicBezTo>
                    <a:cubicBezTo>
                      <a:pt x="1842923" y="1458287"/>
                      <a:pt x="2414718" y="1477189"/>
                      <a:pt x="2655723" y="1418119"/>
                    </a:cubicBezTo>
                    <a:cubicBezTo>
                      <a:pt x="2896728" y="1359049"/>
                      <a:pt x="2866011" y="1253905"/>
                      <a:pt x="2981788" y="1106231"/>
                    </a:cubicBezTo>
                    <a:cubicBezTo>
                      <a:pt x="3097565" y="958557"/>
                      <a:pt x="3311397" y="680929"/>
                      <a:pt x="3350383" y="532073"/>
                    </a:cubicBezTo>
                    <a:cubicBezTo>
                      <a:pt x="3389369" y="383217"/>
                      <a:pt x="3352746" y="293431"/>
                      <a:pt x="3215704" y="213096"/>
                    </a:cubicBezTo>
                    <a:cubicBezTo>
                      <a:pt x="3078662" y="132761"/>
                      <a:pt x="2854197" y="85506"/>
                      <a:pt x="2528132" y="50064"/>
                    </a:cubicBezTo>
                    <a:cubicBezTo>
                      <a:pt x="2202067" y="14622"/>
                      <a:pt x="1593648" y="-3099"/>
                      <a:pt x="1259313" y="445"/>
                    </a:cubicBezTo>
                    <a:cubicBezTo>
                      <a:pt x="924978" y="3989"/>
                      <a:pt x="721779" y="27617"/>
                      <a:pt x="522123" y="71329"/>
                    </a:cubicBezTo>
                    <a:cubicBezTo>
                      <a:pt x="322467" y="115041"/>
                      <a:pt x="142894" y="198920"/>
                      <a:pt x="61378" y="262715"/>
                    </a:cubicBezTo>
                    <a:cubicBezTo>
                      <a:pt x="-20138" y="326510"/>
                      <a:pt x="-4780" y="321784"/>
                      <a:pt x="18848" y="425747"/>
                    </a:cubicBezTo>
                    <a:close/>
                  </a:path>
                </a:pathLst>
              </a:custGeom>
              <a:solidFill>
                <a:srgbClr val="9ED1C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Freeform 50"/>
              <p:cNvSpPr/>
              <p:nvPr/>
            </p:nvSpPr>
            <p:spPr>
              <a:xfrm>
                <a:off x="4409968" y="836144"/>
                <a:ext cx="3347100" cy="1568815"/>
              </a:xfrm>
              <a:custGeom>
                <a:avLst/>
                <a:gdLst>
                  <a:gd name="connsiteX0" fmla="*/ 845436 w 3347100"/>
                  <a:gd name="connsiteY0" fmla="*/ 1377250 h 1568815"/>
                  <a:gd name="connsiteX1" fmla="*/ 323538 w 3347100"/>
                  <a:gd name="connsiteY1" fmla="*/ 855352 h 1568815"/>
                  <a:gd name="connsiteX2" fmla="*/ 220021 w 3347100"/>
                  <a:gd name="connsiteY2" fmla="*/ 562054 h 1568815"/>
                  <a:gd name="connsiteX3" fmla="*/ 366670 w 3347100"/>
                  <a:gd name="connsiteY3" fmla="*/ 320514 h 1568815"/>
                  <a:gd name="connsiteX4" fmla="*/ 862689 w 3347100"/>
                  <a:gd name="connsiteY4" fmla="*/ 212684 h 1568815"/>
                  <a:gd name="connsiteX5" fmla="*/ 1419092 w 3347100"/>
                  <a:gd name="connsiteY5" fmla="*/ 143673 h 1568815"/>
                  <a:gd name="connsiteX6" fmla="*/ 2579345 w 3347100"/>
                  <a:gd name="connsiteY6" fmla="*/ 195431 h 1568815"/>
                  <a:gd name="connsiteX7" fmla="*/ 3049485 w 3347100"/>
                  <a:gd name="connsiteY7" fmla="*/ 329141 h 1568815"/>
                  <a:gd name="connsiteX8" fmla="*/ 3088304 w 3347100"/>
                  <a:gd name="connsiteY8" fmla="*/ 583620 h 1568815"/>
                  <a:gd name="connsiteX9" fmla="*/ 2958907 w 3347100"/>
                  <a:gd name="connsiteY9" fmla="*/ 902798 h 1568815"/>
                  <a:gd name="connsiteX10" fmla="*/ 2661296 w 3347100"/>
                  <a:gd name="connsiteY10" fmla="*/ 1286673 h 1568815"/>
                  <a:gd name="connsiteX11" fmla="*/ 2467202 w 3347100"/>
                  <a:gd name="connsiteY11" fmla="*/ 1493707 h 1568815"/>
                  <a:gd name="connsiteX12" fmla="*/ 2626790 w 3347100"/>
                  <a:gd name="connsiteY12" fmla="*/ 1528213 h 1568815"/>
                  <a:gd name="connsiteX13" fmla="*/ 3135749 w 3347100"/>
                  <a:gd name="connsiteY13" fmla="*/ 945930 h 1568815"/>
                  <a:gd name="connsiteX14" fmla="*/ 3347096 w 3347100"/>
                  <a:gd name="connsiteY14" fmla="*/ 501669 h 1568815"/>
                  <a:gd name="connsiteX15" fmla="*/ 3131436 w 3347100"/>
                  <a:gd name="connsiteY15" fmla="*/ 195431 h 1568815"/>
                  <a:gd name="connsiteX16" fmla="*/ 2165277 w 3347100"/>
                  <a:gd name="connsiteY16" fmla="*/ 18590 h 1568815"/>
                  <a:gd name="connsiteX17" fmla="*/ 703100 w 3347100"/>
                  <a:gd name="connsiteY17" fmla="*/ 27216 h 1568815"/>
                  <a:gd name="connsiteX18" fmla="*/ 146696 w 3347100"/>
                  <a:gd name="connsiteY18" fmla="*/ 212684 h 1568815"/>
                  <a:gd name="connsiteX19" fmla="*/ 47 w 3347100"/>
                  <a:gd name="connsiteY19" fmla="*/ 436971 h 1568815"/>
                  <a:gd name="connsiteX20" fmla="*/ 155323 w 3347100"/>
                  <a:gd name="connsiteY20" fmla="*/ 773401 h 1568815"/>
                  <a:gd name="connsiteX21" fmla="*/ 444307 w 3347100"/>
                  <a:gd name="connsiteY21" fmla="*/ 1144337 h 1568815"/>
                  <a:gd name="connsiteX22" fmla="*/ 776424 w 3347100"/>
                  <a:gd name="connsiteY22" fmla="*/ 1416069 h 1568815"/>
                  <a:gd name="connsiteX23" fmla="*/ 884255 w 3347100"/>
                  <a:gd name="connsiteY23" fmla="*/ 1454888 h 1568815"/>
                  <a:gd name="connsiteX24" fmla="*/ 845436 w 3347100"/>
                  <a:gd name="connsiteY24" fmla="*/ 1377250 h 1568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347100" h="1568815">
                    <a:moveTo>
                      <a:pt x="845436" y="1377250"/>
                    </a:moveTo>
                    <a:cubicBezTo>
                      <a:pt x="751983" y="1277327"/>
                      <a:pt x="427774" y="991218"/>
                      <a:pt x="323538" y="855352"/>
                    </a:cubicBezTo>
                    <a:cubicBezTo>
                      <a:pt x="219302" y="719486"/>
                      <a:pt x="212832" y="651194"/>
                      <a:pt x="220021" y="562054"/>
                    </a:cubicBezTo>
                    <a:cubicBezTo>
                      <a:pt x="227210" y="472914"/>
                      <a:pt x="259559" y="378742"/>
                      <a:pt x="366670" y="320514"/>
                    </a:cubicBezTo>
                    <a:cubicBezTo>
                      <a:pt x="473781" y="262286"/>
                      <a:pt x="687285" y="242157"/>
                      <a:pt x="862689" y="212684"/>
                    </a:cubicBezTo>
                    <a:cubicBezTo>
                      <a:pt x="1038093" y="183211"/>
                      <a:pt x="1132983" y="146548"/>
                      <a:pt x="1419092" y="143673"/>
                    </a:cubicBezTo>
                    <a:cubicBezTo>
                      <a:pt x="1705201" y="140797"/>
                      <a:pt x="2307613" y="164520"/>
                      <a:pt x="2579345" y="195431"/>
                    </a:cubicBezTo>
                    <a:cubicBezTo>
                      <a:pt x="2851077" y="226342"/>
                      <a:pt x="2964659" y="264443"/>
                      <a:pt x="3049485" y="329141"/>
                    </a:cubicBezTo>
                    <a:cubicBezTo>
                      <a:pt x="3134311" y="393839"/>
                      <a:pt x="3103400" y="488011"/>
                      <a:pt x="3088304" y="583620"/>
                    </a:cubicBezTo>
                    <a:cubicBezTo>
                      <a:pt x="3073208" y="679229"/>
                      <a:pt x="3030075" y="785623"/>
                      <a:pt x="2958907" y="902798"/>
                    </a:cubicBezTo>
                    <a:cubicBezTo>
                      <a:pt x="2887739" y="1019973"/>
                      <a:pt x="2743247" y="1188188"/>
                      <a:pt x="2661296" y="1286673"/>
                    </a:cubicBezTo>
                    <a:cubicBezTo>
                      <a:pt x="2579345" y="1385158"/>
                      <a:pt x="2472953" y="1453450"/>
                      <a:pt x="2467202" y="1493707"/>
                    </a:cubicBezTo>
                    <a:cubicBezTo>
                      <a:pt x="2461451" y="1533964"/>
                      <a:pt x="2515366" y="1619509"/>
                      <a:pt x="2626790" y="1528213"/>
                    </a:cubicBezTo>
                    <a:cubicBezTo>
                      <a:pt x="2738214" y="1436917"/>
                      <a:pt x="3015698" y="1117021"/>
                      <a:pt x="3135749" y="945930"/>
                    </a:cubicBezTo>
                    <a:cubicBezTo>
                      <a:pt x="3255800" y="774839"/>
                      <a:pt x="3347815" y="626752"/>
                      <a:pt x="3347096" y="501669"/>
                    </a:cubicBezTo>
                    <a:cubicBezTo>
                      <a:pt x="3346377" y="376586"/>
                      <a:pt x="3328406" y="275944"/>
                      <a:pt x="3131436" y="195431"/>
                    </a:cubicBezTo>
                    <a:cubicBezTo>
                      <a:pt x="2934466" y="114918"/>
                      <a:pt x="2570000" y="46626"/>
                      <a:pt x="2165277" y="18590"/>
                    </a:cubicBezTo>
                    <a:cubicBezTo>
                      <a:pt x="1760554" y="-9446"/>
                      <a:pt x="1039530" y="-5133"/>
                      <a:pt x="703100" y="27216"/>
                    </a:cubicBezTo>
                    <a:cubicBezTo>
                      <a:pt x="366670" y="59565"/>
                      <a:pt x="263871" y="144392"/>
                      <a:pt x="146696" y="212684"/>
                    </a:cubicBezTo>
                    <a:cubicBezTo>
                      <a:pt x="29521" y="280976"/>
                      <a:pt x="-1391" y="343518"/>
                      <a:pt x="47" y="436971"/>
                    </a:cubicBezTo>
                    <a:cubicBezTo>
                      <a:pt x="1485" y="530424"/>
                      <a:pt x="81280" y="655507"/>
                      <a:pt x="155323" y="773401"/>
                    </a:cubicBezTo>
                    <a:cubicBezTo>
                      <a:pt x="229366" y="891295"/>
                      <a:pt x="340790" y="1037226"/>
                      <a:pt x="444307" y="1144337"/>
                    </a:cubicBezTo>
                    <a:cubicBezTo>
                      <a:pt x="547824" y="1251448"/>
                      <a:pt x="703099" y="1364311"/>
                      <a:pt x="776424" y="1416069"/>
                    </a:cubicBezTo>
                    <a:cubicBezTo>
                      <a:pt x="849749" y="1467827"/>
                      <a:pt x="872753" y="1458482"/>
                      <a:pt x="884255" y="1454888"/>
                    </a:cubicBezTo>
                    <a:cubicBezTo>
                      <a:pt x="895757" y="1451294"/>
                      <a:pt x="938889" y="1477173"/>
                      <a:pt x="845436" y="1377250"/>
                    </a:cubicBezTo>
                    <a:close/>
                  </a:path>
                </a:pathLst>
              </a:custGeom>
              <a:solidFill>
                <a:srgbClr val="749A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 51"/>
              <p:cNvSpPr/>
              <p:nvPr/>
            </p:nvSpPr>
            <p:spPr>
              <a:xfrm>
                <a:off x="4399047" y="821565"/>
                <a:ext cx="3393877" cy="1097343"/>
              </a:xfrm>
              <a:custGeom>
                <a:avLst/>
                <a:gdLst>
                  <a:gd name="connsiteX0" fmla="*/ 134310 w 3393877"/>
                  <a:gd name="connsiteY0" fmla="*/ 702948 h 1097343"/>
                  <a:gd name="connsiteX1" fmla="*/ 105956 w 3393877"/>
                  <a:gd name="connsiteY1" fmla="*/ 497386 h 1097343"/>
                  <a:gd name="connsiteX2" fmla="*/ 141398 w 3393877"/>
                  <a:gd name="connsiteY2" fmla="*/ 376883 h 1097343"/>
                  <a:gd name="connsiteX3" fmla="*/ 233547 w 3393877"/>
                  <a:gd name="connsiteY3" fmla="*/ 306000 h 1097343"/>
                  <a:gd name="connsiteX4" fmla="*/ 424933 w 3393877"/>
                  <a:gd name="connsiteY4" fmla="*/ 213851 h 1097343"/>
                  <a:gd name="connsiteX5" fmla="*/ 977826 w 3393877"/>
                  <a:gd name="connsiteY5" fmla="*/ 128790 h 1097343"/>
                  <a:gd name="connsiteX6" fmla="*/ 1601603 w 3393877"/>
                  <a:gd name="connsiteY6" fmla="*/ 107525 h 1097343"/>
                  <a:gd name="connsiteX7" fmla="*/ 2402589 w 3393877"/>
                  <a:gd name="connsiteY7" fmla="*/ 135879 h 1097343"/>
                  <a:gd name="connsiteX8" fmla="*/ 2998012 w 3393877"/>
                  <a:gd name="connsiteY8" fmla="*/ 242204 h 1097343"/>
                  <a:gd name="connsiteX9" fmla="*/ 3224840 w 3393877"/>
                  <a:gd name="connsiteY9" fmla="*/ 419414 h 1097343"/>
                  <a:gd name="connsiteX10" fmla="*/ 3203575 w 3393877"/>
                  <a:gd name="connsiteY10" fmla="*/ 717125 h 1097343"/>
                  <a:gd name="connsiteX11" fmla="*/ 3061807 w 3393877"/>
                  <a:gd name="connsiteY11" fmla="*/ 1057367 h 1097343"/>
                  <a:gd name="connsiteX12" fmla="*/ 3189398 w 3393877"/>
                  <a:gd name="connsiteY12" fmla="*/ 1043190 h 1097343"/>
                  <a:gd name="connsiteX13" fmla="*/ 3387873 w 3393877"/>
                  <a:gd name="connsiteY13" fmla="*/ 632065 h 1097343"/>
                  <a:gd name="connsiteX14" fmla="*/ 3281547 w 3393877"/>
                  <a:gd name="connsiteY14" fmla="*/ 228027 h 1097343"/>
                  <a:gd name="connsiteX15" fmla="*/ 2700300 w 3393877"/>
                  <a:gd name="connsiteY15" fmla="*/ 72083 h 1097343"/>
                  <a:gd name="connsiteX16" fmla="*/ 1729193 w 3393877"/>
                  <a:gd name="connsiteY16" fmla="*/ 1200 h 1097343"/>
                  <a:gd name="connsiteX17" fmla="*/ 800617 w 3393877"/>
                  <a:gd name="connsiteY17" fmla="*/ 36641 h 1097343"/>
                  <a:gd name="connsiteX18" fmla="*/ 226459 w 3393877"/>
                  <a:gd name="connsiteY18" fmla="*/ 150055 h 1097343"/>
                  <a:gd name="connsiteX19" fmla="*/ 6719 w 3393877"/>
                  <a:gd name="connsiteY19" fmla="*/ 362707 h 1097343"/>
                  <a:gd name="connsiteX20" fmla="*/ 63426 w 3393877"/>
                  <a:gd name="connsiteY20" fmla="*/ 695860 h 1097343"/>
                  <a:gd name="connsiteX21" fmla="*/ 134310 w 3393877"/>
                  <a:gd name="connsiteY21" fmla="*/ 702948 h 109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93877" h="1097343">
                    <a:moveTo>
                      <a:pt x="134310" y="702948"/>
                    </a:moveTo>
                    <a:cubicBezTo>
                      <a:pt x="141398" y="669869"/>
                      <a:pt x="104775" y="551730"/>
                      <a:pt x="105956" y="497386"/>
                    </a:cubicBezTo>
                    <a:cubicBezTo>
                      <a:pt x="107137" y="443042"/>
                      <a:pt x="120133" y="408781"/>
                      <a:pt x="141398" y="376883"/>
                    </a:cubicBezTo>
                    <a:cubicBezTo>
                      <a:pt x="162663" y="344985"/>
                      <a:pt x="186291" y="333172"/>
                      <a:pt x="233547" y="306000"/>
                    </a:cubicBezTo>
                    <a:cubicBezTo>
                      <a:pt x="280803" y="278828"/>
                      <a:pt x="300887" y="243386"/>
                      <a:pt x="424933" y="213851"/>
                    </a:cubicBezTo>
                    <a:cubicBezTo>
                      <a:pt x="548979" y="184316"/>
                      <a:pt x="781714" y="146511"/>
                      <a:pt x="977826" y="128790"/>
                    </a:cubicBezTo>
                    <a:cubicBezTo>
                      <a:pt x="1173938" y="111069"/>
                      <a:pt x="1364143" y="106344"/>
                      <a:pt x="1601603" y="107525"/>
                    </a:cubicBezTo>
                    <a:cubicBezTo>
                      <a:pt x="1839063" y="108706"/>
                      <a:pt x="2169854" y="113432"/>
                      <a:pt x="2402589" y="135879"/>
                    </a:cubicBezTo>
                    <a:cubicBezTo>
                      <a:pt x="2635324" y="158325"/>
                      <a:pt x="2860970" y="194948"/>
                      <a:pt x="2998012" y="242204"/>
                    </a:cubicBezTo>
                    <a:cubicBezTo>
                      <a:pt x="3135054" y="289460"/>
                      <a:pt x="3190580" y="340261"/>
                      <a:pt x="3224840" y="419414"/>
                    </a:cubicBezTo>
                    <a:cubicBezTo>
                      <a:pt x="3259100" y="498567"/>
                      <a:pt x="3230747" y="610799"/>
                      <a:pt x="3203575" y="717125"/>
                    </a:cubicBezTo>
                    <a:cubicBezTo>
                      <a:pt x="3176403" y="823451"/>
                      <a:pt x="3064170" y="1003023"/>
                      <a:pt x="3061807" y="1057367"/>
                    </a:cubicBezTo>
                    <a:cubicBezTo>
                      <a:pt x="3059444" y="1111711"/>
                      <a:pt x="3135054" y="1114074"/>
                      <a:pt x="3189398" y="1043190"/>
                    </a:cubicBezTo>
                    <a:cubicBezTo>
                      <a:pt x="3243742" y="972306"/>
                      <a:pt x="3372515" y="767926"/>
                      <a:pt x="3387873" y="632065"/>
                    </a:cubicBezTo>
                    <a:cubicBezTo>
                      <a:pt x="3403231" y="496204"/>
                      <a:pt x="3396143" y="321357"/>
                      <a:pt x="3281547" y="228027"/>
                    </a:cubicBezTo>
                    <a:cubicBezTo>
                      <a:pt x="3166952" y="134697"/>
                      <a:pt x="2959026" y="109887"/>
                      <a:pt x="2700300" y="72083"/>
                    </a:cubicBezTo>
                    <a:cubicBezTo>
                      <a:pt x="2441574" y="34279"/>
                      <a:pt x="2045807" y="7107"/>
                      <a:pt x="1729193" y="1200"/>
                    </a:cubicBezTo>
                    <a:cubicBezTo>
                      <a:pt x="1412579" y="-4707"/>
                      <a:pt x="1051073" y="11832"/>
                      <a:pt x="800617" y="36641"/>
                    </a:cubicBezTo>
                    <a:cubicBezTo>
                      <a:pt x="550161" y="61450"/>
                      <a:pt x="358775" y="95711"/>
                      <a:pt x="226459" y="150055"/>
                    </a:cubicBezTo>
                    <a:cubicBezTo>
                      <a:pt x="94143" y="204399"/>
                      <a:pt x="33891" y="271740"/>
                      <a:pt x="6719" y="362707"/>
                    </a:cubicBezTo>
                    <a:cubicBezTo>
                      <a:pt x="-20453" y="453674"/>
                      <a:pt x="42161" y="637972"/>
                      <a:pt x="63426" y="695860"/>
                    </a:cubicBezTo>
                    <a:cubicBezTo>
                      <a:pt x="84691" y="753748"/>
                      <a:pt x="127222" y="736027"/>
                      <a:pt x="134310" y="702948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 52"/>
              <p:cNvSpPr/>
              <p:nvPr/>
            </p:nvSpPr>
            <p:spPr>
              <a:xfrm rot="345743">
                <a:off x="6912405" y="1042893"/>
                <a:ext cx="844658" cy="1511085"/>
              </a:xfrm>
              <a:custGeom>
                <a:avLst/>
                <a:gdLst>
                  <a:gd name="connsiteX0" fmla="*/ 496193 w 646528"/>
                  <a:gd name="connsiteY0" fmla="*/ 1313 h 1093726"/>
                  <a:gd name="connsiteX1" fmla="*/ 588341 w 646528"/>
                  <a:gd name="connsiteY1" fmla="*/ 86373 h 1093726"/>
                  <a:gd name="connsiteX2" fmla="*/ 602518 w 646528"/>
                  <a:gd name="connsiteY2" fmla="*/ 65108 h 1093726"/>
                  <a:gd name="connsiteX3" fmla="*/ 645048 w 646528"/>
                  <a:gd name="connsiteY3" fmla="*/ 185610 h 1093726"/>
                  <a:gd name="connsiteX4" fmla="*/ 630872 w 646528"/>
                  <a:gd name="connsiteY4" fmla="*/ 440792 h 1093726"/>
                  <a:gd name="connsiteX5" fmla="*/ 574165 w 646528"/>
                  <a:gd name="connsiteY5" fmla="*/ 603824 h 1093726"/>
                  <a:gd name="connsiteX6" fmla="*/ 375690 w 646528"/>
                  <a:gd name="connsiteY6" fmla="*/ 894448 h 1093726"/>
                  <a:gd name="connsiteX7" fmla="*/ 205569 w 646528"/>
                  <a:gd name="connsiteY7" fmla="*/ 1057480 h 1093726"/>
                  <a:gd name="connsiteX8" fmla="*/ 7 w 646528"/>
                  <a:gd name="connsiteY8" fmla="*/ 1064569 h 1093726"/>
                  <a:gd name="connsiteX9" fmla="*/ 212658 w 646528"/>
                  <a:gd name="connsiteY9" fmla="*/ 731415 h 1093726"/>
                  <a:gd name="connsiteX10" fmla="*/ 503281 w 646528"/>
                  <a:gd name="connsiteY10" fmla="*/ 164345 h 1093726"/>
                  <a:gd name="connsiteX11" fmla="*/ 496193 w 646528"/>
                  <a:gd name="connsiteY11" fmla="*/ 1313 h 1093726"/>
                  <a:gd name="connsiteX0" fmla="*/ 496193 w 646528"/>
                  <a:gd name="connsiteY0" fmla="*/ 13673 h 1106086"/>
                  <a:gd name="connsiteX1" fmla="*/ 588341 w 646528"/>
                  <a:gd name="connsiteY1" fmla="*/ 98733 h 1106086"/>
                  <a:gd name="connsiteX2" fmla="*/ 602518 w 646528"/>
                  <a:gd name="connsiteY2" fmla="*/ 77468 h 1106086"/>
                  <a:gd name="connsiteX3" fmla="*/ 645048 w 646528"/>
                  <a:gd name="connsiteY3" fmla="*/ 197970 h 1106086"/>
                  <a:gd name="connsiteX4" fmla="*/ 630872 w 646528"/>
                  <a:gd name="connsiteY4" fmla="*/ 453152 h 1106086"/>
                  <a:gd name="connsiteX5" fmla="*/ 574165 w 646528"/>
                  <a:gd name="connsiteY5" fmla="*/ 616184 h 1106086"/>
                  <a:gd name="connsiteX6" fmla="*/ 375690 w 646528"/>
                  <a:gd name="connsiteY6" fmla="*/ 906808 h 1106086"/>
                  <a:gd name="connsiteX7" fmla="*/ 205569 w 646528"/>
                  <a:gd name="connsiteY7" fmla="*/ 1069840 h 1106086"/>
                  <a:gd name="connsiteX8" fmla="*/ 7 w 646528"/>
                  <a:gd name="connsiteY8" fmla="*/ 1076929 h 1106086"/>
                  <a:gd name="connsiteX9" fmla="*/ 212658 w 646528"/>
                  <a:gd name="connsiteY9" fmla="*/ 743775 h 1106086"/>
                  <a:gd name="connsiteX10" fmla="*/ 543921 w 646528"/>
                  <a:gd name="connsiteY10" fmla="*/ 430705 h 1106086"/>
                  <a:gd name="connsiteX11" fmla="*/ 496193 w 646528"/>
                  <a:gd name="connsiteY11" fmla="*/ 13673 h 1106086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44017 w 646624"/>
                  <a:gd name="connsiteY10" fmla="*/ 430705 h 1100961"/>
                  <a:gd name="connsiteX11" fmla="*/ 496289 w 646624"/>
                  <a:gd name="connsiteY11" fmla="*/ 13673 h 1100961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13537 w 646624"/>
                  <a:gd name="connsiteY10" fmla="*/ 430705 h 1100961"/>
                  <a:gd name="connsiteX11" fmla="*/ 496289 w 646624"/>
                  <a:gd name="connsiteY11" fmla="*/ 13673 h 1100961"/>
                  <a:gd name="connsiteX0" fmla="*/ 597889 w 646624"/>
                  <a:gd name="connsiteY0" fmla="*/ 12416 h 1120024"/>
                  <a:gd name="connsiteX1" fmla="*/ 588437 w 646624"/>
                  <a:gd name="connsiteY1" fmla="*/ 117796 h 1120024"/>
                  <a:gd name="connsiteX2" fmla="*/ 602614 w 646624"/>
                  <a:gd name="connsiteY2" fmla="*/ 96531 h 1120024"/>
                  <a:gd name="connsiteX3" fmla="*/ 645144 w 646624"/>
                  <a:gd name="connsiteY3" fmla="*/ 217033 h 1120024"/>
                  <a:gd name="connsiteX4" fmla="*/ 630968 w 646624"/>
                  <a:gd name="connsiteY4" fmla="*/ 472215 h 1120024"/>
                  <a:gd name="connsiteX5" fmla="*/ 574261 w 646624"/>
                  <a:gd name="connsiteY5" fmla="*/ 635247 h 1120024"/>
                  <a:gd name="connsiteX6" fmla="*/ 375786 w 646624"/>
                  <a:gd name="connsiteY6" fmla="*/ 925871 h 1120024"/>
                  <a:gd name="connsiteX7" fmla="*/ 205665 w 646624"/>
                  <a:gd name="connsiteY7" fmla="*/ 1088903 h 1120024"/>
                  <a:gd name="connsiteX8" fmla="*/ 103 w 646624"/>
                  <a:gd name="connsiteY8" fmla="*/ 1095992 h 1120024"/>
                  <a:gd name="connsiteX9" fmla="*/ 233074 w 646624"/>
                  <a:gd name="connsiteY9" fmla="*/ 833958 h 1120024"/>
                  <a:gd name="connsiteX10" fmla="*/ 513537 w 646624"/>
                  <a:gd name="connsiteY10" fmla="*/ 449768 h 1120024"/>
                  <a:gd name="connsiteX11" fmla="*/ 597889 w 646624"/>
                  <a:gd name="connsiteY11" fmla="*/ 12416 h 112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6624" h="1120024">
                    <a:moveTo>
                      <a:pt x="597889" y="12416"/>
                    </a:moveTo>
                    <a:cubicBezTo>
                      <a:pt x="610372" y="-42913"/>
                      <a:pt x="587650" y="103777"/>
                      <a:pt x="588437" y="117796"/>
                    </a:cubicBezTo>
                    <a:cubicBezTo>
                      <a:pt x="589224" y="131815"/>
                      <a:pt x="593163" y="79992"/>
                      <a:pt x="602614" y="96531"/>
                    </a:cubicBezTo>
                    <a:cubicBezTo>
                      <a:pt x="612065" y="113071"/>
                      <a:pt x="640418" y="154419"/>
                      <a:pt x="645144" y="217033"/>
                    </a:cubicBezTo>
                    <a:cubicBezTo>
                      <a:pt x="649870" y="279647"/>
                      <a:pt x="642782" y="402513"/>
                      <a:pt x="630968" y="472215"/>
                    </a:cubicBezTo>
                    <a:cubicBezTo>
                      <a:pt x="619154" y="541917"/>
                      <a:pt x="616791" y="559638"/>
                      <a:pt x="574261" y="635247"/>
                    </a:cubicBezTo>
                    <a:cubicBezTo>
                      <a:pt x="531731" y="710856"/>
                      <a:pt x="437219" y="850262"/>
                      <a:pt x="375786" y="925871"/>
                    </a:cubicBezTo>
                    <a:cubicBezTo>
                      <a:pt x="314353" y="1001480"/>
                      <a:pt x="268279" y="1060550"/>
                      <a:pt x="205665" y="1088903"/>
                    </a:cubicBezTo>
                    <a:cubicBezTo>
                      <a:pt x="143051" y="1117257"/>
                      <a:pt x="-4465" y="1138483"/>
                      <a:pt x="103" y="1095992"/>
                    </a:cubicBezTo>
                    <a:cubicBezTo>
                      <a:pt x="4671" y="1053501"/>
                      <a:pt x="149195" y="983995"/>
                      <a:pt x="233074" y="833958"/>
                    </a:cubicBezTo>
                    <a:cubicBezTo>
                      <a:pt x="316953" y="683921"/>
                      <a:pt x="452735" y="586692"/>
                      <a:pt x="513537" y="449768"/>
                    </a:cubicBezTo>
                    <a:cubicBezTo>
                      <a:pt x="574339" y="312844"/>
                      <a:pt x="585406" y="67745"/>
                      <a:pt x="597889" y="124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53"/>
              <p:cNvSpPr/>
              <p:nvPr/>
            </p:nvSpPr>
            <p:spPr>
              <a:xfrm>
                <a:off x="4339411" y="796573"/>
                <a:ext cx="3472009" cy="1546511"/>
              </a:xfrm>
              <a:custGeom>
                <a:avLst/>
                <a:gdLst>
                  <a:gd name="connsiteX0" fmla="*/ 846076 w 3472009"/>
                  <a:gd name="connsiteY0" fmla="*/ 1486396 h 1546511"/>
                  <a:gd name="connsiteX1" fmla="*/ 498746 w 3472009"/>
                  <a:gd name="connsiteY1" fmla="*/ 1217038 h 1546511"/>
                  <a:gd name="connsiteX2" fmla="*/ 222299 w 3472009"/>
                  <a:gd name="connsiteY2" fmla="*/ 905150 h 1546511"/>
                  <a:gd name="connsiteX3" fmla="*/ 52178 w 3472009"/>
                  <a:gd name="connsiteY3" fmla="*/ 593261 h 1546511"/>
                  <a:gd name="connsiteX4" fmla="*/ 2560 w 3472009"/>
                  <a:gd name="connsiteY4" fmla="*/ 338080 h 1546511"/>
                  <a:gd name="connsiteX5" fmla="*/ 115974 w 3472009"/>
                  <a:gd name="connsiteY5" fmla="*/ 210489 h 1546511"/>
                  <a:gd name="connsiteX6" fmla="*/ 420774 w 3472009"/>
                  <a:gd name="connsiteY6" fmla="*/ 104164 h 1546511"/>
                  <a:gd name="connsiteX7" fmla="*/ 1051639 w 3472009"/>
                  <a:gd name="connsiteY7" fmla="*/ 12015 h 1546511"/>
                  <a:gd name="connsiteX8" fmla="*/ 1973127 w 3472009"/>
                  <a:gd name="connsiteY8" fmla="*/ 4926 h 1546511"/>
                  <a:gd name="connsiteX9" fmla="*/ 2575639 w 3472009"/>
                  <a:gd name="connsiteY9" fmla="*/ 47457 h 1546511"/>
                  <a:gd name="connsiteX10" fmla="*/ 3156885 w 3472009"/>
                  <a:gd name="connsiteY10" fmla="*/ 146694 h 1546511"/>
                  <a:gd name="connsiteX11" fmla="*/ 3461685 w 3472009"/>
                  <a:gd name="connsiteY11" fmla="*/ 345168 h 1546511"/>
                  <a:gd name="connsiteX12" fmla="*/ 3376625 w 3472009"/>
                  <a:gd name="connsiteY12" fmla="*/ 742117 h 1546511"/>
                  <a:gd name="connsiteX13" fmla="*/ 3142709 w 3472009"/>
                  <a:gd name="connsiteY13" fmla="*/ 1110712 h 1546511"/>
                  <a:gd name="connsiteX14" fmla="*/ 2866262 w 3472009"/>
                  <a:gd name="connsiteY14" fmla="*/ 1422601 h 1546511"/>
                  <a:gd name="connsiteX15" fmla="*/ 2767025 w 3472009"/>
                  <a:gd name="connsiteY15" fmla="*/ 1514750 h 1546511"/>
                  <a:gd name="connsiteX16" fmla="*/ 2696141 w 3472009"/>
                  <a:gd name="connsiteY16" fmla="*/ 1465131 h 1546511"/>
                  <a:gd name="connsiteX17" fmla="*/ 2937146 w 3472009"/>
                  <a:gd name="connsiteY17" fmla="*/ 1231215 h 1546511"/>
                  <a:gd name="connsiteX18" fmla="*/ 3241946 w 3472009"/>
                  <a:gd name="connsiteY18" fmla="*/ 848443 h 1546511"/>
                  <a:gd name="connsiteX19" fmla="*/ 3369536 w 3472009"/>
                  <a:gd name="connsiteY19" fmla="*/ 529466 h 1546511"/>
                  <a:gd name="connsiteX20" fmla="*/ 3319918 w 3472009"/>
                  <a:gd name="connsiteY20" fmla="*/ 330992 h 1546511"/>
                  <a:gd name="connsiteX21" fmla="*/ 3100178 w 3472009"/>
                  <a:gd name="connsiteY21" fmla="*/ 203401 h 1546511"/>
                  <a:gd name="connsiteX22" fmla="*/ 2674876 w 3472009"/>
                  <a:gd name="connsiteY22" fmla="*/ 104164 h 1546511"/>
                  <a:gd name="connsiteX23" fmla="*/ 1987304 w 3472009"/>
                  <a:gd name="connsiteY23" fmla="*/ 61633 h 1546511"/>
                  <a:gd name="connsiteX24" fmla="*/ 1079992 w 3472009"/>
                  <a:gd name="connsiteY24" fmla="*/ 68722 h 1546511"/>
                  <a:gd name="connsiteX25" fmla="*/ 470392 w 3472009"/>
                  <a:gd name="connsiteY25" fmla="*/ 146694 h 1546511"/>
                  <a:gd name="connsiteX26" fmla="*/ 158504 w 3472009"/>
                  <a:gd name="connsiteY26" fmla="*/ 323903 h 1546511"/>
                  <a:gd name="connsiteX27" fmla="*/ 130150 w 3472009"/>
                  <a:gd name="connsiteY27" fmla="*/ 515289 h 1546511"/>
                  <a:gd name="connsiteX28" fmla="*/ 215211 w 3472009"/>
                  <a:gd name="connsiteY28" fmla="*/ 713764 h 1546511"/>
                  <a:gd name="connsiteX29" fmla="*/ 434950 w 3472009"/>
                  <a:gd name="connsiteY29" fmla="*/ 1032740 h 1546511"/>
                  <a:gd name="connsiteX30" fmla="*/ 711397 w 3472009"/>
                  <a:gd name="connsiteY30" fmla="*/ 1302099 h 1546511"/>
                  <a:gd name="connsiteX31" fmla="*/ 945313 w 3472009"/>
                  <a:gd name="connsiteY31" fmla="*/ 1436778 h 1546511"/>
                  <a:gd name="connsiteX32" fmla="*/ 931136 w 3472009"/>
                  <a:gd name="connsiteY32" fmla="*/ 1543103 h 1546511"/>
                  <a:gd name="connsiteX33" fmla="*/ 846076 w 3472009"/>
                  <a:gd name="connsiteY33" fmla="*/ 1486396 h 1546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472009" h="1546511">
                    <a:moveTo>
                      <a:pt x="846076" y="1486396"/>
                    </a:moveTo>
                    <a:cubicBezTo>
                      <a:pt x="774011" y="1432052"/>
                      <a:pt x="602709" y="1313912"/>
                      <a:pt x="498746" y="1217038"/>
                    </a:cubicBezTo>
                    <a:cubicBezTo>
                      <a:pt x="394783" y="1120164"/>
                      <a:pt x="296727" y="1009113"/>
                      <a:pt x="222299" y="905150"/>
                    </a:cubicBezTo>
                    <a:cubicBezTo>
                      <a:pt x="147871" y="801187"/>
                      <a:pt x="88801" y="687773"/>
                      <a:pt x="52178" y="593261"/>
                    </a:cubicBezTo>
                    <a:cubicBezTo>
                      <a:pt x="15555" y="498749"/>
                      <a:pt x="-8073" y="401875"/>
                      <a:pt x="2560" y="338080"/>
                    </a:cubicBezTo>
                    <a:cubicBezTo>
                      <a:pt x="13193" y="274285"/>
                      <a:pt x="46272" y="249475"/>
                      <a:pt x="115974" y="210489"/>
                    </a:cubicBezTo>
                    <a:cubicBezTo>
                      <a:pt x="185676" y="171503"/>
                      <a:pt x="264830" y="137243"/>
                      <a:pt x="420774" y="104164"/>
                    </a:cubicBezTo>
                    <a:cubicBezTo>
                      <a:pt x="576718" y="71085"/>
                      <a:pt x="792914" y="28555"/>
                      <a:pt x="1051639" y="12015"/>
                    </a:cubicBezTo>
                    <a:cubicBezTo>
                      <a:pt x="1310364" y="-4525"/>
                      <a:pt x="1719127" y="-981"/>
                      <a:pt x="1973127" y="4926"/>
                    </a:cubicBezTo>
                    <a:cubicBezTo>
                      <a:pt x="2227127" y="10833"/>
                      <a:pt x="2378346" y="23829"/>
                      <a:pt x="2575639" y="47457"/>
                    </a:cubicBezTo>
                    <a:cubicBezTo>
                      <a:pt x="2772932" y="71085"/>
                      <a:pt x="3009211" y="97076"/>
                      <a:pt x="3156885" y="146694"/>
                    </a:cubicBezTo>
                    <a:cubicBezTo>
                      <a:pt x="3304559" y="196312"/>
                      <a:pt x="3425062" y="245931"/>
                      <a:pt x="3461685" y="345168"/>
                    </a:cubicBezTo>
                    <a:cubicBezTo>
                      <a:pt x="3498308" y="444405"/>
                      <a:pt x="3429788" y="614526"/>
                      <a:pt x="3376625" y="742117"/>
                    </a:cubicBezTo>
                    <a:cubicBezTo>
                      <a:pt x="3323462" y="869708"/>
                      <a:pt x="3227770" y="997298"/>
                      <a:pt x="3142709" y="1110712"/>
                    </a:cubicBezTo>
                    <a:cubicBezTo>
                      <a:pt x="3057649" y="1224126"/>
                      <a:pt x="2928876" y="1355261"/>
                      <a:pt x="2866262" y="1422601"/>
                    </a:cubicBezTo>
                    <a:cubicBezTo>
                      <a:pt x="2803648" y="1489941"/>
                      <a:pt x="2795378" y="1507662"/>
                      <a:pt x="2767025" y="1514750"/>
                    </a:cubicBezTo>
                    <a:cubicBezTo>
                      <a:pt x="2738672" y="1521838"/>
                      <a:pt x="2667788" y="1512387"/>
                      <a:pt x="2696141" y="1465131"/>
                    </a:cubicBezTo>
                    <a:cubicBezTo>
                      <a:pt x="2724494" y="1417875"/>
                      <a:pt x="2846179" y="1333996"/>
                      <a:pt x="2937146" y="1231215"/>
                    </a:cubicBezTo>
                    <a:cubicBezTo>
                      <a:pt x="3028114" y="1128434"/>
                      <a:pt x="3169881" y="965401"/>
                      <a:pt x="3241946" y="848443"/>
                    </a:cubicBezTo>
                    <a:cubicBezTo>
                      <a:pt x="3314011" y="731485"/>
                      <a:pt x="3356541" y="615708"/>
                      <a:pt x="3369536" y="529466"/>
                    </a:cubicBezTo>
                    <a:cubicBezTo>
                      <a:pt x="3382531" y="443224"/>
                      <a:pt x="3364811" y="385336"/>
                      <a:pt x="3319918" y="330992"/>
                    </a:cubicBezTo>
                    <a:cubicBezTo>
                      <a:pt x="3275025" y="276648"/>
                      <a:pt x="3207685" y="241206"/>
                      <a:pt x="3100178" y="203401"/>
                    </a:cubicBezTo>
                    <a:cubicBezTo>
                      <a:pt x="2992671" y="165596"/>
                      <a:pt x="2860355" y="127792"/>
                      <a:pt x="2674876" y="104164"/>
                    </a:cubicBezTo>
                    <a:cubicBezTo>
                      <a:pt x="2489397" y="80536"/>
                      <a:pt x="2253118" y="67540"/>
                      <a:pt x="1987304" y="61633"/>
                    </a:cubicBezTo>
                    <a:cubicBezTo>
                      <a:pt x="1721490" y="55726"/>
                      <a:pt x="1332811" y="54545"/>
                      <a:pt x="1079992" y="68722"/>
                    </a:cubicBezTo>
                    <a:cubicBezTo>
                      <a:pt x="827173" y="82899"/>
                      <a:pt x="623973" y="104164"/>
                      <a:pt x="470392" y="146694"/>
                    </a:cubicBezTo>
                    <a:cubicBezTo>
                      <a:pt x="316811" y="189224"/>
                      <a:pt x="215211" y="262470"/>
                      <a:pt x="158504" y="323903"/>
                    </a:cubicBezTo>
                    <a:cubicBezTo>
                      <a:pt x="101797" y="385335"/>
                      <a:pt x="120699" y="450312"/>
                      <a:pt x="130150" y="515289"/>
                    </a:cubicBezTo>
                    <a:cubicBezTo>
                      <a:pt x="139601" y="580266"/>
                      <a:pt x="164411" y="627522"/>
                      <a:pt x="215211" y="713764"/>
                    </a:cubicBezTo>
                    <a:cubicBezTo>
                      <a:pt x="266011" y="800006"/>
                      <a:pt x="352252" y="934684"/>
                      <a:pt x="434950" y="1032740"/>
                    </a:cubicBezTo>
                    <a:cubicBezTo>
                      <a:pt x="517648" y="1130796"/>
                      <a:pt x="626337" y="1234759"/>
                      <a:pt x="711397" y="1302099"/>
                    </a:cubicBezTo>
                    <a:cubicBezTo>
                      <a:pt x="796457" y="1369439"/>
                      <a:pt x="908690" y="1396611"/>
                      <a:pt x="945313" y="1436778"/>
                    </a:cubicBezTo>
                    <a:cubicBezTo>
                      <a:pt x="981936" y="1476945"/>
                      <a:pt x="947675" y="1532471"/>
                      <a:pt x="931136" y="1543103"/>
                    </a:cubicBezTo>
                    <a:cubicBezTo>
                      <a:pt x="914597" y="1553735"/>
                      <a:pt x="918141" y="1540740"/>
                      <a:pt x="846076" y="1486396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5533350" y="1406443"/>
                <a:ext cx="1123712" cy="793898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400000" algn="ctr" rotWithShape="0">
                  <a:schemeClr val="accent1">
                    <a:lumMod val="75000"/>
                    <a:alpha val="67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" name="Group 55"/>
              <p:cNvGrpSpPr/>
              <p:nvPr/>
            </p:nvGrpSpPr>
            <p:grpSpPr>
              <a:xfrm>
                <a:off x="4610863" y="1075412"/>
                <a:ext cx="876985" cy="481785"/>
                <a:chOff x="4483863" y="4313912"/>
                <a:chExt cx="876985" cy="481785"/>
              </a:xfrm>
              <a:effectLst>
                <a:outerShdw dist="508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80" name="Rectangle 60"/>
                <p:cNvSpPr/>
                <p:nvPr/>
              </p:nvSpPr>
              <p:spPr>
                <a:xfrm rot="3504256" flipV="1">
                  <a:off x="4358839" y="4561265"/>
                  <a:ext cx="359456" cy="109407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100698 w 363389"/>
                    <a:gd name="connsiteY0" fmla="*/ 14214 h 67896"/>
                    <a:gd name="connsiteX1" fmla="*/ 363389 w 363389"/>
                    <a:gd name="connsiteY1" fmla="*/ 0 h 67896"/>
                    <a:gd name="connsiteX2" fmla="*/ 363389 w 363389"/>
                    <a:gd name="connsiteY2" fmla="*/ 67896 h 67896"/>
                    <a:gd name="connsiteX3" fmla="*/ 0 w 363389"/>
                    <a:gd name="connsiteY3" fmla="*/ 62799 h 67896"/>
                    <a:gd name="connsiteX4" fmla="*/ 100698 w 363389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389" h="67896">
                      <a:moveTo>
                        <a:pt x="100698" y="14214"/>
                      </a:moveTo>
                      <a:cubicBezTo>
                        <a:pt x="217547" y="28226"/>
                        <a:pt x="275825" y="4738"/>
                        <a:pt x="363389" y="0"/>
                      </a:cubicBezTo>
                      <a:lnTo>
                        <a:pt x="363389" y="67896"/>
                      </a:lnTo>
                      <a:lnTo>
                        <a:pt x="0" y="62799"/>
                      </a:lnTo>
                      <a:cubicBezTo>
                        <a:pt x="21952" y="44905"/>
                        <a:pt x="78746" y="32108"/>
                        <a:pt x="100698" y="14214"/>
                      </a:cubicBez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59"/>
                <p:cNvSpPr/>
                <p:nvPr/>
              </p:nvSpPr>
              <p:spPr>
                <a:xfrm rot="21017226">
                  <a:off x="4567788" y="4544738"/>
                  <a:ext cx="793060" cy="180957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10"/>
                <p:cNvSpPr/>
                <p:nvPr/>
              </p:nvSpPr>
              <p:spPr>
                <a:xfrm rot="21004212">
                  <a:off x="4492182" y="4313912"/>
                  <a:ext cx="840193" cy="349189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7" name="Group 56"/>
              <p:cNvGrpSpPr/>
              <p:nvPr/>
            </p:nvGrpSpPr>
            <p:grpSpPr>
              <a:xfrm flipH="1">
                <a:off x="6660971" y="1140172"/>
                <a:ext cx="894098" cy="465671"/>
                <a:chOff x="4487392" y="4325436"/>
                <a:chExt cx="875402" cy="465671"/>
              </a:xfrm>
              <a:effectLst>
                <a:outerShdw dist="381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77" name="Rectangle 60"/>
                <p:cNvSpPr/>
                <p:nvPr/>
              </p:nvSpPr>
              <p:spPr>
                <a:xfrm rot="3504256" flipV="1">
                  <a:off x="4362614" y="4566645"/>
                  <a:ext cx="349240" cy="99683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548" h="67896">
                      <a:moveTo>
                        <a:pt x="65857" y="14214"/>
                      </a:moveTo>
                      <a:cubicBezTo>
                        <a:pt x="182706" y="28226"/>
                        <a:pt x="240984" y="4738"/>
                        <a:pt x="328548" y="0"/>
                      </a:cubicBezTo>
                      <a:lnTo>
                        <a:pt x="328548" y="67896"/>
                      </a:lnTo>
                      <a:lnTo>
                        <a:pt x="0" y="67896"/>
                      </a:lnTo>
                      <a:lnTo>
                        <a:pt x="65857" y="14214"/>
                      </a:ln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59"/>
                <p:cNvSpPr/>
                <p:nvPr/>
              </p:nvSpPr>
              <p:spPr>
                <a:xfrm rot="21017226">
                  <a:off x="4569734" y="4566823"/>
                  <a:ext cx="793060" cy="158713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10"/>
                <p:cNvSpPr/>
                <p:nvPr/>
              </p:nvSpPr>
              <p:spPr>
                <a:xfrm rot="21004212">
                  <a:off x="4491106" y="4325436"/>
                  <a:ext cx="840193" cy="342907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Oval 57"/>
              <p:cNvSpPr/>
              <p:nvPr/>
            </p:nvSpPr>
            <p:spPr>
              <a:xfrm>
                <a:off x="5546414" y="1376484"/>
                <a:ext cx="1082720" cy="759707"/>
              </a:xfrm>
              <a:prstGeom prst="ellipse">
                <a:avLst/>
              </a:pr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5468444" y="999539"/>
                <a:ext cx="1230148" cy="446476"/>
                <a:chOff x="5519806" y="1030818"/>
                <a:chExt cx="1160565" cy="390431"/>
              </a:xfrm>
            </p:grpSpPr>
            <p:sp>
              <p:nvSpPr>
                <p:cNvPr id="68" name="Manual Operation 15"/>
                <p:cNvSpPr/>
                <p:nvPr/>
              </p:nvSpPr>
              <p:spPr>
                <a:xfrm>
                  <a:off x="5557984" y="1030818"/>
                  <a:ext cx="1084470" cy="339546"/>
                </a:xfrm>
                <a:custGeom>
                  <a:avLst/>
                  <a:gdLst>
                    <a:gd name="connsiteX0" fmla="*/ 0 w 10000"/>
                    <a:gd name="connsiteY0" fmla="*/ 0 h 10000"/>
                    <a:gd name="connsiteX1" fmla="*/ 10000 w 10000"/>
                    <a:gd name="connsiteY1" fmla="*/ 0 h 10000"/>
                    <a:gd name="connsiteX2" fmla="*/ 8000 w 10000"/>
                    <a:gd name="connsiteY2" fmla="*/ 10000 h 10000"/>
                    <a:gd name="connsiteX3" fmla="*/ 2000 w 10000"/>
                    <a:gd name="connsiteY3" fmla="*/ 10000 h 10000"/>
                    <a:gd name="connsiteX4" fmla="*/ 0 w 10000"/>
                    <a:gd name="connsiteY4" fmla="*/ 0 h 10000"/>
                    <a:gd name="connsiteX0" fmla="*/ 0 w 10000"/>
                    <a:gd name="connsiteY0" fmla="*/ 0 h 12097"/>
                    <a:gd name="connsiteX1" fmla="*/ 10000 w 10000"/>
                    <a:gd name="connsiteY1" fmla="*/ 0 h 12097"/>
                    <a:gd name="connsiteX2" fmla="*/ 8000 w 10000"/>
                    <a:gd name="connsiteY2" fmla="*/ 10000 h 12097"/>
                    <a:gd name="connsiteX3" fmla="*/ 241 w 10000"/>
                    <a:gd name="connsiteY3" fmla="*/ 12097 h 12097"/>
                    <a:gd name="connsiteX4" fmla="*/ 0 w 10000"/>
                    <a:gd name="connsiteY4" fmla="*/ 0 h 12097"/>
                    <a:gd name="connsiteX0" fmla="*/ 0 w 10315"/>
                    <a:gd name="connsiteY0" fmla="*/ 0 h 12097"/>
                    <a:gd name="connsiteX1" fmla="*/ 10000 w 10315"/>
                    <a:gd name="connsiteY1" fmla="*/ 0 h 12097"/>
                    <a:gd name="connsiteX2" fmla="*/ 10315 w 10315"/>
                    <a:gd name="connsiteY2" fmla="*/ 11311 h 12097"/>
                    <a:gd name="connsiteX3" fmla="*/ 241 w 10315"/>
                    <a:gd name="connsiteY3" fmla="*/ 12097 h 12097"/>
                    <a:gd name="connsiteX4" fmla="*/ 0 w 10315"/>
                    <a:gd name="connsiteY4" fmla="*/ 0 h 12097"/>
                    <a:gd name="connsiteX0" fmla="*/ 0 w 12222"/>
                    <a:gd name="connsiteY0" fmla="*/ 524 h 12621"/>
                    <a:gd name="connsiteX1" fmla="*/ 12222 w 12222"/>
                    <a:gd name="connsiteY1" fmla="*/ 0 h 12621"/>
                    <a:gd name="connsiteX2" fmla="*/ 10315 w 12222"/>
                    <a:gd name="connsiteY2" fmla="*/ 11835 h 12621"/>
                    <a:gd name="connsiteX3" fmla="*/ 241 w 12222"/>
                    <a:gd name="connsiteY3" fmla="*/ 12621 h 12621"/>
                    <a:gd name="connsiteX4" fmla="*/ 0 w 12222"/>
                    <a:gd name="connsiteY4" fmla="*/ 524 h 12621"/>
                    <a:gd name="connsiteX0" fmla="*/ 0 w 13148"/>
                    <a:gd name="connsiteY0" fmla="*/ 524 h 12621"/>
                    <a:gd name="connsiteX1" fmla="*/ 13148 w 13148"/>
                    <a:gd name="connsiteY1" fmla="*/ 0 h 12621"/>
                    <a:gd name="connsiteX2" fmla="*/ 11241 w 13148"/>
                    <a:gd name="connsiteY2" fmla="*/ 11835 h 12621"/>
                    <a:gd name="connsiteX3" fmla="*/ 1167 w 13148"/>
                    <a:gd name="connsiteY3" fmla="*/ 12621 h 12621"/>
                    <a:gd name="connsiteX4" fmla="*/ 0 w 13148"/>
                    <a:gd name="connsiteY4" fmla="*/ 524 h 12621"/>
                    <a:gd name="connsiteX0" fmla="*/ 0 w 13148"/>
                    <a:gd name="connsiteY0" fmla="*/ 2044 h 14141"/>
                    <a:gd name="connsiteX1" fmla="*/ 13148 w 13148"/>
                    <a:gd name="connsiteY1" fmla="*/ 1520 h 14141"/>
                    <a:gd name="connsiteX2" fmla="*/ 11241 w 13148"/>
                    <a:gd name="connsiteY2" fmla="*/ 13355 h 14141"/>
                    <a:gd name="connsiteX3" fmla="*/ 1167 w 13148"/>
                    <a:gd name="connsiteY3" fmla="*/ 14141 h 14141"/>
                    <a:gd name="connsiteX4" fmla="*/ 0 w 13148"/>
                    <a:gd name="connsiteY4" fmla="*/ 2044 h 14141"/>
                    <a:gd name="connsiteX0" fmla="*/ 0 w 13611"/>
                    <a:gd name="connsiteY0" fmla="*/ 2208 h 13781"/>
                    <a:gd name="connsiteX1" fmla="*/ 13611 w 13611"/>
                    <a:gd name="connsiteY1" fmla="*/ 1160 h 13781"/>
                    <a:gd name="connsiteX2" fmla="*/ 11704 w 13611"/>
                    <a:gd name="connsiteY2" fmla="*/ 12995 h 13781"/>
                    <a:gd name="connsiteX3" fmla="*/ 1630 w 13611"/>
                    <a:gd name="connsiteY3" fmla="*/ 13781 h 13781"/>
                    <a:gd name="connsiteX4" fmla="*/ 0 w 13611"/>
                    <a:gd name="connsiteY4" fmla="*/ 2208 h 13781"/>
                    <a:gd name="connsiteX0" fmla="*/ 0 w 13611"/>
                    <a:gd name="connsiteY0" fmla="*/ 2208 h 13781"/>
                    <a:gd name="connsiteX1" fmla="*/ 13611 w 13611"/>
                    <a:gd name="connsiteY1" fmla="*/ 1160 h 13781"/>
                    <a:gd name="connsiteX2" fmla="*/ 11704 w 13611"/>
                    <a:gd name="connsiteY2" fmla="*/ 12995 h 13781"/>
                    <a:gd name="connsiteX3" fmla="*/ 1630 w 13611"/>
                    <a:gd name="connsiteY3" fmla="*/ 13781 h 13781"/>
                    <a:gd name="connsiteX4" fmla="*/ 0 w 13611"/>
                    <a:gd name="connsiteY4" fmla="*/ 2208 h 13781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704 w 13611"/>
                    <a:gd name="connsiteY2" fmla="*/ 12995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704 w 13611"/>
                    <a:gd name="connsiteY2" fmla="*/ 12995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889 w 13611"/>
                    <a:gd name="connsiteY2" fmla="*/ 13519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043"/>
                    <a:gd name="connsiteX1" fmla="*/ 13611 w 13611"/>
                    <a:gd name="connsiteY1" fmla="*/ 1160 h 14043"/>
                    <a:gd name="connsiteX2" fmla="*/ 11889 w 13611"/>
                    <a:gd name="connsiteY2" fmla="*/ 13519 h 14043"/>
                    <a:gd name="connsiteX3" fmla="*/ 1074 w 13611"/>
                    <a:gd name="connsiteY3" fmla="*/ 14043 h 14043"/>
                    <a:gd name="connsiteX4" fmla="*/ 0 w 13611"/>
                    <a:gd name="connsiteY4" fmla="*/ 2208 h 14043"/>
                    <a:gd name="connsiteX0" fmla="*/ 0 w 13611"/>
                    <a:gd name="connsiteY0" fmla="*/ 2208 h 14305"/>
                    <a:gd name="connsiteX1" fmla="*/ 13611 w 13611"/>
                    <a:gd name="connsiteY1" fmla="*/ 1160 h 14305"/>
                    <a:gd name="connsiteX2" fmla="*/ 11889 w 13611"/>
                    <a:gd name="connsiteY2" fmla="*/ 13519 h 14305"/>
                    <a:gd name="connsiteX3" fmla="*/ 1074 w 13611"/>
                    <a:gd name="connsiteY3" fmla="*/ 14305 h 14305"/>
                    <a:gd name="connsiteX4" fmla="*/ 0 w 13611"/>
                    <a:gd name="connsiteY4" fmla="*/ 2208 h 14305"/>
                    <a:gd name="connsiteX0" fmla="*/ 0 w 13611"/>
                    <a:gd name="connsiteY0" fmla="*/ 2208 h 14305"/>
                    <a:gd name="connsiteX1" fmla="*/ 13611 w 13611"/>
                    <a:gd name="connsiteY1" fmla="*/ 1160 h 14305"/>
                    <a:gd name="connsiteX2" fmla="*/ 11889 w 13611"/>
                    <a:gd name="connsiteY2" fmla="*/ 13519 h 14305"/>
                    <a:gd name="connsiteX3" fmla="*/ 1074 w 13611"/>
                    <a:gd name="connsiteY3" fmla="*/ 14305 h 14305"/>
                    <a:gd name="connsiteX4" fmla="*/ 0 w 13611"/>
                    <a:gd name="connsiteY4" fmla="*/ 2208 h 14305"/>
                    <a:gd name="connsiteX0" fmla="*/ 0 w 13611"/>
                    <a:gd name="connsiteY0" fmla="*/ 2208 h 14305"/>
                    <a:gd name="connsiteX1" fmla="*/ 13611 w 13611"/>
                    <a:gd name="connsiteY1" fmla="*/ 1160 h 14305"/>
                    <a:gd name="connsiteX2" fmla="*/ 11889 w 13611"/>
                    <a:gd name="connsiteY2" fmla="*/ 13519 h 14305"/>
                    <a:gd name="connsiteX3" fmla="*/ 1074 w 13611"/>
                    <a:gd name="connsiteY3" fmla="*/ 14305 h 14305"/>
                    <a:gd name="connsiteX4" fmla="*/ 0 w 13611"/>
                    <a:gd name="connsiteY4" fmla="*/ 2208 h 14305"/>
                    <a:gd name="connsiteX0" fmla="*/ 0 w 13796"/>
                    <a:gd name="connsiteY0" fmla="*/ 1904 h 14001"/>
                    <a:gd name="connsiteX1" fmla="*/ 13796 w 13796"/>
                    <a:gd name="connsiteY1" fmla="*/ 1905 h 14001"/>
                    <a:gd name="connsiteX2" fmla="*/ 11889 w 13796"/>
                    <a:gd name="connsiteY2" fmla="*/ 13215 h 14001"/>
                    <a:gd name="connsiteX3" fmla="*/ 1074 w 13796"/>
                    <a:gd name="connsiteY3" fmla="*/ 14001 h 14001"/>
                    <a:gd name="connsiteX4" fmla="*/ 0 w 13796"/>
                    <a:gd name="connsiteY4" fmla="*/ 1904 h 14001"/>
                    <a:gd name="connsiteX0" fmla="*/ 0 w 13796"/>
                    <a:gd name="connsiteY0" fmla="*/ 2365 h 14462"/>
                    <a:gd name="connsiteX1" fmla="*/ 13796 w 13796"/>
                    <a:gd name="connsiteY1" fmla="*/ 2366 h 14462"/>
                    <a:gd name="connsiteX2" fmla="*/ 11889 w 13796"/>
                    <a:gd name="connsiteY2" fmla="*/ 13676 h 14462"/>
                    <a:gd name="connsiteX3" fmla="*/ 1074 w 13796"/>
                    <a:gd name="connsiteY3" fmla="*/ 14462 h 14462"/>
                    <a:gd name="connsiteX4" fmla="*/ 0 w 13796"/>
                    <a:gd name="connsiteY4" fmla="*/ 2365 h 14462"/>
                    <a:gd name="connsiteX0" fmla="*/ 0 w 14166"/>
                    <a:gd name="connsiteY0" fmla="*/ 2276 h 14635"/>
                    <a:gd name="connsiteX1" fmla="*/ 14166 w 14166"/>
                    <a:gd name="connsiteY1" fmla="*/ 2539 h 14635"/>
                    <a:gd name="connsiteX2" fmla="*/ 12259 w 14166"/>
                    <a:gd name="connsiteY2" fmla="*/ 13849 h 14635"/>
                    <a:gd name="connsiteX3" fmla="*/ 1444 w 14166"/>
                    <a:gd name="connsiteY3" fmla="*/ 14635 h 14635"/>
                    <a:gd name="connsiteX4" fmla="*/ 0 w 14166"/>
                    <a:gd name="connsiteY4" fmla="*/ 2276 h 14635"/>
                    <a:gd name="connsiteX0" fmla="*/ 0 w 14166"/>
                    <a:gd name="connsiteY0" fmla="*/ 2276 h 14635"/>
                    <a:gd name="connsiteX1" fmla="*/ 14166 w 14166"/>
                    <a:gd name="connsiteY1" fmla="*/ 2539 h 14635"/>
                    <a:gd name="connsiteX2" fmla="*/ 12444 w 14166"/>
                    <a:gd name="connsiteY2" fmla="*/ 14373 h 14635"/>
                    <a:gd name="connsiteX3" fmla="*/ 1444 w 14166"/>
                    <a:gd name="connsiteY3" fmla="*/ 14635 h 14635"/>
                    <a:gd name="connsiteX4" fmla="*/ 0 w 14166"/>
                    <a:gd name="connsiteY4" fmla="*/ 2276 h 14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66" h="14635">
                      <a:moveTo>
                        <a:pt x="0" y="2276"/>
                      </a:moveTo>
                      <a:cubicBezTo>
                        <a:pt x="7161" y="-2094"/>
                        <a:pt x="11450" y="879"/>
                        <a:pt x="14166" y="2539"/>
                      </a:cubicBezTo>
                      <a:lnTo>
                        <a:pt x="12444" y="14373"/>
                      </a:lnTo>
                      <a:cubicBezTo>
                        <a:pt x="9024" y="11927"/>
                        <a:pt x="4679" y="12363"/>
                        <a:pt x="1444" y="14635"/>
                      </a:cubicBezTo>
                      <a:cubicBezTo>
                        <a:pt x="901" y="10865"/>
                        <a:pt x="1191" y="8405"/>
                        <a:pt x="0" y="2276"/>
                      </a:cubicBezTo>
                      <a:close/>
                    </a:path>
                  </a:pathLst>
                </a:custGeom>
                <a:solidFill>
                  <a:srgbClr val="528674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519806" y="1044581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Oval 69"/>
                <p:cNvSpPr/>
                <p:nvPr/>
              </p:nvSpPr>
              <p:spPr>
                <a:xfrm>
                  <a:off x="5617205" y="1306151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>
                  <a:off x="6559379" y="1054584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Oval 71"/>
                <p:cNvSpPr/>
                <p:nvPr/>
              </p:nvSpPr>
              <p:spPr>
                <a:xfrm>
                  <a:off x="6458363" y="1300617"/>
                  <a:ext cx="120992" cy="115098"/>
                </a:xfrm>
                <a:prstGeom prst="ellipse">
                  <a:avLst/>
                </a:prstGeom>
                <a:solidFill>
                  <a:srgbClr val="68AC97"/>
                </a:solidFill>
                <a:ln>
                  <a:solidFill>
                    <a:srgbClr val="2B484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/>
                <p:cNvSpPr/>
                <p:nvPr/>
              </p:nvSpPr>
              <p:spPr>
                <a:xfrm>
                  <a:off x="5546142" y="1074445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/>
                <p:cNvSpPr/>
                <p:nvPr/>
              </p:nvSpPr>
              <p:spPr>
                <a:xfrm>
                  <a:off x="5650380" y="1335453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Oval 74"/>
                <p:cNvSpPr/>
                <p:nvPr/>
              </p:nvSpPr>
              <p:spPr>
                <a:xfrm>
                  <a:off x="6591890" y="1083470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Oval 75"/>
                <p:cNvSpPr/>
                <p:nvPr/>
              </p:nvSpPr>
              <p:spPr>
                <a:xfrm>
                  <a:off x="6492316" y="1324352"/>
                  <a:ext cx="58124" cy="57325"/>
                </a:xfrm>
                <a:prstGeom prst="ellipse">
                  <a:avLst/>
                </a:prstGeom>
                <a:solidFill>
                  <a:srgbClr val="2B48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0" name="TextBox 59"/>
              <p:cNvSpPr txBox="1"/>
              <p:nvPr/>
            </p:nvSpPr>
            <p:spPr>
              <a:xfrm rot="20745131">
                <a:off x="4633797" y="1076384"/>
                <a:ext cx="838124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dirty="0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Upload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 rot="521128">
                <a:off x="6671121" y="1130167"/>
                <a:ext cx="921856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dirty="0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Webcast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 rot="172780">
                <a:off x="5636130" y="929061"/>
                <a:ext cx="999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ln>
                      <a:solidFill>
                        <a:srgbClr val="1C4C3B"/>
                      </a:solidFill>
                    </a:ln>
                    <a:solidFill>
                      <a:schemeClr val="bg1"/>
                    </a:solidFill>
                    <a:latin typeface="Matryoshka" charset="0"/>
                    <a:ea typeface="Matryoshka" charset="0"/>
                    <a:cs typeface="Matryoshka" charset="0"/>
                  </a:rPr>
                  <a:t>HOME</a:t>
                </a:r>
                <a:endParaRPr lang="en-US" sz="2400" dirty="0">
                  <a:ln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5815475" y="1617990"/>
                <a:ext cx="544275" cy="303596"/>
              </a:xfrm>
              <a:prstGeom prst="ellipse">
                <a:avLst/>
              </a:prstGeom>
              <a:solidFill>
                <a:srgbClr val="528674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Delay 38"/>
              <p:cNvSpPr/>
              <p:nvPr/>
            </p:nvSpPr>
            <p:spPr>
              <a:xfrm rot="16200000">
                <a:off x="5926085" y="1455422"/>
                <a:ext cx="317392" cy="494198"/>
              </a:xfrm>
              <a:custGeom>
                <a:avLst/>
                <a:gdLst>
                  <a:gd name="connsiteX0" fmla="*/ 0 w 381632"/>
                  <a:gd name="connsiteY0" fmla="*/ 0 h 451684"/>
                  <a:gd name="connsiteX1" fmla="*/ 190816 w 381632"/>
                  <a:gd name="connsiteY1" fmla="*/ 0 h 451684"/>
                  <a:gd name="connsiteX2" fmla="*/ 381632 w 381632"/>
                  <a:gd name="connsiteY2" fmla="*/ 225842 h 451684"/>
                  <a:gd name="connsiteX3" fmla="*/ 190816 w 381632"/>
                  <a:gd name="connsiteY3" fmla="*/ 451684 h 451684"/>
                  <a:gd name="connsiteX4" fmla="*/ 0 w 381632"/>
                  <a:gd name="connsiteY4" fmla="*/ 451684 h 451684"/>
                  <a:gd name="connsiteX5" fmla="*/ 0 w 381632"/>
                  <a:gd name="connsiteY5" fmla="*/ 0 h 451684"/>
                  <a:gd name="connsiteX0" fmla="*/ 56444 w 438076"/>
                  <a:gd name="connsiteY0" fmla="*/ 0 h 451684"/>
                  <a:gd name="connsiteX1" fmla="*/ 247260 w 438076"/>
                  <a:gd name="connsiteY1" fmla="*/ 0 h 451684"/>
                  <a:gd name="connsiteX2" fmla="*/ 438076 w 438076"/>
                  <a:gd name="connsiteY2" fmla="*/ 225842 h 451684"/>
                  <a:gd name="connsiteX3" fmla="*/ 247260 w 438076"/>
                  <a:gd name="connsiteY3" fmla="*/ 451684 h 451684"/>
                  <a:gd name="connsiteX4" fmla="*/ 56444 w 438076"/>
                  <a:gd name="connsiteY4" fmla="*/ 451684 h 451684"/>
                  <a:gd name="connsiteX5" fmla="*/ 56444 w 438076"/>
                  <a:gd name="connsiteY5" fmla="*/ 0 h 451684"/>
                  <a:gd name="connsiteX0" fmla="*/ 85987 w 467619"/>
                  <a:gd name="connsiteY0" fmla="*/ 0 h 451684"/>
                  <a:gd name="connsiteX1" fmla="*/ 276803 w 467619"/>
                  <a:gd name="connsiteY1" fmla="*/ 0 h 451684"/>
                  <a:gd name="connsiteX2" fmla="*/ 467619 w 467619"/>
                  <a:gd name="connsiteY2" fmla="*/ 225842 h 451684"/>
                  <a:gd name="connsiteX3" fmla="*/ 276803 w 467619"/>
                  <a:gd name="connsiteY3" fmla="*/ 451684 h 451684"/>
                  <a:gd name="connsiteX4" fmla="*/ 85987 w 467619"/>
                  <a:gd name="connsiteY4" fmla="*/ 451684 h 451684"/>
                  <a:gd name="connsiteX5" fmla="*/ 85987 w 467619"/>
                  <a:gd name="connsiteY5" fmla="*/ 0 h 451684"/>
                  <a:gd name="connsiteX0" fmla="*/ 82673 w 464305"/>
                  <a:gd name="connsiteY0" fmla="*/ 0 h 451684"/>
                  <a:gd name="connsiteX1" fmla="*/ 273489 w 464305"/>
                  <a:gd name="connsiteY1" fmla="*/ 0 h 451684"/>
                  <a:gd name="connsiteX2" fmla="*/ 464305 w 464305"/>
                  <a:gd name="connsiteY2" fmla="*/ 225842 h 451684"/>
                  <a:gd name="connsiteX3" fmla="*/ 273489 w 464305"/>
                  <a:gd name="connsiteY3" fmla="*/ 451684 h 451684"/>
                  <a:gd name="connsiteX4" fmla="*/ 82673 w 464305"/>
                  <a:gd name="connsiteY4" fmla="*/ 451684 h 451684"/>
                  <a:gd name="connsiteX5" fmla="*/ 82673 w 464305"/>
                  <a:gd name="connsiteY5" fmla="*/ 0 h 451684"/>
                  <a:gd name="connsiteX0" fmla="*/ 82673 w 472772"/>
                  <a:gd name="connsiteY0" fmla="*/ 0 h 451684"/>
                  <a:gd name="connsiteX1" fmla="*/ 273489 w 472772"/>
                  <a:gd name="connsiteY1" fmla="*/ 0 h 451684"/>
                  <a:gd name="connsiteX2" fmla="*/ 472772 w 472772"/>
                  <a:gd name="connsiteY2" fmla="*/ 217378 h 451684"/>
                  <a:gd name="connsiteX3" fmla="*/ 273489 w 472772"/>
                  <a:gd name="connsiteY3" fmla="*/ 451684 h 451684"/>
                  <a:gd name="connsiteX4" fmla="*/ 82673 w 472772"/>
                  <a:gd name="connsiteY4" fmla="*/ 451684 h 451684"/>
                  <a:gd name="connsiteX5" fmla="*/ 82673 w 472772"/>
                  <a:gd name="connsiteY5" fmla="*/ 0 h 451684"/>
                  <a:gd name="connsiteX0" fmla="*/ 111859 w 449757"/>
                  <a:gd name="connsiteY0" fmla="*/ 0 h 451684"/>
                  <a:gd name="connsiteX1" fmla="*/ 250474 w 449757"/>
                  <a:gd name="connsiteY1" fmla="*/ 0 h 451684"/>
                  <a:gd name="connsiteX2" fmla="*/ 449757 w 449757"/>
                  <a:gd name="connsiteY2" fmla="*/ 217378 h 451684"/>
                  <a:gd name="connsiteX3" fmla="*/ 250474 w 449757"/>
                  <a:gd name="connsiteY3" fmla="*/ 451684 h 451684"/>
                  <a:gd name="connsiteX4" fmla="*/ 59658 w 449757"/>
                  <a:gd name="connsiteY4" fmla="*/ 451684 h 451684"/>
                  <a:gd name="connsiteX5" fmla="*/ 111859 w 449757"/>
                  <a:gd name="connsiteY5" fmla="*/ 0 h 451684"/>
                  <a:gd name="connsiteX0" fmla="*/ 82673 w 420571"/>
                  <a:gd name="connsiteY0" fmla="*/ 0 h 451687"/>
                  <a:gd name="connsiteX1" fmla="*/ 221288 w 420571"/>
                  <a:gd name="connsiteY1" fmla="*/ 0 h 451687"/>
                  <a:gd name="connsiteX2" fmla="*/ 420571 w 420571"/>
                  <a:gd name="connsiteY2" fmla="*/ 217378 h 451687"/>
                  <a:gd name="connsiteX3" fmla="*/ 221288 w 420571"/>
                  <a:gd name="connsiteY3" fmla="*/ 451684 h 451687"/>
                  <a:gd name="connsiteX4" fmla="*/ 82671 w 420571"/>
                  <a:gd name="connsiteY4" fmla="*/ 451687 h 451687"/>
                  <a:gd name="connsiteX5" fmla="*/ 82673 w 420571"/>
                  <a:gd name="connsiteY5" fmla="*/ 0 h 451687"/>
                  <a:gd name="connsiteX0" fmla="*/ 106725 w 444623"/>
                  <a:gd name="connsiteY0" fmla="*/ 0 h 451687"/>
                  <a:gd name="connsiteX1" fmla="*/ 245340 w 444623"/>
                  <a:gd name="connsiteY1" fmla="*/ 0 h 451687"/>
                  <a:gd name="connsiteX2" fmla="*/ 444623 w 444623"/>
                  <a:gd name="connsiteY2" fmla="*/ 217378 h 451687"/>
                  <a:gd name="connsiteX3" fmla="*/ 245340 w 444623"/>
                  <a:gd name="connsiteY3" fmla="*/ 451684 h 451687"/>
                  <a:gd name="connsiteX4" fmla="*/ 106723 w 444623"/>
                  <a:gd name="connsiteY4" fmla="*/ 451687 h 451687"/>
                  <a:gd name="connsiteX5" fmla="*/ 106725 w 444623"/>
                  <a:gd name="connsiteY5" fmla="*/ 0 h 451687"/>
                  <a:gd name="connsiteX0" fmla="*/ 114061 w 451959"/>
                  <a:gd name="connsiteY0" fmla="*/ 0 h 451687"/>
                  <a:gd name="connsiteX1" fmla="*/ 252676 w 451959"/>
                  <a:gd name="connsiteY1" fmla="*/ 0 h 451687"/>
                  <a:gd name="connsiteX2" fmla="*/ 451959 w 451959"/>
                  <a:gd name="connsiteY2" fmla="*/ 217378 h 451687"/>
                  <a:gd name="connsiteX3" fmla="*/ 252676 w 451959"/>
                  <a:gd name="connsiteY3" fmla="*/ 451684 h 451687"/>
                  <a:gd name="connsiteX4" fmla="*/ 114059 w 451959"/>
                  <a:gd name="connsiteY4" fmla="*/ 451687 h 451687"/>
                  <a:gd name="connsiteX5" fmla="*/ 114061 w 451959"/>
                  <a:gd name="connsiteY5" fmla="*/ 0 h 451687"/>
                  <a:gd name="connsiteX0" fmla="*/ 114061 w 451970"/>
                  <a:gd name="connsiteY0" fmla="*/ 25126 h 476813"/>
                  <a:gd name="connsiteX1" fmla="*/ 259666 w 451970"/>
                  <a:gd name="connsiteY1" fmla="*/ 0 h 476813"/>
                  <a:gd name="connsiteX2" fmla="*/ 451959 w 451970"/>
                  <a:gd name="connsiteY2" fmla="*/ 242504 h 476813"/>
                  <a:gd name="connsiteX3" fmla="*/ 252676 w 451970"/>
                  <a:gd name="connsiteY3" fmla="*/ 476810 h 476813"/>
                  <a:gd name="connsiteX4" fmla="*/ 114059 w 451970"/>
                  <a:gd name="connsiteY4" fmla="*/ 476813 h 476813"/>
                  <a:gd name="connsiteX5" fmla="*/ 114061 w 451970"/>
                  <a:gd name="connsiteY5" fmla="*/ 25126 h 476813"/>
                  <a:gd name="connsiteX0" fmla="*/ 114061 w 486914"/>
                  <a:gd name="connsiteY0" fmla="*/ 25126 h 476813"/>
                  <a:gd name="connsiteX1" fmla="*/ 259666 w 486914"/>
                  <a:gd name="connsiteY1" fmla="*/ 0 h 476813"/>
                  <a:gd name="connsiteX2" fmla="*/ 486906 w 486914"/>
                  <a:gd name="connsiteY2" fmla="*/ 236223 h 476813"/>
                  <a:gd name="connsiteX3" fmla="*/ 252676 w 486914"/>
                  <a:gd name="connsiteY3" fmla="*/ 476810 h 476813"/>
                  <a:gd name="connsiteX4" fmla="*/ 114059 w 486914"/>
                  <a:gd name="connsiteY4" fmla="*/ 476813 h 476813"/>
                  <a:gd name="connsiteX5" fmla="*/ 114061 w 486914"/>
                  <a:gd name="connsiteY5" fmla="*/ 25126 h 476813"/>
                  <a:gd name="connsiteX0" fmla="*/ 114061 w 487717"/>
                  <a:gd name="connsiteY0" fmla="*/ 25126 h 476813"/>
                  <a:gd name="connsiteX1" fmla="*/ 259666 w 487717"/>
                  <a:gd name="connsiteY1" fmla="*/ 0 h 476813"/>
                  <a:gd name="connsiteX2" fmla="*/ 486906 w 487717"/>
                  <a:gd name="connsiteY2" fmla="*/ 236223 h 476813"/>
                  <a:gd name="connsiteX3" fmla="*/ 252676 w 487717"/>
                  <a:gd name="connsiteY3" fmla="*/ 476810 h 476813"/>
                  <a:gd name="connsiteX4" fmla="*/ 114059 w 487717"/>
                  <a:gd name="connsiteY4" fmla="*/ 476813 h 476813"/>
                  <a:gd name="connsiteX5" fmla="*/ 114061 w 487717"/>
                  <a:gd name="connsiteY5" fmla="*/ 25126 h 476813"/>
                  <a:gd name="connsiteX0" fmla="*/ 114061 w 486991"/>
                  <a:gd name="connsiteY0" fmla="*/ 25126 h 495657"/>
                  <a:gd name="connsiteX1" fmla="*/ 259666 w 486991"/>
                  <a:gd name="connsiteY1" fmla="*/ 0 h 495657"/>
                  <a:gd name="connsiteX2" fmla="*/ 486906 w 486991"/>
                  <a:gd name="connsiteY2" fmla="*/ 236223 h 495657"/>
                  <a:gd name="connsiteX3" fmla="*/ 280634 w 486991"/>
                  <a:gd name="connsiteY3" fmla="*/ 495657 h 495657"/>
                  <a:gd name="connsiteX4" fmla="*/ 114059 w 486991"/>
                  <a:gd name="connsiteY4" fmla="*/ 476813 h 495657"/>
                  <a:gd name="connsiteX5" fmla="*/ 114061 w 486991"/>
                  <a:gd name="connsiteY5" fmla="*/ 25126 h 495657"/>
                  <a:gd name="connsiteX0" fmla="*/ 114061 w 487043"/>
                  <a:gd name="connsiteY0" fmla="*/ 25126 h 495657"/>
                  <a:gd name="connsiteX1" fmla="*/ 259666 w 487043"/>
                  <a:gd name="connsiteY1" fmla="*/ 0 h 495657"/>
                  <a:gd name="connsiteX2" fmla="*/ 486906 w 487043"/>
                  <a:gd name="connsiteY2" fmla="*/ 236223 h 495657"/>
                  <a:gd name="connsiteX3" fmla="*/ 280634 w 487043"/>
                  <a:gd name="connsiteY3" fmla="*/ 495657 h 495657"/>
                  <a:gd name="connsiteX4" fmla="*/ 114059 w 487043"/>
                  <a:gd name="connsiteY4" fmla="*/ 476813 h 495657"/>
                  <a:gd name="connsiteX5" fmla="*/ 114061 w 487043"/>
                  <a:gd name="connsiteY5" fmla="*/ 25126 h 495657"/>
                  <a:gd name="connsiteX0" fmla="*/ 114061 w 487044"/>
                  <a:gd name="connsiteY0" fmla="*/ 25126 h 495657"/>
                  <a:gd name="connsiteX1" fmla="*/ 259666 w 487044"/>
                  <a:gd name="connsiteY1" fmla="*/ 0 h 495657"/>
                  <a:gd name="connsiteX2" fmla="*/ 486906 w 487044"/>
                  <a:gd name="connsiteY2" fmla="*/ 236223 h 495657"/>
                  <a:gd name="connsiteX3" fmla="*/ 280634 w 487044"/>
                  <a:gd name="connsiteY3" fmla="*/ 495657 h 495657"/>
                  <a:gd name="connsiteX4" fmla="*/ 114059 w 487044"/>
                  <a:gd name="connsiteY4" fmla="*/ 476813 h 495657"/>
                  <a:gd name="connsiteX5" fmla="*/ 114061 w 487044"/>
                  <a:gd name="connsiteY5" fmla="*/ 25126 h 495657"/>
                  <a:gd name="connsiteX0" fmla="*/ 114061 w 487938"/>
                  <a:gd name="connsiteY0" fmla="*/ 25126 h 495657"/>
                  <a:gd name="connsiteX1" fmla="*/ 259666 w 487938"/>
                  <a:gd name="connsiteY1" fmla="*/ 0 h 495657"/>
                  <a:gd name="connsiteX2" fmla="*/ 486906 w 487938"/>
                  <a:gd name="connsiteY2" fmla="*/ 236223 h 495657"/>
                  <a:gd name="connsiteX3" fmla="*/ 280634 w 487938"/>
                  <a:gd name="connsiteY3" fmla="*/ 495657 h 495657"/>
                  <a:gd name="connsiteX4" fmla="*/ 114059 w 487938"/>
                  <a:gd name="connsiteY4" fmla="*/ 476813 h 495657"/>
                  <a:gd name="connsiteX5" fmla="*/ 114061 w 487938"/>
                  <a:gd name="connsiteY5" fmla="*/ 25126 h 49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7938" h="495657">
                    <a:moveTo>
                      <a:pt x="114061" y="25126"/>
                    </a:moveTo>
                    <a:lnTo>
                      <a:pt x="259666" y="0"/>
                    </a:lnTo>
                    <a:cubicBezTo>
                      <a:pt x="365051" y="0"/>
                      <a:pt x="476422" y="65669"/>
                      <a:pt x="486906" y="236223"/>
                    </a:cubicBezTo>
                    <a:cubicBezTo>
                      <a:pt x="497390" y="406777"/>
                      <a:pt x="427954" y="489378"/>
                      <a:pt x="280634" y="495657"/>
                    </a:cubicBezTo>
                    <a:lnTo>
                      <a:pt x="114059" y="476813"/>
                    </a:lnTo>
                    <a:cubicBezTo>
                      <a:pt x="-50182" y="343015"/>
                      <a:pt x="-25353" y="149603"/>
                      <a:pt x="114061" y="25126"/>
                    </a:cubicBezTo>
                    <a:close/>
                  </a:path>
                </a:pathLst>
              </a:custGeom>
              <a:solidFill>
                <a:srgbClr val="E7FD9D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64"/>
              <p:cNvSpPr/>
              <p:nvPr/>
            </p:nvSpPr>
            <p:spPr>
              <a:xfrm>
                <a:off x="5940750" y="1419242"/>
                <a:ext cx="751146" cy="707055"/>
              </a:xfrm>
              <a:custGeom>
                <a:avLst/>
                <a:gdLst>
                  <a:gd name="connsiteX0" fmla="*/ 252186 w 678658"/>
                  <a:gd name="connsiteY0" fmla="*/ 27340 h 620007"/>
                  <a:gd name="connsiteX1" fmla="*/ 243719 w 678658"/>
                  <a:gd name="connsiteY1" fmla="*/ 315207 h 620007"/>
                  <a:gd name="connsiteX2" fmla="*/ 48986 w 678658"/>
                  <a:gd name="connsiteY2" fmla="*/ 425273 h 620007"/>
                  <a:gd name="connsiteX3" fmla="*/ 286052 w 678658"/>
                  <a:gd name="connsiteY3" fmla="*/ 442207 h 620007"/>
                  <a:gd name="connsiteX4" fmla="*/ 328386 w 678658"/>
                  <a:gd name="connsiteY4" fmla="*/ 577673 h 620007"/>
                  <a:gd name="connsiteX5" fmla="*/ 48986 w 678658"/>
                  <a:gd name="connsiteY5" fmla="*/ 586140 h 620007"/>
                  <a:gd name="connsiteX6" fmla="*/ 32052 w 678658"/>
                  <a:gd name="connsiteY6" fmla="*/ 620007 h 620007"/>
                  <a:gd name="connsiteX7" fmla="*/ 379186 w 678658"/>
                  <a:gd name="connsiteY7" fmla="*/ 603073 h 620007"/>
                  <a:gd name="connsiteX8" fmla="*/ 658586 w 678658"/>
                  <a:gd name="connsiteY8" fmla="*/ 433740 h 620007"/>
                  <a:gd name="connsiteX9" fmla="*/ 633186 w 678658"/>
                  <a:gd name="connsiteY9" fmla="*/ 196673 h 620007"/>
                  <a:gd name="connsiteX10" fmla="*/ 446919 w 678658"/>
                  <a:gd name="connsiteY10" fmla="*/ 35807 h 620007"/>
                  <a:gd name="connsiteX11" fmla="*/ 252186 w 678658"/>
                  <a:gd name="connsiteY11" fmla="*/ 27340 h 620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78658" h="620007">
                    <a:moveTo>
                      <a:pt x="252186" y="27340"/>
                    </a:moveTo>
                    <a:cubicBezTo>
                      <a:pt x="218319" y="73906"/>
                      <a:pt x="277586" y="248885"/>
                      <a:pt x="243719" y="315207"/>
                    </a:cubicBezTo>
                    <a:cubicBezTo>
                      <a:pt x="209852" y="381529"/>
                      <a:pt x="41931" y="404106"/>
                      <a:pt x="48986" y="425273"/>
                    </a:cubicBezTo>
                    <a:cubicBezTo>
                      <a:pt x="56041" y="446440"/>
                      <a:pt x="239485" y="416807"/>
                      <a:pt x="286052" y="442207"/>
                    </a:cubicBezTo>
                    <a:cubicBezTo>
                      <a:pt x="332619" y="467607"/>
                      <a:pt x="367897" y="553684"/>
                      <a:pt x="328386" y="577673"/>
                    </a:cubicBezTo>
                    <a:cubicBezTo>
                      <a:pt x="288875" y="601662"/>
                      <a:pt x="98375" y="579084"/>
                      <a:pt x="48986" y="586140"/>
                    </a:cubicBezTo>
                    <a:cubicBezTo>
                      <a:pt x="-403" y="593196"/>
                      <a:pt x="-22981" y="617185"/>
                      <a:pt x="32052" y="620007"/>
                    </a:cubicBezTo>
                    <a:lnTo>
                      <a:pt x="379186" y="603073"/>
                    </a:lnTo>
                    <a:cubicBezTo>
                      <a:pt x="483608" y="572029"/>
                      <a:pt x="616253" y="501473"/>
                      <a:pt x="658586" y="433740"/>
                    </a:cubicBezTo>
                    <a:cubicBezTo>
                      <a:pt x="700919" y="366007"/>
                      <a:pt x="668464" y="262995"/>
                      <a:pt x="633186" y="196673"/>
                    </a:cubicBezTo>
                    <a:cubicBezTo>
                      <a:pt x="597908" y="130351"/>
                      <a:pt x="510419" y="71085"/>
                      <a:pt x="446919" y="35807"/>
                    </a:cubicBezTo>
                    <a:cubicBezTo>
                      <a:pt x="383419" y="529"/>
                      <a:pt x="286053" y="-19226"/>
                      <a:pt x="252186" y="27340"/>
                    </a:cubicBezTo>
                    <a:close/>
                  </a:path>
                </a:pathLst>
              </a:custGeom>
              <a:solidFill>
                <a:schemeClr val="dk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9076233" y="1983985"/>
                <a:ext cx="2216627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 smtClean="0">
                    <a:ln w="0">
                      <a:noFill/>
                    </a:ln>
                    <a:solidFill>
                      <a:schemeClr val="bg1"/>
                    </a:solidFill>
                    <a:ea typeface="Abadi MT Condensed Light" charset="0"/>
                    <a:cs typeface="Abadi MT Condensed Light" charset="0"/>
                  </a:rPr>
                  <a:t>BIILD-IT- </a:t>
                </a:r>
                <a:r>
                  <a:rPr lang="en-US" sz="1100" b="1" smtClean="0">
                    <a:ln w="0">
                      <a:noFill/>
                    </a:ln>
                    <a:solidFill>
                      <a:schemeClr val="bg1"/>
                    </a:solidFill>
                    <a:ea typeface="Abadi MT Condensed Light" charset="0"/>
                    <a:cs typeface="Abadi MT Condensed Light" charset="0"/>
                  </a:rPr>
                  <a:t>YOURSELF LAB</a:t>
                </a:r>
                <a:endParaRPr lang="en-US" sz="1100" b="1" dirty="0">
                  <a:ln w="0">
                    <a:noFill/>
                  </a:ln>
                  <a:solidFill>
                    <a:schemeClr val="bg1"/>
                  </a:solidFill>
                  <a:ea typeface="Abadi MT Condensed Light" charset="0"/>
                  <a:cs typeface="Abadi MT Condensed Light" charset="0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 rot="21448507">
                <a:off x="5790286" y="1542831"/>
                <a:ext cx="9218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Login</a:t>
                </a:r>
                <a:endParaRPr lang="en-US" sz="11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8843444" y="6316909"/>
              <a:ext cx="2124205" cy="314243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00286A"/>
              </a:solidFill>
            </a:ln>
            <a:effectLst>
              <a:outerShdw dir="5160000" sx="108000" sy="108000" algn="ctr" rotWithShape="0">
                <a:srgbClr val="000000">
                  <a:alpha val="14000"/>
                </a:srgbClr>
              </a:outerShdw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897771" y="6319896"/>
              <a:ext cx="2137283" cy="311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00B050"/>
                  </a:solidFill>
                </a:rPr>
                <a:t>Total:9999   Online:677</a:t>
              </a:r>
              <a:endParaRPr lang="en-US" sz="1400" dirty="0">
                <a:solidFill>
                  <a:srgbClr val="00B050"/>
                </a:solidFill>
              </a:endParaRPr>
            </a:p>
          </p:txBody>
        </p:sp>
        <p:sp>
          <p:nvSpPr>
            <p:cNvPr id="7" name="Triangle 6"/>
            <p:cNvSpPr/>
            <p:nvPr/>
          </p:nvSpPr>
          <p:spPr>
            <a:xfrm>
              <a:off x="6005664" y="6020587"/>
              <a:ext cx="156278" cy="94133"/>
            </a:xfrm>
            <a:prstGeom prst="triangle">
              <a:avLst/>
            </a:prstGeom>
            <a:solidFill>
              <a:srgbClr val="E7FD9D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/>
            <p:cNvSpPr/>
            <p:nvPr/>
          </p:nvSpPr>
          <p:spPr>
            <a:xfrm rot="5400000">
              <a:off x="6427216" y="6249855"/>
              <a:ext cx="190245" cy="165415"/>
            </a:xfrm>
            <a:prstGeom prst="triangle">
              <a:avLst/>
            </a:prstGeom>
            <a:solidFill>
              <a:srgbClr val="E7FD9D"/>
            </a:solidFill>
            <a:ln>
              <a:solidFill>
                <a:srgbClr val="1C4C3B"/>
              </a:solidFill>
            </a:ln>
            <a:effectLst>
              <a:outerShdw dist="25400" dir="5400000" algn="ctr" rotWithShape="0">
                <a:srgbClr val="000000">
                  <a:alpha val="6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/>
            <p:cNvSpPr/>
            <p:nvPr/>
          </p:nvSpPr>
          <p:spPr>
            <a:xfrm rot="5400000" flipV="1">
              <a:off x="5606345" y="6253478"/>
              <a:ext cx="198740" cy="180281"/>
            </a:xfrm>
            <a:prstGeom prst="triangle">
              <a:avLst>
                <a:gd name="adj" fmla="val 51669"/>
              </a:avLst>
            </a:prstGeom>
            <a:solidFill>
              <a:srgbClr val="E7FD9D"/>
            </a:solidFill>
            <a:ln>
              <a:solidFill>
                <a:srgbClr val="1C4C3B"/>
              </a:solidFill>
            </a:ln>
            <a:effectLst>
              <a:outerShdw dist="25400" dir="5400000" algn="ctr" rotWithShape="0">
                <a:srgbClr val="000000">
                  <a:alpha val="6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/>
            <p:cNvSpPr/>
            <p:nvPr/>
          </p:nvSpPr>
          <p:spPr>
            <a:xfrm flipV="1">
              <a:off x="5999665" y="6579267"/>
              <a:ext cx="206054" cy="127288"/>
            </a:xfrm>
            <a:prstGeom prst="triangle">
              <a:avLst/>
            </a:prstGeom>
            <a:solidFill>
              <a:srgbClr val="E7FD9D"/>
            </a:solidFill>
            <a:ln>
              <a:solidFill>
                <a:srgbClr val="1C4C3B"/>
              </a:solidFill>
            </a:ln>
            <a:effectLst>
              <a:outerShdw dist="254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8" name="Rectangle 87"/>
          <p:cNvSpPr/>
          <p:nvPr/>
        </p:nvSpPr>
        <p:spPr>
          <a:xfrm>
            <a:off x="-94129" y="6852176"/>
            <a:ext cx="12451976" cy="112193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161"/>
          <p:cNvGrpSpPr>
            <a:grpSpLocks/>
          </p:cNvGrpSpPr>
          <p:nvPr/>
        </p:nvGrpSpPr>
        <p:grpSpPr bwMode="auto">
          <a:xfrm rot="3446942">
            <a:off x="2958259" y="3078149"/>
            <a:ext cx="1784350" cy="1576388"/>
            <a:chOff x="2160" y="384"/>
            <a:chExt cx="2777" cy="2304"/>
          </a:xfrm>
        </p:grpSpPr>
        <p:sp>
          <p:nvSpPr>
            <p:cNvPr id="90" name="Oval 162"/>
            <p:cNvSpPr>
              <a:spLocks noChangeArrowheads="1"/>
            </p:cNvSpPr>
            <p:nvPr/>
          </p:nvSpPr>
          <p:spPr bwMode="auto">
            <a:xfrm flipH="1">
              <a:off x="3699" y="1147"/>
              <a:ext cx="124" cy="144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91" name="Oval 163"/>
            <p:cNvSpPr>
              <a:spLocks noChangeArrowheads="1"/>
            </p:cNvSpPr>
            <p:nvPr/>
          </p:nvSpPr>
          <p:spPr bwMode="auto">
            <a:xfrm flipH="1">
              <a:off x="4387" y="998"/>
              <a:ext cx="158" cy="125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92" name="Oval 164"/>
            <p:cNvSpPr>
              <a:spLocks noChangeArrowheads="1"/>
            </p:cNvSpPr>
            <p:nvPr/>
          </p:nvSpPr>
          <p:spPr bwMode="auto">
            <a:xfrm flipH="1">
              <a:off x="4088" y="1339"/>
              <a:ext cx="131" cy="118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93" name="Oval 165"/>
            <p:cNvSpPr>
              <a:spLocks noChangeArrowheads="1"/>
            </p:cNvSpPr>
            <p:nvPr/>
          </p:nvSpPr>
          <p:spPr bwMode="auto">
            <a:xfrm>
              <a:off x="4039" y="474"/>
              <a:ext cx="141" cy="116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94" name="Group 166"/>
            <p:cNvGrpSpPr>
              <a:grpSpLocks/>
            </p:cNvGrpSpPr>
            <p:nvPr/>
          </p:nvGrpSpPr>
          <p:grpSpPr bwMode="auto">
            <a:xfrm rot="-1389903">
              <a:off x="4560" y="384"/>
              <a:ext cx="377" cy="498"/>
              <a:chOff x="3851" y="336"/>
              <a:chExt cx="1277" cy="1392"/>
            </a:xfrm>
          </p:grpSpPr>
          <p:grpSp>
            <p:nvGrpSpPr>
              <p:cNvPr id="181" name="Group 167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187" name="Group 168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89" name="Freeform 169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90" name="Freeform 170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8" name="Freeform 171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82" name="Group 172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183" name="Group 173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85" name="Freeform 174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6" name="Freeform 175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4" name="Freeform 176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95" name="Group 177"/>
            <p:cNvGrpSpPr>
              <a:grpSpLocks/>
            </p:cNvGrpSpPr>
            <p:nvPr/>
          </p:nvGrpSpPr>
          <p:grpSpPr bwMode="auto">
            <a:xfrm>
              <a:off x="3408" y="432"/>
              <a:ext cx="336" cy="528"/>
              <a:chOff x="803" y="192"/>
              <a:chExt cx="1213" cy="1872"/>
            </a:xfrm>
          </p:grpSpPr>
          <p:grpSp>
            <p:nvGrpSpPr>
              <p:cNvPr id="174" name="Group 178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177" name="Group 179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79" name="Freeform 180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0" name="Freeform 181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78" name="Freeform 182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75" name="Freeform 183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6" name="Freeform 184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6" name="Freeform 185"/>
            <p:cNvSpPr>
              <a:spLocks/>
            </p:cNvSpPr>
            <p:nvPr/>
          </p:nvSpPr>
          <p:spPr bwMode="auto">
            <a:xfrm>
              <a:off x="3984" y="954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Oval 186"/>
            <p:cNvSpPr>
              <a:spLocks noChangeArrowheads="1"/>
            </p:cNvSpPr>
            <p:nvPr/>
          </p:nvSpPr>
          <p:spPr bwMode="auto">
            <a:xfrm>
              <a:off x="4371" y="1242"/>
              <a:ext cx="84" cy="88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98" name="Oval 187"/>
            <p:cNvSpPr>
              <a:spLocks noChangeArrowheads="1"/>
            </p:cNvSpPr>
            <p:nvPr/>
          </p:nvSpPr>
          <p:spPr bwMode="auto">
            <a:xfrm>
              <a:off x="3233" y="1199"/>
              <a:ext cx="111" cy="72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99" name="Oval 188"/>
            <p:cNvSpPr>
              <a:spLocks noChangeArrowheads="1"/>
            </p:cNvSpPr>
            <p:nvPr/>
          </p:nvSpPr>
          <p:spPr bwMode="auto">
            <a:xfrm>
              <a:off x="3439" y="1409"/>
              <a:ext cx="91" cy="74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100" name="Oval 189"/>
            <p:cNvSpPr>
              <a:spLocks noChangeArrowheads="1"/>
            </p:cNvSpPr>
            <p:nvPr/>
          </p:nvSpPr>
          <p:spPr bwMode="auto">
            <a:xfrm flipH="1">
              <a:off x="3797" y="910"/>
              <a:ext cx="99" cy="67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101" name="Group 190"/>
            <p:cNvGrpSpPr>
              <a:grpSpLocks/>
            </p:cNvGrpSpPr>
            <p:nvPr/>
          </p:nvGrpSpPr>
          <p:grpSpPr bwMode="auto">
            <a:xfrm rot="1389903" flipH="1">
              <a:off x="2976" y="931"/>
              <a:ext cx="259" cy="301"/>
              <a:chOff x="3851" y="336"/>
              <a:chExt cx="1277" cy="1392"/>
            </a:xfrm>
          </p:grpSpPr>
          <p:grpSp>
            <p:nvGrpSpPr>
              <p:cNvPr id="164" name="Group 191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170" name="Group 19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72" name="Freeform 19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73" name="Freeform 19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71" name="Freeform 19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65" name="Group 196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166" name="Group 197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68" name="Freeform 198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69" name="Freeform 199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67" name="Freeform 200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102" name="Group 201"/>
            <p:cNvGrpSpPr>
              <a:grpSpLocks/>
            </p:cNvGrpSpPr>
            <p:nvPr/>
          </p:nvGrpSpPr>
          <p:grpSpPr bwMode="auto">
            <a:xfrm rot="5439086" flipH="1">
              <a:off x="4560" y="1152"/>
              <a:ext cx="231" cy="319"/>
              <a:chOff x="803" y="192"/>
              <a:chExt cx="1213" cy="1872"/>
            </a:xfrm>
          </p:grpSpPr>
          <p:grpSp>
            <p:nvGrpSpPr>
              <p:cNvPr id="157" name="Group 202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160" name="Group 203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62" name="Freeform 204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63" name="Freeform 205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61" name="Freeform 206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58" name="Freeform 207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" name="Freeform 208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3" name="Freeform 209"/>
            <p:cNvSpPr>
              <a:spLocks/>
            </p:cNvSpPr>
            <p:nvPr/>
          </p:nvSpPr>
          <p:spPr bwMode="auto">
            <a:xfrm flipH="1">
              <a:off x="3460" y="1180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210"/>
            <p:cNvSpPr>
              <a:spLocks/>
            </p:cNvSpPr>
            <p:nvPr/>
          </p:nvSpPr>
          <p:spPr bwMode="auto">
            <a:xfrm flipH="1">
              <a:off x="4224" y="720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Oval 211"/>
            <p:cNvSpPr>
              <a:spLocks noChangeArrowheads="1"/>
            </p:cNvSpPr>
            <p:nvPr/>
          </p:nvSpPr>
          <p:spPr bwMode="auto">
            <a:xfrm flipH="1">
              <a:off x="2736" y="2157"/>
              <a:ext cx="124" cy="146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106" name="Oval 212"/>
            <p:cNvSpPr>
              <a:spLocks noChangeArrowheads="1"/>
            </p:cNvSpPr>
            <p:nvPr/>
          </p:nvSpPr>
          <p:spPr bwMode="auto">
            <a:xfrm flipH="1">
              <a:off x="3415" y="2005"/>
              <a:ext cx="158" cy="125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107" name="Oval 213"/>
            <p:cNvSpPr>
              <a:spLocks noChangeArrowheads="1"/>
            </p:cNvSpPr>
            <p:nvPr/>
          </p:nvSpPr>
          <p:spPr bwMode="auto">
            <a:xfrm flipH="1">
              <a:off x="3130" y="2347"/>
              <a:ext cx="131" cy="121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108" name="Oval 214"/>
            <p:cNvSpPr>
              <a:spLocks noChangeArrowheads="1"/>
            </p:cNvSpPr>
            <p:nvPr/>
          </p:nvSpPr>
          <p:spPr bwMode="auto">
            <a:xfrm>
              <a:off x="3078" y="1485"/>
              <a:ext cx="141" cy="114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109" name="Group 215"/>
            <p:cNvGrpSpPr>
              <a:grpSpLocks/>
            </p:cNvGrpSpPr>
            <p:nvPr/>
          </p:nvGrpSpPr>
          <p:grpSpPr bwMode="auto">
            <a:xfrm rot="-217621">
              <a:off x="3600" y="1536"/>
              <a:ext cx="377" cy="498"/>
              <a:chOff x="3851" y="336"/>
              <a:chExt cx="1277" cy="1392"/>
            </a:xfrm>
          </p:grpSpPr>
          <p:grpSp>
            <p:nvGrpSpPr>
              <p:cNvPr id="147" name="Group 216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153" name="Group 217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55" name="Freeform 218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56" name="Freeform 219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54" name="Freeform 220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48" name="Group 221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149" name="Group 22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51" name="Freeform 22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52" name="Freeform 22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50" name="Freeform 22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0" name="Group 226"/>
            <p:cNvGrpSpPr>
              <a:grpSpLocks/>
            </p:cNvGrpSpPr>
            <p:nvPr/>
          </p:nvGrpSpPr>
          <p:grpSpPr bwMode="auto">
            <a:xfrm>
              <a:off x="2448" y="1440"/>
              <a:ext cx="336" cy="528"/>
              <a:chOff x="803" y="192"/>
              <a:chExt cx="1213" cy="1872"/>
            </a:xfrm>
          </p:grpSpPr>
          <p:grpSp>
            <p:nvGrpSpPr>
              <p:cNvPr id="140" name="Group 227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143" name="Group 228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45" name="Freeform 229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46" name="Freeform 230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44" name="Freeform 231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41" name="Freeform 232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2" name="Freeform 233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1" name="Freeform 234"/>
            <p:cNvSpPr>
              <a:spLocks/>
            </p:cNvSpPr>
            <p:nvPr/>
          </p:nvSpPr>
          <p:spPr bwMode="auto">
            <a:xfrm>
              <a:off x="3024" y="1962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Oval 235"/>
            <p:cNvSpPr>
              <a:spLocks noChangeArrowheads="1"/>
            </p:cNvSpPr>
            <p:nvPr/>
          </p:nvSpPr>
          <p:spPr bwMode="auto">
            <a:xfrm>
              <a:off x="3413" y="2252"/>
              <a:ext cx="86" cy="86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113" name="Oval 236"/>
            <p:cNvSpPr>
              <a:spLocks noChangeArrowheads="1"/>
            </p:cNvSpPr>
            <p:nvPr/>
          </p:nvSpPr>
          <p:spPr bwMode="auto">
            <a:xfrm>
              <a:off x="2179" y="2389"/>
              <a:ext cx="111" cy="72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114" name="Oval 237"/>
            <p:cNvSpPr>
              <a:spLocks noChangeArrowheads="1"/>
            </p:cNvSpPr>
            <p:nvPr/>
          </p:nvSpPr>
          <p:spPr bwMode="auto">
            <a:xfrm>
              <a:off x="2453" y="2397"/>
              <a:ext cx="89" cy="72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115" name="Oval 238"/>
            <p:cNvSpPr>
              <a:spLocks noChangeArrowheads="1"/>
            </p:cNvSpPr>
            <p:nvPr/>
          </p:nvSpPr>
          <p:spPr bwMode="auto">
            <a:xfrm flipH="1">
              <a:off x="2837" y="1918"/>
              <a:ext cx="99" cy="70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116" name="Group 239"/>
            <p:cNvGrpSpPr>
              <a:grpSpLocks/>
            </p:cNvGrpSpPr>
            <p:nvPr/>
          </p:nvGrpSpPr>
          <p:grpSpPr bwMode="auto">
            <a:xfrm rot="20654829" flipH="1">
              <a:off x="2208" y="1961"/>
              <a:ext cx="259" cy="301"/>
              <a:chOff x="3851" y="336"/>
              <a:chExt cx="1277" cy="1392"/>
            </a:xfrm>
          </p:grpSpPr>
          <p:grpSp>
            <p:nvGrpSpPr>
              <p:cNvPr id="130" name="Group 240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136" name="Group 241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38" name="Freeform 242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9" name="Freeform 243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7" name="Freeform 244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31" name="Group 245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132" name="Group 246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34" name="Freeform 247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5" name="Freeform 248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3" name="Freeform 249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7" name="Group 250"/>
            <p:cNvGrpSpPr>
              <a:grpSpLocks/>
            </p:cNvGrpSpPr>
            <p:nvPr/>
          </p:nvGrpSpPr>
          <p:grpSpPr bwMode="auto">
            <a:xfrm rot="-5439086">
              <a:off x="2701" y="2413"/>
              <a:ext cx="231" cy="319"/>
              <a:chOff x="803" y="192"/>
              <a:chExt cx="1213" cy="1872"/>
            </a:xfrm>
          </p:grpSpPr>
          <p:grpSp>
            <p:nvGrpSpPr>
              <p:cNvPr id="123" name="Group 251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126" name="Group 25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128" name="Freeform 25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29" name="Freeform 25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27" name="Freeform 25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24" name="Freeform 256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" name="Freeform 257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8" name="Freeform 258"/>
            <p:cNvSpPr>
              <a:spLocks/>
            </p:cNvSpPr>
            <p:nvPr/>
          </p:nvSpPr>
          <p:spPr bwMode="auto">
            <a:xfrm flipH="1">
              <a:off x="2500" y="2188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Freeform 259"/>
            <p:cNvSpPr>
              <a:spLocks/>
            </p:cNvSpPr>
            <p:nvPr/>
          </p:nvSpPr>
          <p:spPr bwMode="auto">
            <a:xfrm flipH="1">
              <a:off x="3264" y="1728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260"/>
            <p:cNvSpPr>
              <a:spLocks/>
            </p:cNvSpPr>
            <p:nvPr/>
          </p:nvSpPr>
          <p:spPr bwMode="auto">
            <a:xfrm>
              <a:off x="3751" y="2132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Oval 261"/>
            <p:cNvSpPr>
              <a:spLocks noChangeArrowheads="1"/>
            </p:cNvSpPr>
            <p:nvPr/>
          </p:nvSpPr>
          <p:spPr bwMode="auto">
            <a:xfrm>
              <a:off x="4228" y="1661"/>
              <a:ext cx="146" cy="114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sp>
          <p:nvSpPr>
            <p:cNvPr id="122" name="Oval 262"/>
            <p:cNvSpPr>
              <a:spLocks noChangeArrowheads="1"/>
            </p:cNvSpPr>
            <p:nvPr/>
          </p:nvSpPr>
          <p:spPr bwMode="auto">
            <a:xfrm flipH="1">
              <a:off x="2633" y="1193"/>
              <a:ext cx="158" cy="118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</p:grpSp>
      <p:grpSp>
        <p:nvGrpSpPr>
          <p:cNvPr id="191" name="Group 161"/>
          <p:cNvGrpSpPr>
            <a:grpSpLocks/>
          </p:cNvGrpSpPr>
          <p:nvPr/>
        </p:nvGrpSpPr>
        <p:grpSpPr bwMode="auto">
          <a:xfrm rot="1310691">
            <a:off x="8556798" y="3040407"/>
            <a:ext cx="1784350" cy="1576388"/>
            <a:chOff x="2160" y="384"/>
            <a:chExt cx="2777" cy="2304"/>
          </a:xfrm>
        </p:grpSpPr>
        <p:sp>
          <p:nvSpPr>
            <p:cNvPr id="192" name="Oval 162"/>
            <p:cNvSpPr>
              <a:spLocks noChangeArrowheads="1"/>
            </p:cNvSpPr>
            <p:nvPr/>
          </p:nvSpPr>
          <p:spPr bwMode="auto">
            <a:xfrm flipH="1">
              <a:off x="3699" y="1147"/>
              <a:ext cx="124" cy="144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193" name="Oval 163"/>
            <p:cNvSpPr>
              <a:spLocks noChangeArrowheads="1"/>
            </p:cNvSpPr>
            <p:nvPr/>
          </p:nvSpPr>
          <p:spPr bwMode="auto">
            <a:xfrm flipH="1">
              <a:off x="4387" y="998"/>
              <a:ext cx="158" cy="125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194" name="Oval 164"/>
            <p:cNvSpPr>
              <a:spLocks noChangeArrowheads="1"/>
            </p:cNvSpPr>
            <p:nvPr/>
          </p:nvSpPr>
          <p:spPr bwMode="auto">
            <a:xfrm flipH="1">
              <a:off x="4088" y="1339"/>
              <a:ext cx="131" cy="118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195" name="Oval 165"/>
            <p:cNvSpPr>
              <a:spLocks noChangeArrowheads="1"/>
            </p:cNvSpPr>
            <p:nvPr/>
          </p:nvSpPr>
          <p:spPr bwMode="auto">
            <a:xfrm>
              <a:off x="4039" y="474"/>
              <a:ext cx="141" cy="116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196" name="Group 166"/>
            <p:cNvGrpSpPr>
              <a:grpSpLocks/>
            </p:cNvGrpSpPr>
            <p:nvPr/>
          </p:nvGrpSpPr>
          <p:grpSpPr bwMode="auto">
            <a:xfrm rot="-1389903">
              <a:off x="4560" y="384"/>
              <a:ext cx="377" cy="498"/>
              <a:chOff x="3851" y="336"/>
              <a:chExt cx="1277" cy="1392"/>
            </a:xfrm>
          </p:grpSpPr>
          <p:grpSp>
            <p:nvGrpSpPr>
              <p:cNvPr id="283" name="Group 167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289" name="Group 168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91" name="Freeform 169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92" name="Freeform 170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90" name="Freeform 171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84" name="Group 172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285" name="Group 173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87" name="Freeform 174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88" name="Freeform 175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86" name="Freeform 176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197" name="Group 177"/>
            <p:cNvGrpSpPr>
              <a:grpSpLocks/>
            </p:cNvGrpSpPr>
            <p:nvPr/>
          </p:nvGrpSpPr>
          <p:grpSpPr bwMode="auto">
            <a:xfrm>
              <a:off x="3408" y="432"/>
              <a:ext cx="336" cy="528"/>
              <a:chOff x="803" y="192"/>
              <a:chExt cx="1213" cy="1872"/>
            </a:xfrm>
          </p:grpSpPr>
          <p:grpSp>
            <p:nvGrpSpPr>
              <p:cNvPr id="276" name="Group 178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279" name="Group 179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81" name="Freeform 180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82" name="Freeform 181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80" name="Freeform 182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77" name="Freeform 183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8" name="Freeform 184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98" name="Freeform 185"/>
            <p:cNvSpPr>
              <a:spLocks/>
            </p:cNvSpPr>
            <p:nvPr/>
          </p:nvSpPr>
          <p:spPr bwMode="auto">
            <a:xfrm>
              <a:off x="3984" y="954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Oval 186"/>
            <p:cNvSpPr>
              <a:spLocks noChangeArrowheads="1"/>
            </p:cNvSpPr>
            <p:nvPr/>
          </p:nvSpPr>
          <p:spPr bwMode="auto">
            <a:xfrm>
              <a:off x="4371" y="1242"/>
              <a:ext cx="84" cy="88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200" name="Oval 187"/>
            <p:cNvSpPr>
              <a:spLocks noChangeArrowheads="1"/>
            </p:cNvSpPr>
            <p:nvPr/>
          </p:nvSpPr>
          <p:spPr bwMode="auto">
            <a:xfrm>
              <a:off x="3233" y="1199"/>
              <a:ext cx="111" cy="72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201" name="Oval 188"/>
            <p:cNvSpPr>
              <a:spLocks noChangeArrowheads="1"/>
            </p:cNvSpPr>
            <p:nvPr/>
          </p:nvSpPr>
          <p:spPr bwMode="auto">
            <a:xfrm>
              <a:off x="3439" y="1409"/>
              <a:ext cx="91" cy="74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202" name="Oval 189"/>
            <p:cNvSpPr>
              <a:spLocks noChangeArrowheads="1"/>
            </p:cNvSpPr>
            <p:nvPr/>
          </p:nvSpPr>
          <p:spPr bwMode="auto">
            <a:xfrm flipH="1">
              <a:off x="3797" y="910"/>
              <a:ext cx="99" cy="67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203" name="Group 190"/>
            <p:cNvGrpSpPr>
              <a:grpSpLocks/>
            </p:cNvGrpSpPr>
            <p:nvPr/>
          </p:nvGrpSpPr>
          <p:grpSpPr bwMode="auto">
            <a:xfrm rot="1389903" flipH="1">
              <a:off x="2976" y="931"/>
              <a:ext cx="259" cy="301"/>
              <a:chOff x="3851" y="336"/>
              <a:chExt cx="1277" cy="1392"/>
            </a:xfrm>
          </p:grpSpPr>
          <p:grpSp>
            <p:nvGrpSpPr>
              <p:cNvPr id="266" name="Group 191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272" name="Group 19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74" name="Freeform 19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75" name="Freeform 19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73" name="Freeform 19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67" name="Group 196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268" name="Group 197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70" name="Freeform 198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71" name="Freeform 199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69" name="Freeform 200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204" name="Group 201"/>
            <p:cNvGrpSpPr>
              <a:grpSpLocks/>
            </p:cNvGrpSpPr>
            <p:nvPr/>
          </p:nvGrpSpPr>
          <p:grpSpPr bwMode="auto">
            <a:xfrm rot="5439086" flipH="1">
              <a:off x="4560" y="1152"/>
              <a:ext cx="231" cy="319"/>
              <a:chOff x="803" y="192"/>
              <a:chExt cx="1213" cy="1872"/>
            </a:xfrm>
          </p:grpSpPr>
          <p:grpSp>
            <p:nvGrpSpPr>
              <p:cNvPr id="259" name="Group 202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262" name="Group 203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64" name="Freeform 204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65" name="Freeform 205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63" name="Freeform 206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60" name="Freeform 207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208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05" name="Freeform 209"/>
            <p:cNvSpPr>
              <a:spLocks/>
            </p:cNvSpPr>
            <p:nvPr/>
          </p:nvSpPr>
          <p:spPr bwMode="auto">
            <a:xfrm flipH="1">
              <a:off x="3460" y="1180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 flipH="1">
              <a:off x="4224" y="720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Oval 211"/>
            <p:cNvSpPr>
              <a:spLocks noChangeArrowheads="1"/>
            </p:cNvSpPr>
            <p:nvPr/>
          </p:nvSpPr>
          <p:spPr bwMode="auto">
            <a:xfrm flipH="1">
              <a:off x="2736" y="2157"/>
              <a:ext cx="124" cy="146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208" name="Oval 212"/>
            <p:cNvSpPr>
              <a:spLocks noChangeArrowheads="1"/>
            </p:cNvSpPr>
            <p:nvPr/>
          </p:nvSpPr>
          <p:spPr bwMode="auto">
            <a:xfrm flipH="1">
              <a:off x="3415" y="2005"/>
              <a:ext cx="158" cy="125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209" name="Oval 213"/>
            <p:cNvSpPr>
              <a:spLocks noChangeArrowheads="1"/>
            </p:cNvSpPr>
            <p:nvPr/>
          </p:nvSpPr>
          <p:spPr bwMode="auto">
            <a:xfrm flipH="1">
              <a:off x="3130" y="2347"/>
              <a:ext cx="131" cy="121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210" name="Oval 214"/>
            <p:cNvSpPr>
              <a:spLocks noChangeArrowheads="1"/>
            </p:cNvSpPr>
            <p:nvPr/>
          </p:nvSpPr>
          <p:spPr bwMode="auto">
            <a:xfrm>
              <a:off x="3078" y="1485"/>
              <a:ext cx="141" cy="114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211" name="Group 215"/>
            <p:cNvGrpSpPr>
              <a:grpSpLocks/>
            </p:cNvGrpSpPr>
            <p:nvPr/>
          </p:nvGrpSpPr>
          <p:grpSpPr bwMode="auto">
            <a:xfrm rot="-217621">
              <a:off x="3600" y="1536"/>
              <a:ext cx="377" cy="498"/>
              <a:chOff x="3851" y="336"/>
              <a:chExt cx="1277" cy="1392"/>
            </a:xfrm>
          </p:grpSpPr>
          <p:grpSp>
            <p:nvGrpSpPr>
              <p:cNvPr id="249" name="Group 216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255" name="Group 217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57" name="Freeform 218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8" name="Freeform 219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56" name="Freeform 220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50" name="Group 221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251" name="Group 22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53" name="Freeform 22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4" name="Freeform 22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52" name="Freeform 22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212" name="Group 226"/>
            <p:cNvGrpSpPr>
              <a:grpSpLocks/>
            </p:cNvGrpSpPr>
            <p:nvPr/>
          </p:nvGrpSpPr>
          <p:grpSpPr bwMode="auto">
            <a:xfrm>
              <a:off x="2448" y="1440"/>
              <a:ext cx="336" cy="528"/>
              <a:chOff x="803" y="192"/>
              <a:chExt cx="1213" cy="1872"/>
            </a:xfrm>
          </p:grpSpPr>
          <p:grpSp>
            <p:nvGrpSpPr>
              <p:cNvPr id="242" name="Group 227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245" name="Group 228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47" name="Freeform 229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48" name="Freeform 230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46" name="Freeform 231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43" name="Freeform 232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4" name="Freeform 233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13" name="Freeform 234"/>
            <p:cNvSpPr>
              <a:spLocks/>
            </p:cNvSpPr>
            <p:nvPr/>
          </p:nvSpPr>
          <p:spPr bwMode="auto">
            <a:xfrm>
              <a:off x="3024" y="1962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Oval 235"/>
            <p:cNvSpPr>
              <a:spLocks noChangeArrowheads="1"/>
            </p:cNvSpPr>
            <p:nvPr/>
          </p:nvSpPr>
          <p:spPr bwMode="auto">
            <a:xfrm>
              <a:off x="3413" y="2252"/>
              <a:ext cx="86" cy="86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215" name="Oval 236"/>
            <p:cNvSpPr>
              <a:spLocks noChangeArrowheads="1"/>
            </p:cNvSpPr>
            <p:nvPr/>
          </p:nvSpPr>
          <p:spPr bwMode="auto">
            <a:xfrm>
              <a:off x="2179" y="2389"/>
              <a:ext cx="111" cy="72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216" name="Oval 237"/>
            <p:cNvSpPr>
              <a:spLocks noChangeArrowheads="1"/>
            </p:cNvSpPr>
            <p:nvPr/>
          </p:nvSpPr>
          <p:spPr bwMode="auto">
            <a:xfrm>
              <a:off x="2453" y="2397"/>
              <a:ext cx="89" cy="72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217" name="Oval 238"/>
            <p:cNvSpPr>
              <a:spLocks noChangeArrowheads="1"/>
            </p:cNvSpPr>
            <p:nvPr/>
          </p:nvSpPr>
          <p:spPr bwMode="auto">
            <a:xfrm flipH="1">
              <a:off x="2837" y="1918"/>
              <a:ext cx="99" cy="70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218" name="Group 239"/>
            <p:cNvGrpSpPr>
              <a:grpSpLocks/>
            </p:cNvGrpSpPr>
            <p:nvPr/>
          </p:nvGrpSpPr>
          <p:grpSpPr bwMode="auto">
            <a:xfrm rot="20654829" flipH="1">
              <a:off x="2208" y="1961"/>
              <a:ext cx="259" cy="301"/>
              <a:chOff x="3851" y="336"/>
              <a:chExt cx="1277" cy="1392"/>
            </a:xfrm>
          </p:grpSpPr>
          <p:grpSp>
            <p:nvGrpSpPr>
              <p:cNvPr id="232" name="Group 240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238" name="Group 241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40" name="Freeform 242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41" name="Freeform 243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39" name="Freeform 244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33" name="Group 245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234" name="Group 246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36" name="Freeform 247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37" name="Freeform 248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35" name="Freeform 249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219" name="Group 250"/>
            <p:cNvGrpSpPr>
              <a:grpSpLocks/>
            </p:cNvGrpSpPr>
            <p:nvPr/>
          </p:nvGrpSpPr>
          <p:grpSpPr bwMode="auto">
            <a:xfrm rot="-5439086">
              <a:off x="2701" y="2413"/>
              <a:ext cx="231" cy="319"/>
              <a:chOff x="803" y="192"/>
              <a:chExt cx="1213" cy="1872"/>
            </a:xfrm>
          </p:grpSpPr>
          <p:grpSp>
            <p:nvGrpSpPr>
              <p:cNvPr id="225" name="Group 251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228" name="Group 25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230" name="Freeform 25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31" name="Freeform 25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29" name="Freeform 25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26" name="Freeform 256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7" name="Freeform 257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20" name="Freeform 258"/>
            <p:cNvSpPr>
              <a:spLocks/>
            </p:cNvSpPr>
            <p:nvPr/>
          </p:nvSpPr>
          <p:spPr bwMode="auto">
            <a:xfrm flipH="1">
              <a:off x="2500" y="2188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259"/>
            <p:cNvSpPr>
              <a:spLocks/>
            </p:cNvSpPr>
            <p:nvPr/>
          </p:nvSpPr>
          <p:spPr bwMode="auto">
            <a:xfrm flipH="1">
              <a:off x="3264" y="1728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260"/>
            <p:cNvSpPr>
              <a:spLocks/>
            </p:cNvSpPr>
            <p:nvPr/>
          </p:nvSpPr>
          <p:spPr bwMode="auto">
            <a:xfrm>
              <a:off x="3751" y="2132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Oval 261"/>
            <p:cNvSpPr>
              <a:spLocks noChangeArrowheads="1"/>
            </p:cNvSpPr>
            <p:nvPr/>
          </p:nvSpPr>
          <p:spPr bwMode="auto">
            <a:xfrm>
              <a:off x="4228" y="1661"/>
              <a:ext cx="146" cy="114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sp>
          <p:nvSpPr>
            <p:cNvPr id="224" name="Oval 262"/>
            <p:cNvSpPr>
              <a:spLocks noChangeArrowheads="1"/>
            </p:cNvSpPr>
            <p:nvPr/>
          </p:nvSpPr>
          <p:spPr bwMode="auto">
            <a:xfrm flipH="1">
              <a:off x="2633" y="1193"/>
              <a:ext cx="158" cy="118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</p:grpSp>
      <p:grpSp>
        <p:nvGrpSpPr>
          <p:cNvPr id="293" name="Group 161"/>
          <p:cNvGrpSpPr>
            <a:grpSpLocks/>
          </p:cNvGrpSpPr>
          <p:nvPr/>
        </p:nvGrpSpPr>
        <p:grpSpPr bwMode="auto">
          <a:xfrm rot="1310691">
            <a:off x="1121264" y="969486"/>
            <a:ext cx="1784350" cy="1576388"/>
            <a:chOff x="2160" y="384"/>
            <a:chExt cx="2777" cy="2304"/>
          </a:xfrm>
        </p:grpSpPr>
        <p:sp>
          <p:nvSpPr>
            <p:cNvPr id="294" name="Oval 162"/>
            <p:cNvSpPr>
              <a:spLocks noChangeArrowheads="1"/>
            </p:cNvSpPr>
            <p:nvPr/>
          </p:nvSpPr>
          <p:spPr bwMode="auto">
            <a:xfrm flipH="1">
              <a:off x="3699" y="1147"/>
              <a:ext cx="124" cy="144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295" name="Oval 163"/>
            <p:cNvSpPr>
              <a:spLocks noChangeArrowheads="1"/>
            </p:cNvSpPr>
            <p:nvPr/>
          </p:nvSpPr>
          <p:spPr bwMode="auto">
            <a:xfrm flipH="1">
              <a:off x="4387" y="998"/>
              <a:ext cx="158" cy="125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296" name="Oval 164"/>
            <p:cNvSpPr>
              <a:spLocks noChangeArrowheads="1"/>
            </p:cNvSpPr>
            <p:nvPr/>
          </p:nvSpPr>
          <p:spPr bwMode="auto">
            <a:xfrm flipH="1">
              <a:off x="4088" y="1339"/>
              <a:ext cx="131" cy="118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297" name="Oval 165"/>
            <p:cNvSpPr>
              <a:spLocks noChangeArrowheads="1"/>
            </p:cNvSpPr>
            <p:nvPr/>
          </p:nvSpPr>
          <p:spPr bwMode="auto">
            <a:xfrm>
              <a:off x="4039" y="474"/>
              <a:ext cx="141" cy="116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298" name="Group 166"/>
            <p:cNvGrpSpPr>
              <a:grpSpLocks/>
            </p:cNvGrpSpPr>
            <p:nvPr/>
          </p:nvGrpSpPr>
          <p:grpSpPr bwMode="auto">
            <a:xfrm rot="-1389903">
              <a:off x="4560" y="384"/>
              <a:ext cx="377" cy="498"/>
              <a:chOff x="3851" y="336"/>
              <a:chExt cx="1277" cy="1392"/>
            </a:xfrm>
          </p:grpSpPr>
          <p:grpSp>
            <p:nvGrpSpPr>
              <p:cNvPr id="385" name="Group 167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391" name="Group 168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93" name="Freeform 169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94" name="Freeform 170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92" name="Freeform 171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386" name="Group 172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387" name="Group 173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89" name="Freeform 174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90" name="Freeform 175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88" name="Freeform 176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299" name="Group 177"/>
            <p:cNvGrpSpPr>
              <a:grpSpLocks/>
            </p:cNvGrpSpPr>
            <p:nvPr/>
          </p:nvGrpSpPr>
          <p:grpSpPr bwMode="auto">
            <a:xfrm>
              <a:off x="3408" y="432"/>
              <a:ext cx="336" cy="528"/>
              <a:chOff x="803" y="192"/>
              <a:chExt cx="1213" cy="1872"/>
            </a:xfrm>
          </p:grpSpPr>
          <p:grpSp>
            <p:nvGrpSpPr>
              <p:cNvPr id="378" name="Group 178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381" name="Group 179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83" name="Freeform 180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84" name="Freeform 181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82" name="Freeform 182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379" name="Freeform 183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0" name="Freeform 184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00" name="Freeform 185"/>
            <p:cNvSpPr>
              <a:spLocks/>
            </p:cNvSpPr>
            <p:nvPr/>
          </p:nvSpPr>
          <p:spPr bwMode="auto">
            <a:xfrm>
              <a:off x="3984" y="954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1" name="Oval 186"/>
            <p:cNvSpPr>
              <a:spLocks noChangeArrowheads="1"/>
            </p:cNvSpPr>
            <p:nvPr/>
          </p:nvSpPr>
          <p:spPr bwMode="auto">
            <a:xfrm>
              <a:off x="4371" y="1242"/>
              <a:ext cx="84" cy="88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302" name="Oval 187"/>
            <p:cNvSpPr>
              <a:spLocks noChangeArrowheads="1"/>
            </p:cNvSpPr>
            <p:nvPr/>
          </p:nvSpPr>
          <p:spPr bwMode="auto">
            <a:xfrm>
              <a:off x="3233" y="1199"/>
              <a:ext cx="111" cy="72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303" name="Oval 188"/>
            <p:cNvSpPr>
              <a:spLocks noChangeArrowheads="1"/>
            </p:cNvSpPr>
            <p:nvPr/>
          </p:nvSpPr>
          <p:spPr bwMode="auto">
            <a:xfrm>
              <a:off x="3439" y="1409"/>
              <a:ext cx="91" cy="74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304" name="Oval 189"/>
            <p:cNvSpPr>
              <a:spLocks noChangeArrowheads="1"/>
            </p:cNvSpPr>
            <p:nvPr/>
          </p:nvSpPr>
          <p:spPr bwMode="auto">
            <a:xfrm flipH="1">
              <a:off x="3797" y="910"/>
              <a:ext cx="99" cy="67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305" name="Group 190"/>
            <p:cNvGrpSpPr>
              <a:grpSpLocks/>
            </p:cNvGrpSpPr>
            <p:nvPr/>
          </p:nvGrpSpPr>
          <p:grpSpPr bwMode="auto">
            <a:xfrm rot="1389903" flipH="1">
              <a:off x="2976" y="931"/>
              <a:ext cx="259" cy="301"/>
              <a:chOff x="3851" y="336"/>
              <a:chExt cx="1277" cy="1392"/>
            </a:xfrm>
          </p:grpSpPr>
          <p:grpSp>
            <p:nvGrpSpPr>
              <p:cNvPr id="368" name="Group 191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374" name="Group 19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76" name="Freeform 19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77" name="Freeform 19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75" name="Freeform 19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369" name="Group 196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370" name="Group 197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72" name="Freeform 198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73" name="Freeform 199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71" name="Freeform 200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306" name="Group 201"/>
            <p:cNvGrpSpPr>
              <a:grpSpLocks/>
            </p:cNvGrpSpPr>
            <p:nvPr/>
          </p:nvGrpSpPr>
          <p:grpSpPr bwMode="auto">
            <a:xfrm rot="5439086" flipH="1">
              <a:off x="4560" y="1152"/>
              <a:ext cx="231" cy="319"/>
              <a:chOff x="803" y="192"/>
              <a:chExt cx="1213" cy="1872"/>
            </a:xfrm>
          </p:grpSpPr>
          <p:grpSp>
            <p:nvGrpSpPr>
              <p:cNvPr id="361" name="Group 202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364" name="Group 203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66" name="Freeform 204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67" name="Freeform 205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65" name="Freeform 206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362" name="Freeform 207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3" name="Freeform 208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07" name="Freeform 209"/>
            <p:cNvSpPr>
              <a:spLocks/>
            </p:cNvSpPr>
            <p:nvPr/>
          </p:nvSpPr>
          <p:spPr bwMode="auto">
            <a:xfrm flipH="1">
              <a:off x="3460" y="1180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Freeform 210"/>
            <p:cNvSpPr>
              <a:spLocks/>
            </p:cNvSpPr>
            <p:nvPr/>
          </p:nvSpPr>
          <p:spPr bwMode="auto">
            <a:xfrm flipH="1">
              <a:off x="4224" y="720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" name="Oval 211"/>
            <p:cNvSpPr>
              <a:spLocks noChangeArrowheads="1"/>
            </p:cNvSpPr>
            <p:nvPr/>
          </p:nvSpPr>
          <p:spPr bwMode="auto">
            <a:xfrm flipH="1">
              <a:off x="2736" y="2157"/>
              <a:ext cx="124" cy="146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310" name="Oval 212"/>
            <p:cNvSpPr>
              <a:spLocks noChangeArrowheads="1"/>
            </p:cNvSpPr>
            <p:nvPr/>
          </p:nvSpPr>
          <p:spPr bwMode="auto">
            <a:xfrm flipH="1">
              <a:off x="3415" y="2005"/>
              <a:ext cx="158" cy="125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311" name="Oval 213"/>
            <p:cNvSpPr>
              <a:spLocks noChangeArrowheads="1"/>
            </p:cNvSpPr>
            <p:nvPr/>
          </p:nvSpPr>
          <p:spPr bwMode="auto">
            <a:xfrm flipH="1">
              <a:off x="3130" y="2347"/>
              <a:ext cx="131" cy="121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312" name="Oval 214"/>
            <p:cNvSpPr>
              <a:spLocks noChangeArrowheads="1"/>
            </p:cNvSpPr>
            <p:nvPr/>
          </p:nvSpPr>
          <p:spPr bwMode="auto">
            <a:xfrm>
              <a:off x="3078" y="1485"/>
              <a:ext cx="141" cy="114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313" name="Group 215"/>
            <p:cNvGrpSpPr>
              <a:grpSpLocks/>
            </p:cNvGrpSpPr>
            <p:nvPr/>
          </p:nvGrpSpPr>
          <p:grpSpPr bwMode="auto">
            <a:xfrm rot="-217621">
              <a:off x="3600" y="1536"/>
              <a:ext cx="377" cy="498"/>
              <a:chOff x="3851" y="336"/>
              <a:chExt cx="1277" cy="1392"/>
            </a:xfrm>
          </p:grpSpPr>
          <p:grpSp>
            <p:nvGrpSpPr>
              <p:cNvPr id="351" name="Group 216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357" name="Group 217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59" name="Freeform 218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60" name="Freeform 219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58" name="Freeform 220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352" name="Group 221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353" name="Group 22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55" name="Freeform 22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56" name="Freeform 22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54" name="Freeform 22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314" name="Group 226"/>
            <p:cNvGrpSpPr>
              <a:grpSpLocks/>
            </p:cNvGrpSpPr>
            <p:nvPr/>
          </p:nvGrpSpPr>
          <p:grpSpPr bwMode="auto">
            <a:xfrm>
              <a:off x="2448" y="1440"/>
              <a:ext cx="336" cy="528"/>
              <a:chOff x="803" y="192"/>
              <a:chExt cx="1213" cy="1872"/>
            </a:xfrm>
          </p:grpSpPr>
          <p:grpSp>
            <p:nvGrpSpPr>
              <p:cNvPr id="344" name="Group 227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347" name="Group 228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49" name="Freeform 229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50" name="Freeform 230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48" name="Freeform 231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345" name="Freeform 232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6" name="Freeform 233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15" name="Freeform 234"/>
            <p:cNvSpPr>
              <a:spLocks/>
            </p:cNvSpPr>
            <p:nvPr/>
          </p:nvSpPr>
          <p:spPr bwMode="auto">
            <a:xfrm>
              <a:off x="3024" y="1962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Oval 235"/>
            <p:cNvSpPr>
              <a:spLocks noChangeArrowheads="1"/>
            </p:cNvSpPr>
            <p:nvPr/>
          </p:nvSpPr>
          <p:spPr bwMode="auto">
            <a:xfrm>
              <a:off x="3413" y="2252"/>
              <a:ext cx="86" cy="86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317" name="Oval 236"/>
            <p:cNvSpPr>
              <a:spLocks noChangeArrowheads="1"/>
            </p:cNvSpPr>
            <p:nvPr/>
          </p:nvSpPr>
          <p:spPr bwMode="auto">
            <a:xfrm>
              <a:off x="2179" y="2389"/>
              <a:ext cx="111" cy="72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318" name="Oval 237"/>
            <p:cNvSpPr>
              <a:spLocks noChangeArrowheads="1"/>
            </p:cNvSpPr>
            <p:nvPr/>
          </p:nvSpPr>
          <p:spPr bwMode="auto">
            <a:xfrm>
              <a:off x="2453" y="2397"/>
              <a:ext cx="89" cy="72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319" name="Oval 238"/>
            <p:cNvSpPr>
              <a:spLocks noChangeArrowheads="1"/>
            </p:cNvSpPr>
            <p:nvPr/>
          </p:nvSpPr>
          <p:spPr bwMode="auto">
            <a:xfrm flipH="1">
              <a:off x="2837" y="1918"/>
              <a:ext cx="99" cy="70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320" name="Group 239"/>
            <p:cNvGrpSpPr>
              <a:grpSpLocks/>
            </p:cNvGrpSpPr>
            <p:nvPr/>
          </p:nvGrpSpPr>
          <p:grpSpPr bwMode="auto">
            <a:xfrm rot="20654829" flipH="1">
              <a:off x="2208" y="1961"/>
              <a:ext cx="259" cy="301"/>
              <a:chOff x="3851" y="336"/>
              <a:chExt cx="1277" cy="1392"/>
            </a:xfrm>
          </p:grpSpPr>
          <p:grpSp>
            <p:nvGrpSpPr>
              <p:cNvPr id="334" name="Group 240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340" name="Group 241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42" name="Freeform 242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43" name="Freeform 243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41" name="Freeform 244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335" name="Group 245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336" name="Group 246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38" name="Freeform 247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39" name="Freeform 248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37" name="Freeform 249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321" name="Group 250"/>
            <p:cNvGrpSpPr>
              <a:grpSpLocks/>
            </p:cNvGrpSpPr>
            <p:nvPr/>
          </p:nvGrpSpPr>
          <p:grpSpPr bwMode="auto">
            <a:xfrm rot="-5439086">
              <a:off x="2701" y="2413"/>
              <a:ext cx="231" cy="319"/>
              <a:chOff x="803" y="192"/>
              <a:chExt cx="1213" cy="1872"/>
            </a:xfrm>
          </p:grpSpPr>
          <p:grpSp>
            <p:nvGrpSpPr>
              <p:cNvPr id="327" name="Group 251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330" name="Group 25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332" name="Freeform 25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33" name="Freeform 25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31" name="Freeform 25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328" name="Freeform 256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9" name="Freeform 257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22" name="Freeform 258"/>
            <p:cNvSpPr>
              <a:spLocks/>
            </p:cNvSpPr>
            <p:nvPr/>
          </p:nvSpPr>
          <p:spPr bwMode="auto">
            <a:xfrm flipH="1">
              <a:off x="2500" y="2188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3" name="Freeform 259"/>
            <p:cNvSpPr>
              <a:spLocks/>
            </p:cNvSpPr>
            <p:nvPr/>
          </p:nvSpPr>
          <p:spPr bwMode="auto">
            <a:xfrm flipH="1">
              <a:off x="3264" y="1728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4" name="Freeform 260"/>
            <p:cNvSpPr>
              <a:spLocks/>
            </p:cNvSpPr>
            <p:nvPr/>
          </p:nvSpPr>
          <p:spPr bwMode="auto">
            <a:xfrm>
              <a:off x="3751" y="2132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5" name="Oval 261"/>
            <p:cNvSpPr>
              <a:spLocks noChangeArrowheads="1"/>
            </p:cNvSpPr>
            <p:nvPr/>
          </p:nvSpPr>
          <p:spPr bwMode="auto">
            <a:xfrm>
              <a:off x="4228" y="1661"/>
              <a:ext cx="146" cy="114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sp>
          <p:nvSpPr>
            <p:cNvPr id="326" name="Oval 262"/>
            <p:cNvSpPr>
              <a:spLocks noChangeArrowheads="1"/>
            </p:cNvSpPr>
            <p:nvPr/>
          </p:nvSpPr>
          <p:spPr bwMode="auto">
            <a:xfrm flipH="1">
              <a:off x="2633" y="1193"/>
              <a:ext cx="158" cy="118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</p:grpSp>
      <p:grpSp>
        <p:nvGrpSpPr>
          <p:cNvPr id="395" name="Group 161"/>
          <p:cNvGrpSpPr>
            <a:grpSpLocks/>
          </p:cNvGrpSpPr>
          <p:nvPr/>
        </p:nvGrpSpPr>
        <p:grpSpPr bwMode="auto">
          <a:xfrm rot="12197478">
            <a:off x="6081316" y="1332317"/>
            <a:ext cx="1784350" cy="1576388"/>
            <a:chOff x="2160" y="384"/>
            <a:chExt cx="2777" cy="2304"/>
          </a:xfrm>
        </p:grpSpPr>
        <p:sp>
          <p:nvSpPr>
            <p:cNvPr id="396" name="Oval 162"/>
            <p:cNvSpPr>
              <a:spLocks noChangeArrowheads="1"/>
            </p:cNvSpPr>
            <p:nvPr/>
          </p:nvSpPr>
          <p:spPr bwMode="auto">
            <a:xfrm flipH="1">
              <a:off x="3699" y="1147"/>
              <a:ext cx="124" cy="144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397" name="Oval 163"/>
            <p:cNvSpPr>
              <a:spLocks noChangeArrowheads="1"/>
            </p:cNvSpPr>
            <p:nvPr/>
          </p:nvSpPr>
          <p:spPr bwMode="auto">
            <a:xfrm flipH="1">
              <a:off x="4387" y="998"/>
              <a:ext cx="158" cy="125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398" name="Oval 164"/>
            <p:cNvSpPr>
              <a:spLocks noChangeArrowheads="1"/>
            </p:cNvSpPr>
            <p:nvPr/>
          </p:nvSpPr>
          <p:spPr bwMode="auto">
            <a:xfrm flipH="1">
              <a:off x="4088" y="1339"/>
              <a:ext cx="131" cy="118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399" name="Oval 165"/>
            <p:cNvSpPr>
              <a:spLocks noChangeArrowheads="1"/>
            </p:cNvSpPr>
            <p:nvPr/>
          </p:nvSpPr>
          <p:spPr bwMode="auto">
            <a:xfrm>
              <a:off x="4039" y="474"/>
              <a:ext cx="141" cy="116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400" name="Group 166"/>
            <p:cNvGrpSpPr>
              <a:grpSpLocks/>
            </p:cNvGrpSpPr>
            <p:nvPr/>
          </p:nvGrpSpPr>
          <p:grpSpPr bwMode="auto">
            <a:xfrm rot="-1389903">
              <a:off x="4560" y="384"/>
              <a:ext cx="377" cy="498"/>
              <a:chOff x="3851" y="336"/>
              <a:chExt cx="1277" cy="1392"/>
            </a:xfrm>
          </p:grpSpPr>
          <p:grpSp>
            <p:nvGrpSpPr>
              <p:cNvPr id="487" name="Group 167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493" name="Group 168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95" name="Freeform 169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6" name="Freeform 170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94" name="Freeform 171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88" name="Group 172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489" name="Group 173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91" name="Freeform 174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" name="Freeform 175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90" name="Freeform 176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401" name="Group 177"/>
            <p:cNvGrpSpPr>
              <a:grpSpLocks/>
            </p:cNvGrpSpPr>
            <p:nvPr/>
          </p:nvGrpSpPr>
          <p:grpSpPr bwMode="auto">
            <a:xfrm>
              <a:off x="3408" y="432"/>
              <a:ext cx="336" cy="528"/>
              <a:chOff x="803" y="192"/>
              <a:chExt cx="1213" cy="1872"/>
            </a:xfrm>
          </p:grpSpPr>
          <p:grpSp>
            <p:nvGrpSpPr>
              <p:cNvPr id="480" name="Group 178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483" name="Group 179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85" name="Freeform 180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86" name="Freeform 181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84" name="Freeform 182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481" name="Freeform 183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2" name="Freeform 184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02" name="Freeform 185"/>
            <p:cNvSpPr>
              <a:spLocks/>
            </p:cNvSpPr>
            <p:nvPr/>
          </p:nvSpPr>
          <p:spPr bwMode="auto">
            <a:xfrm>
              <a:off x="3984" y="954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3" name="Oval 186"/>
            <p:cNvSpPr>
              <a:spLocks noChangeArrowheads="1"/>
            </p:cNvSpPr>
            <p:nvPr/>
          </p:nvSpPr>
          <p:spPr bwMode="auto">
            <a:xfrm>
              <a:off x="4371" y="1242"/>
              <a:ext cx="84" cy="88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404" name="Oval 187"/>
            <p:cNvSpPr>
              <a:spLocks noChangeArrowheads="1"/>
            </p:cNvSpPr>
            <p:nvPr/>
          </p:nvSpPr>
          <p:spPr bwMode="auto">
            <a:xfrm>
              <a:off x="3233" y="1199"/>
              <a:ext cx="111" cy="72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405" name="Oval 188"/>
            <p:cNvSpPr>
              <a:spLocks noChangeArrowheads="1"/>
            </p:cNvSpPr>
            <p:nvPr/>
          </p:nvSpPr>
          <p:spPr bwMode="auto">
            <a:xfrm>
              <a:off x="3439" y="1409"/>
              <a:ext cx="91" cy="74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406" name="Oval 189"/>
            <p:cNvSpPr>
              <a:spLocks noChangeArrowheads="1"/>
            </p:cNvSpPr>
            <p:nvPr/>
          </p:nvSpPr>
          <p:spPr bwMode="auto">
            <a:xfrm flipH="1">
              <a:off x="3797" y="910"/>
              <a:ext cx="99" cy="67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407" name="Group 190"/>
            <p:cNvGrpSpPr>
              <a:grpSpLocks/>
            </p:cNvGrpSpPr>
            <p:nvPr/>
          </p:nvGrpSpPr>
          <p:grpSpPr bwMode="auto">
            <a:xfrm rot="1389903" flipH="1">
              <a:off x="2976" y="931"/>
              <a:ext cx="259" cy="301"/>
              <a:chOff x="3851" y="336"/>
              <a:chExt cx="1277" cy="1392"/>
            </a:xfrm>
          </p:grpSpPr>
          <p:grpSp>
            <p:nvGrpSpPr>
              <p:cNvPr id="470" name="Group 191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476" name="Group 19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78" name="Freeform 19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79" name="Freeform 19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77" name="Freeform 19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71" name="Group 196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472" name="Group 197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74" name="Freeform 198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75" name="Freeform 199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73" name="Freeform 200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408" name="Group 201"/>
            <p:cNvGrpSpPr>
              <a:grpSpLocks/>
            </p:cNvGrpSpPr>
            <p:nvPr/>
          </p:nvGrpSpPr>
          <p:grpSpPr bwMode="auto">
            <a:xfrm rot="5439086" flipH="1">
              <a:off x="4560" y="1152"/>
              <a:ext cx="231" cy="319"/>
              <a:chOff x="803" y="192"/>
              <a:chExt cx="1213" cy="1872"/>
            </a:xfrm>
          </p:grpSpPr>
          <p:grpSp>
            <p:nvGrpSpPr>
              <p:cNvPr id="463" name="Group 202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466" name="Group 203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68" name="Freeform 204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69" name="Freeform 205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67" name="Freeform 206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464" name="Freeform 207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5" name="Freeform 208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09" name="Freeform 209"/>
            <p:cNvSpPr>
              <a:spLocks/>
            </p:cNvSpPr>
            <p:nvPr/>
          </p:nvSpPr>
          <p:spPr bwMode="auto">
            <a:xfrm flipH="1">
              <a:off x="3460" y="1180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0" name="Freeform 210"/>
            <p:cNvSpPr>
              <a:spLocks/>
            </p:cNvSpPr>
            <p:nvPr/>
          </p:nvSpPr>
          <p:spPr bwMode="auto">
            <a:xfrm flipH="1">
              <a:off x="4224" y="720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" name="Oval 211"/>
            <p:cNvSpPr>
              <a:spLocks noChangeArrowheads="1"/>
            </p:cNvSpPr>
            <p:nvPr/>
          </p:nvSpPr>
          <p:spPr bwMode="auto">
            <a:xfrm flipH="1">
              <a:off x="2736" y="2157"/>
              <a:ext cx="124" cy="146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412" name="Oval 212"/>
            <p:cNvSpPr>
              <a:spLocks noChangeArrowheads="1"/>
            </p:cNvSpPr>
            <p:nvPr/>
          </p:nvSpPr>
          <p:spPr bwMode="auto">
            <a:xfrm flipH="1">
              <a:off x="3415" y="2005"/>
              <a:ext cx="158" cy="125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413" name="Oval 213"/>
            <p:cNvSpPr>
              <a:spLocks noChangeArrowheads="1"/>
            </p:cNvSpPr>
            <p:nvPr/>
          </p:nvSpPr>
          <p:spPr bwMode="auto">
            <a:xfrm flipH="1">
              <a:off x="3130" y="2347"/>
              <a:ext cx="131" cy="121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414" name="Oval 214"/>
            <p:cNvSpPr>
              <a:spLocks noChangeArrowheads="1"/>
            </p:cNvSpPr>
            <p:nvPr/>
          </p:nvSpPr>
          <p:spPr bwMode="auto">
            <a:xfrm>
              <a:off x="3078" y="1485"/>
              <a:ext cx="141" cy="114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415" name="Group 215"/>
            <p:cNvGrpSpPr>
              <a:grpSpLocks/>
            </p:cNvGrpSpPr>
            <p:nvPr/>
          </p:nvGrpSpPr>
          <p:grpSpPr bwMode="auto">
            <a:xfrm rot="-217621">
              <a:off x="3600" y="1536"/>
              <a:ext cx="377" cy="498"/>
              <a:chOff x="3851" y="336"/>
              <a:chExt cx="1277" cy="1392"/>
            </a:xfrm>
          </p:grpSpPr>
          <p:grpSp>
            <p:nvGrpSpPr>
              <p:cNvPr id="453" name="Group 216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459" name="Group 217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61" name="Freeform 218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62" name="Freeform 219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60" name="Freeform 220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54" name="Group 221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455" name="Group 22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57" name="Freeform 22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58" name="Freeform 22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56" name="Freeform 22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416" name="Group 226"/>
            <p:cNvGrpSpPr>
              <a:grpSpLocks/>
            </p:cNvGrpSpPr>
            <p:nvPr/>
          </p:nvGrpSpPr>
          <p:grpSpPr bwMode="auto">
            <a:xfrm>
              <a:off x="2448" y="1440"/>
              <a:ext cx="336" cy="528"/>
              <a:chOff x="803" y="192"/>
              <a:chExt cx="1213" cy="1872"/>
            </a:xfrm>
          </p:grpSpPr>
          <p:grpSp>
            <p:nvGrpSpPr>
              <p:cNvPr id="446" name="Group 227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449" name="Group 228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51" name="Freeform 229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52" name="Freeform 230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50" name="Freeform 231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447" name="Freeform 232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8" name="Freeform 233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17" name="Freeform 234"/>
            <p:cNvSpPr>
              <a:spLocks/>
            </p:cNvSpPr>
            <p:nvPr/>
          </p:nvSpPr>
          <p:spPr bwMode="auto">
            <a:xfrm>
              <a:off x="3024" y="1962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8" name="Oval 235"/>
            <p:cNvSpPr>
              <a:spLocks noChangeArrowheads="1"/>
            </p:cNvSpPr>
            <p:nvPr/>
          </p:nvSpPr>
          <p:spPr bwMode="auto">
            <a:xfrm>
              <a:off x="3413" y="2252"/>
              <a:ext cx="86" cy="86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FF33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419" name="Oval 236"/>
            <p:cNvSpPr>
              <a:spLocks noChangeArrowheads="1"/>
            </p:cNvSpPr>
            <p:nvPr/>
          </p:nvSpPr>
          <p:spPr bwMode="auto">
            <a:xfrm>
              <a:off x="2179" y="2389"/>
              <a:ext cx="111" cy="72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420" name="Oval 237"/>
            <p:cNvSpPr>
              <a:spLocks noChangeArrowheads="1"/>
            </p:cNvSpPr>
            <p:nvPr/>
          </p:nvSpPr>
          <p:spPr bwMode="auto">
            <a:xfrm>
              <a:off x="2453" y="2397"/>
              <a:ext cx="89" cy="72"/>
            </a:xfrm>
            <a:prstGeom prst="ellipse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475E76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400" smtClean="0"/>
            </a:p>
          </p:txBody>
        </p:sp>
        <p:sp>
          <p:nvSpPr>
            <p:cNvPr id="421" name="Oval 238"/>
            <p:cNvSpPr>
              <a:spLocks noChangeArrowheads="1"/>
            </p:cNvSpPr>
            <p:nvPr/>
          </p:nvSpPr>
          <p:spPr bwMode="auto">
            <a:xfrm flipH="1">
              <a:off x="2837" y="1918"/>
              <a:ext cx="99" cy="70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grpSp>
          <p:nvGrpSpPr>
            <p:cNvPr id="422" name="Group 239"/>
            <p:cNvGrpSpPr>
              <a:grpSpLocks/>
            </p:cNvGrpSpPr>
            <p:nvPr/>
          </p:nvGrpSpPr>
          <p:grpSpPr bwMode="auto">
            <a:xfrm rot="20654829" flipH="1">
              <a:off x="2208" y="1961"/>
              <a:ext cx="259" cy="301"/>
              <a:chOff x="3851" y="336"/>
              <a:chExt cx="1277" cy="1392"/>
            </a:xfrm>
          </p:grpSpPr>
          <p:grpSp>
            <p:nvGrpSpPr>
              <p:cNvPr id="436" name="Group 240"/>
              <p:cNvGrpSpPr>
                <a:grpSpLocks/>
              </p:cNvGrpSpPr>
              <p:nvPr/>
            </p:nvGrpSpPr>
            <p:grpSpPr bwMode="auto">
              <a:xfrm rot="2667073">
                <a:off x="4063" y="576"/>
                <a:ext cx="881" cy="960"/>
                <a:chOff x="3851" y="336"/>
                <a:chExt cx="1277" cy="1392"/>
              </a:xfrm>
            </p:grpSpPr>
            <p:grpSp>
              <p:nvGrpSpPr>
                <p:cNvPr id="442" name="Group 241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44" name="Freeform 242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45" name="Freeform 243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rgbClr val="FF33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43" name="Freeform 244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37" name="Group 245"/>
              <p:cNvGrpSpPr>
                <a:grpSpLocks/>
              </p:cNvGrpSpPr>
              <p:nvPr/>
            </p:nvGrpSpPr>
            <p:grpSpPr bwMode="auto">
              <a:xfrm>
                <a:off x="3851" y="336"/>
                <a:ext cx="1277" cy="1392"/>
                <a:chOff x="3851" y="336"/>
                <a:chExt cx="1277" cy="1392"/>
              </a:xfrm>
            </p:grpSpPr>
            <p:grpSp>
              <p:nvGrpSpPr>
                <p:cNvPr id="438" name="Group 246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40" name="Freeform 247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41" name="Freeform 248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FFFF00"/>
                      </a:gs>
                      <a:gs pos="100000">
                        <a:srgbClr val="FF6600"/>
                      </a:gs>
                    </a:gsLst>
                    <a:path path="rect">
                      <a:fillToRect l="50000" t="50000" r="50000" b="50000"/>
                    </a:path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39" name="Freeform 249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00"/>
                    </a:gs>
                    <a:gs pos="100000">
                      <a:srgbClr val="FF6600"/>
                    </a:gs>
                  </a:gsLst>
                  <a:path path="rect">
                    <a:fillToRect l="50000" t="50000" r="50000" b="5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423" name="Group 250"/>
            <p:cNvGrpSpPr>
              <a:grpSpLocks/>
            </p:cNvGrpSpPr>
            <p:nvPr/>
          </p:nvGrpSpPr>
          <p:grpSpPr bwMode="auto">
            <a:xfrm rot="-5439086">
              <a:off x="2701" y="2413"/>
              <a:ext cx="231" cy="319"/>
              <a:chOff x="803" y="192"/>
              <a:chExt cx="1213" cy="1872"/>
            </a:xfrm>
          </p:grpSpPr>
          <p:grpSp>
            <p:nvGrpSpPr>
              <p:cNvPr id="429" name="Group 251"/>
              <p:cNvGrpSpPr>
                <a:grpSpLocks/>
              </p:cNvGrpSpPr>
              <p:nvPr/>
            </p:nvGrpSpPr>
            <p:grpSpPr bwMode="auto">
              <a:xfrm rot="2667073">
                <a:off x="897" y="389"/>
                <a:ext cx="1020" cy="1093"/>
                <a:chOff x="3851" y="336"/>
                <a:chExt cx="1277" cy="1392"/>
              </a:xfrm>
            </p:grpSpPr>
            <p:grpSp>
              <p:nvGrpSpPr>
                <p:cNvPr id="432" name="Group 252"/>
                <p:cNvGrpSpPr>
                  <a:grpSpLocks/>
                </p:cNvGrpSpPr>
                <p:nvPr/>
              </p:nvGrpSpPr>
              <p:grpSpPr bwMode="auto">
                <a:xfrm>
                  <a:off x="3851" y="336"/>
                  <a:ext cx="1277" cy="1392"/>
                  <a:chOff x="3851" y="336"/>
                  <a:chExt cx="1277" cy="1392"/>
                </a:xfrm>
              </p:grpSpPr>
              <p:sp>
                <p:nvSpPr>
                  <p:cNvPr id="434" name="Freeform 253"/>
                  <p:cNvSpPr>
                    <a:spLocks/>
                  </p:cNvSpPr>
                  <p:nvPr/>
                </p:nvSpPr>
                <p:spPr bwMode="auto">
                  <a:xfrm>
                    <a:off x="4406" y="336"/>
                    <a:ext cx="241" cy="1392"/>
                  </a:xfrm>
                  <a:custGeom>
                    <a:avLst/>
                    <a:gdLst>
                      <a:gd name="T0" fmla="*/ 12067 w 144"/>
                      <a:gd name="T1" fmla="*/ 0 h 903"/>
                      <a:gd name="T2" fmla="*/ 0 w 144"/>
                      <a:gd name="T3" fmla="*/ 35025 h 903"/>
                      <a:gd name="T4" fmla="*/ 9297 w 144"/>
                      <a:gd name="T5" fmla="*/ 68416 h 903"/>
                      <a:gd name="T6" fmla="*/ 24795 w 144"/>
                      <a:gd name="T7" fmla="*/ 35025 h 903"/>
                      <a:gd name="T8" fmla="*/ 12067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35" name="Freeform 254"/>
                  <p:cNvSpPr>
                    <a:spLocks/>
                  </p:cNvSpPr>
                  <p:nvPr/>
                </p:nvSpPr>
                <p:spPr bwMode="auto">
                  <a:xfrm rot="-5529941">
                    <a:off x="4403" y="422"/>
                    <a:ext cx="173" cy="1277"/>
                  </a:xfrm>
                  <a:custGeom>
                    <a:avLst/>
                    <a:gdLst>
                      <a:gd name="T0" fmla="*/ 436 w 144"/>
                      <a:gd name="T1" fmla="*/ 0 h 903"/>
                      <a:gd name="T2" fmla="*/ 0 w 144"/>
                      <a:gd name="T3" fmla="*/ 14757 h 903"/>
                      <a:gd name="T4" fmla="*/ 339 w 144"/>
                      <a:gd name="T5" fmla="*/ 28893 h 903"/>
                      <a:gd name="T6" fmla="*/ 902 w 144"/>
                      <a:gd name="T7" fmla="*/ 14757 h 903"/>
                      <a:gd name="T8" fmla="*/ 436 w 144"/>
                      <a:gd name="T9" fmla="*/ 0 h 9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4" h="903">
                        <a:moveTo>
                          <a:pt x="70" y="0"/>
                        </a:moveTo>
                        <a:lnTo>
                          <a:pt x="0" y="462"/>
                        </a:lnTo>
                        <a:lnTo>
                          <a:pt x="54" y="903"/>
                        </a:lnTo>
                        <a:lnTo>
                          <a:pt x="144" y="462"/>
                        </a:lnTo>
                        <a:lnTo>
                          <a:pt x="7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33" name="Freeform 255"/>
                <p:cNvSpPr>
                  <a:spLocks/>
                </p:cNvSpPr>
                <p:nvPr/>
              </p:nvSpPr>
              <p:spPr bwMode="auto">
                <a:xfrm>
                  <a:off x="4406" y="336"/>
                  <a:ext cx="241" cy="1392"/>
                </a:xfrm>
                <a:custGeom>
                  <a:avLst/>
                  <a:gdLst>
                    <a:gd name="T0" fmla="*/ 12067 w 144"/>
                    <a:gd name="T1" fmla="*/ 0 h 903"/>
                    <a:gd name="T2" fmla="*/ 0 w 144"/>
                    <a:gd name="T3" fmla="*/ 35025 h 903"/>
                    <a:gd name="T4" fmla="*/ 9297 w 144"/>
                    <a:gd name="T5" fmla="*/ 68416 h 903"/>
                    <a:gd name="T6" fmla="*/ 24795 w 144"/>
                    <a:gd name="T7" fmla="*/ 35025 h 903"/>
                    <a:gd name="T8" fmla="*/ 12067 w 144"/>
                    <a:gd name="T9" fmla="*/ 0 h 90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4" h="903">
                      <a:moveTo>
                        <a:pt x="70" y="0"/>
                      </a:moveTo>
                      <a:lnTo>
                        <a:pt x="0" y="462"/>
                      </a:lnTo>
                      <a:lnTo>
                        <a:pt x="54" y="903"/>
                      </a:lnTo>
                      <a:lnTo>
                        <a:pt x="144" y="462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430" name="Freeform 256"/>
              <p:cNvSpPr>
                <a:spLocks/>
              </p:cNvSpPr>
              <p:nvPr/>
            </p:nvSpPr>
            <p:spPr bwMode="auto">
              <a:xfrm rot="-5529941">
                <a:off x="1335" y="384"/>
                <a:ext cx="149" cy="1213"/>
              </a:xfrm>
              <a:custGeom>
                <a:avLst/>
                <a:gdLst>
                  <a:gd name="T0" fmla="*/ 99 w 144"/>
                  <a:gd name="T1" fmla="*/ 0 h 903"/>
                  <a:gd name="T2" fmla="*/ 0 w 144"/>
                  <a:gd name="T3" fmla="*/ 8832 h 903"/>
                  <a:gd name="T4" fmla="*/ 75 w 144"/>
                  <a:gd name="T5" fmla="*/ 17268 h 903"/>
                  <a:gd name="T6" fmla="*/ 203 w 144"/>
                  <a:gd name="T7" fmla="*/ 8832 h 903"/>
                  <a:gd name="T8" fmla="*/ 99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1" name="Freeform 257"/>
              <p:cNvSpPr>
                <a:spLocks/>
              </p:cNvSpPr>
              <p:nvPr/>
            </p:nvSpPr>
            <p:spPr bwMode="auto">
              <a:xfrm>
                <a:off x="1344" y="192"/>
                <a:ext cx="192" cy="1872"/>
              </a:xfrm>
              <a:custGeom>
                <a:avLst/>
                <a:gdLst>
                  <a:gd name="T0" fmla="*/ 1236 w 144"/>
                  <a:gd name="T1" fmla="*/ 0 h 903"/>
                  <a:gd name="T2" fmla="*/ 0 w 144"/>
                  <a:gd name="T3" fmla="*/ 677506 h 903"/>
                  <a:gd name="T4" fmla="*/ 960 w 144"/>
                  <a:gd name="T5" fmla="*/ 1324035 h 903"/>
                  <a:gd name="T6" fmla="*/ 2559 w 144"/>
                  <a:gd name="T7" fmla="*/ 677506 h 903"/>
                  <a:gd name="T8" fmla="*/ 1236 w 144"/>
                  <a:gd name="T9" fmla="*/ 0 h 9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03">
                    <a:moveTo>
                      <a:pt x="70" y="0"/>
                    </a:moveTo>
                    <a:lnTo>
                      <a:pt x="0" y="462"/>
                    </a:lnTo>
                    <a:lnTo>
                      <a:pt x="54" y="903"/>
                    </a:lnTo>
                    <a:lnTo>
                      <a:pt x="144" y="462"/>
                    </a:lnTo>
                    <a:lnTo>
                      <a:pt x="7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CC"/>
                  </a:gs>
                  <a:gs pos="100000">
                    <a:srgbClr val="99CC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24" name="Freeform 258"/>
            <p:cNvSpPr>
              <a:spLocks/>
            </p:cNvSpPr>
            <p:nvPr/>
          </p:nvSpPr>
          <p:spPr bwMode="auto">
            <a:xfrm flipH="1">
              <a:off x="2500" y="2188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5" name="Freeform 259"/>
            <p:cNvSpPr>
              <a:spLocks/>
            </p:cNvSpPr>
            <p:nvPr/>
          </p:nvSpPr>
          <p:spPr bwMode="auto">
            <a:xfrm flipH="1">
              <a:off x="3264" y="1728"/>
              <a:ext cx="128" cy="104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6" name="Freeform 260"/>
            <p:cNvSpPr>
              <a:spLocks/>
            </p:cNvSpPr>
            <p:nvPr/>
          </p:nvSpPr>
          <p:spPr bwMode="auto">
            <a:xfrm>
              <a:off x="3751" y="2132"/>
              <a:ext cx="185" cy="172"/>
            </a:xfrm>
            <a:custGeom>
              <a:avLst/>
              <a:gdLst>
                <a:gd name="T0" fmla="*/ 0 w 1344"/>
                <a:gd name="T1" fmla="*/ 0 h 1488"/>
                <a:gd name="T2" fmla="*/ 0 w 1344"/>
                <a:gd name="T3" fmla="*/ 0 h 1488"/>
                <a:gd name="T4" fmla="*/ 0 w 1344"/>
                <a:gd name="T5" fmla="*/ 0 h 1488"/>
                <a:gd name="T6" fmla="*/ 0 w 1344"/>
                <a:gd name="T7" fmla="*/ 0 h 1488"/>
                <a:gd name="T8" fmla="*/ 0 w 1344"/>
                <a:gd name="T9" fmla="*/ 0 h 1488"/>
                <a:gd name="T10" fmla="*/ 0 w 1344"/>
                <a:gd name="T11" fmla="*/ 0 h 1488"/>
                <a:gd name="T12" fmla="*/ 0 w 1344"/>
                <a:gd name="T13" fmla="*/ 0 h 1488"/>
                <a:gd name="T14" fmla="*/ 0 w 1344"/>
                <a:gd name="T15" fmla="*/ 0 h 1488"/>
                <a:gd name="T16" fmla="*/ 0 w 1344"/>
                <a:gd name="T17" fmla="*/ 0 h 1488"/>
                <a:gd name="T18" fmla="*/ 0 w 1344"/>
                <a:gd name="T19" fmla="*/ 0 h 1488"/>
                <a:gd name="T20" fmla="*/ 0 w 1344"/>
                <a:gd name="T21" fmla="*/ 0 h 1488"/>
                <a:gd name="T22" fmla="*/ 0 w 1344"/>
                <a:gd name="T23" fmla="*/ 0 h 1488"/>
                <a:gd name="T24" fmla="*/ 0 w 1344"/>
                <a:gd name="T25" fmla="*/ 0 h 1488"/>
                <a:gd name="T26" fmla="*/ 0 w 1344"/>
                <a:gd name="T27" fmla="*/ 0 h 1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44" h="1488">
                  <a:moveTo>
                    <a:pt x="784" y="4"/>
                  </a:moveTo>
                  <a:cubicBezTo>
                    <a:pt x="767" y="4"/>
                    <a:pt x="749" y="4"/>
                    <a:pt x="732" y="4"/>
                  </a:cubicBezTo>
                  <a:lnTo>
                    <a:pt x="595" y="546"/>
                  </a:lnTo>
                  <a:lnTo>
                    <a:pt x="0" y="720"/>
                  </a:lnTo>
                  <a:cubicBezTo>
                    <a:pt x="112" y="752"/>
                    <a:pt x="224" y="783"/>
                    <a:pt x="336" y="816"/>
                  </a:cubicBezTo>
                  <a:cubicBezTo>
                    <a:pt x="399" y="835"/>
                    <a:pt x="467" y="864"/>
                    <a:pt x="534" y="864"/>
                  </a:cubicBezTo>
                  <a:lnTo>
                    <a:pt x="144" y="1392"/>
                  </a:lnTo>
                  <a:lnTo>
                    <a:pt x="720" y="1056"/>
                  </a:lnTo>
                  <a:lnTo>
                    <a:pt x="1344" y="1488"/>
                  </a:lnTo>
                  <a:lnTo>
                    <a:pt x="1008" y="1008"/>
                  </a:lnTo>
                  <a:lnTo>
                    <a:pt x="1344" y="672"/>
                  </a:lnTo>
                  <a:lnTo>
                    <a:pt x="960" y="672"/>
                  </a:lnTo>
                  <a:lnTo>
                    <a:pt x="720" y="0"/>
                  </a:lnTo>
                  <a:lnTo>
                    <a:pt x="784" y="4"/>
                  </a:lnTo>
                  <a:close/>
                </a:path>
              </a:pathLst>
            </a:custGeom>
            <a:gradFill rotWithShape="0">
              <a:gsLst>
                <a:gs pos="0">
                  <a:srgbClr val="00FFFF"/>
                </a:gs>
                <a:gs pos="100000">
                  <a:srgbClr val="FFFF66"/>
                </a:gs>
              </a:gsLst>
              <a:lin ang="18900000" scaled="1"/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7" name="Oval 261"/>
            <p:cNvSpPr>
              <a:spLocks noChangeArrowheads="1"/>
            </p:cNvSpPr>
            <p:nvPr/>
          </p:nvSpPr>
          <p:spPr bwMode="auto">
            <a:xfrm>
              <a:off x="4228" y="1661"/>
              <a:ext cx="146" cy="114"/>
            </a:xfrm>
            <a:prstGeom prst="ellipse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99CCFF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2800" smtClean="0"/>
            </a:p>
          </p:txBody>
        </p:sp>
        <p:sp>
          <p:nvSpPr>
            <p:cNvPr id="428" name="Oval 262"/>
            <p:cNvSpPr>
              <a:spLocks noChangeArrowheads="1"/>
            </p:cNvSpPr>
            <p:nvPr/>
          </p:nvSpPr>
          <p:spPr bwMode="auto">
            <a:xfrm flipH="1">
              <a:off x="2633" y="1193"/>
              <a:ext cx="158" cy="118"/>
            </a:xfrm>
            <a:prstGeom prst="ellipse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525252"/>
                </a:gs>
              </a:gsLst>
              <a:path path="rect">
                <a:fillToRect l="100000" b="10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</p:grpSp>
      <p:grpSp>
        <p:nvGrpSpPr>
          <p:cNvPr id="743" name="Group 742"/>
          <p:cNvGrpSpPr/>
          <p:nvPr/>
        </p:nvGrpSpPr>
        <p:grpSpPr>
          <a:xfrm>
            <a:off x="-10075423" y="2279459"/>
            <a:ext cx="10591805" cy="2429243"/>
            <a:chOff x="110233" y="4076549"/>
            <a:chExt cx="10591805" cy="2429243"/>
          </a:xfrm>
        </p:grpSpPr>
        <p:sp>
          <p:nvSpPr>
            <p:cNvPr id="744" name="Freeform 743"/>
            <p:cNvSpPr/>
            <p:nvPr/>
          </p:nvSpPr>
          <p:spPr>
            <a:xfrm>
              <a:off x="5470205" y="6154352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Freeform 744"/>
            <p:cNvSpPr/>
            <p:nvPr/>
          </p:nvSpPr>
          <p:spPr>
            <a:xfrm>
              <a:off x="5400605" y="5260543"/>
              <a:ext cx="4340827" cy="909381"/>
            </a:xfrm>
            <a:custGeom>
              <a:avLst/>
              <a:gdLst>
                <a:gd name="connsiteX0" fmla="*/ 0 w 4340827"/>
                <a:gd name="connsiteY0" fmla="*/ 424409 h 909381"/>
                <a:gd name="connsiteX1" fmla="*/ 160256 w 4340827"/>
                <a:gd name="connsiteY1" fmla="*/ 612945 h 909381"/>
                <a:gd name="connsiteX2" fmla="*/ 452487 w 4340827"/>
                <a:gd name="connsiteY2" fmla="*/ 782628 h 909381"/>
                <a:gd name="connsiteX3" fmla="*/ 650450 w 4340827"/>
                <a:gd name="connsiteY3" fmla="*/ 839188 h 909381"/>
                <a:gd name="connsiteX4" fmla="*/ 1564850 w 4340827"/>
                <a:gd name="connsiteY4" fmla="*/ 905176 h 909381"/>
                <a:gd name="connsiteX5" fmla="*/ 3714161 w 4340827"/>
                <a:gd name="connsiteY5" fmla="*/ 895749 h 909381"/>
                <a:gd name="connsiteX6" fmla="*/ 3478491 w 4340827"/>
                <a:gd name="connsiteY6" fmla="*/ 839188 h 909381"/>
                <a:gd name="connsiteX7" fmla="*/ 4025246 w 4340827"/>
                <a:gd name="connsiteY7" fmla="*/ 801481 h 909381"/>
                <a:gd name="connsiteX8" fmla="*/ 4308050 w 4340827"/>
                <a:gd name="connsiteY8" fmla="*/ 396129 h 909381"/>
                <a:gd name="connsiteX9" fmla="*/ 4128941 w 4340827"/>
                <a:gd name="connsiteY9" fmla="*/ 203 h 909381"/>
                <a:gd name="connsiteX10" fmla="*/ 2479250 w 4340827"/>
                <a:gd name="connsiteY10" fmla="*/ 339568 h 909381"/>
                <a:gd name="connsiteX11" fmla="*/ 933254 w 4340827"/>
                <a:gd name="connsiteY11" fmla="*/ 169885 h 909381"/>
                <a:gd name="connsiteX12" fmla="*/ 160256 w 4340827"/>
                <a:gd name="connsiteY12" fmla="*/ 292434 h 909381"/>
                <a:gd name="connsiteX13" fmla="*/ 0 w 4340827"/>
                <a:gd name="connsiteY13" fmla="*/ 424409 h 909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0827" h="909381">
                  <a:moveTo>
                    <a:pt x="0" y="424409"/>
                  </a:moveTo>
                  <a:cubicBezTo>
                    <a:pt x="0" y="477827"/>
                    <a:pt x="84842" y="553242"/>
                    <a:pt x="160256" y="612945"/>
                  </a:cubicBezTo>
                  <a:cubicBezTo>
                    <a:pt x="235670" y="672648"/>
                    <a:pt x="370788" y="744921"/>
                    <a:pt x="452487" y="782628"/>
                  </a:cubicBezTo>
                  <a:cubicBezTo>
                    <a:pt x="534186" y="820335"/>
                    <a:pt x="465056" y="818763"/>
                    <a:pt x="650450" y="839188"/>
                  </a:cubicBezTo>
                  <a:cubicBezTo>
                    <a:pt x="835844" y="859613"/>
                    <a:pt x="1054232" y="895749"/>
                    <a:pt x="1564850" y="905176"/>
                  </a:cubicBezTo>
                  <a:cubicBezTo>
                    <a:pt x="2075468" y="914603"/>
                    <a:pt x="3395221" y="906747"/>
                    <a:pt x="3714161" y="895749"/>
                  </a:cubicBezTo>
                  <a:cubicBezTo>
                    <a:pt x="4033101" y="884751"/>
                    <a:pt x="3426644" y="854899"/>
                    <a:pt x="3478491" y="839188"/>
                  </a:cubicBezTo>
                  <a:cubicBezTo>
                    <a:pt x="3530338" y="823477"/>
                    <a:pt x="3886986" y="875324"/>
                    <a:pt x="4025246" y="801481"/>
                  </a:cubicBezTo>
                  <a:cubicBezTo>
                    <a:pt x="4163506" y="727638"/>
                    <a:pt x="4290768" y="529675"/>
                    <a:pt x="4308050" y="396129"/>
                  </a:cubicBezTo>
                  <a:cubicBezTo>
                    <a:pt x="4325332" y="262583"/>
                    <a:pt x="4433741" y="9630"/>
                    <a:pt x="4128941" y="203"/>
                  </a:cubicBezTo>
                  <a:cubicBezTo>
                    <a:pt x="3824141" y="-9224"/>
                    <a:pt x="3011864" y="311288"/>
                    <a:pt x="2479250" y="339568"/>
                  </a:cubicBezTo>
                  <a:cubicBezTo>
                    <a:pt x="1946636" y="367848"/>
                    <a:pt x="1319753" y="177741"/>
                    <a:pt x="933254" y="169885"/>
                  </a:cubicBezTo>
                  <a:cubicBezTo>
                    <a:pt x="546755" y="162029"/>
                    <a:pt x="311085" y="246871"/>
                    <a:pt x="160256" y="292434"/>
                  </a:cubicBezTo>
                  <a:cubicBezTo>
                    <a:pt x="9427" y="337997"/>
                    <a:pt x="0" y="370991"/>
                    <a:pt x="0" y="424409"/>
                  </a:cubicBezTo>
                  <a:close/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46" name="Group 745"/>
            <p:cNvGrpSpPr/>
            <p:nvPr/>
          </p:nvGrpSpPr>
          <p:grpSpPr>
            <a:xfrm>
              <a:off x="110233" y="4970079"/>
              <a:ext cx="5403309" cy="282366"/>
              <a:chOff x="-1029457" y="4912929"/>
              <a:chExt cx="5403309" cy="282366"/>
            </a:xfrm>
          </p:grpSpPr>
          <p:grpSp>
            <p:nvGrpSpPr>
              <p:cNvPr id="799" name="Group 798"/>
              <p:cNvGrpSpPr/>
              <p:nvPr/>
            </p:nvGrpSpPr>
            <p:grpSpPr>
              <a:xfrm>
                <a:off x="-936826" y="4912929"/>
                <a:ext cx="5310678" cy="282366"/>
                <a:chOff x="164640" y="5071658"/>
                <a:chExt cx="5310678" cy="282366"/>
              </a:xfrm>
            </p:grpSpPr>
            <p:sp>
              <p:nvSpPr>
                <p:cNvPr id="801" name="Can 800"/>
                <p:cNvSpPr/>
                <p:nvPr/>
              </p:nvSpPr>
              <p:spPr>
                <a:xfrm rot="5400000">
                  <a:off x="1625044" y="3616264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802" name="Can 801"/>
                <p:cNvSpPr/>
                <p:nvPr/>
              </p:nvSpPr>
              <p:spPr>
                <a:xfrm rot="5400000">
                  <a:off x="2130810" y="3613763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803" name="Can 802"/>
                <p:cNvSpPr/>
                <p:nvPr/>
              </p:nvSpPr>
              <p:spPr>
                <a:xfrm rot="5400000">
                  <a:off x="2670650" y="3614298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804" name="Can 803"/>
                <p:cNvSpPr/>
                <p:nvPr/>
              </p:nvSpPr>
              <p:spPr>
                <a:xfrm rot="5400000">
                  <a:off x="3157706" y="3615591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805" name="Can 804"/>
                <p:cNvSpPr/>
                <p:nvPr/>
              </p:nvSpPr>
              <p:spPr>
                <a:xfrm rot="5400000">
                  <a:off x="3155656" y="4106410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806" name="Can 805"/>
                <p:cNvSpPr/>
                <p:nvPr/>
              </p:nvSpPr>
              <p:spPr>
                <a:xfrm rot="5400000">
                  <a:off x="3600204" y="4159491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807" name="Can 806"/>
                <p:cNvSpPr/>
                <p:nvPr/>
              </p:nvSpPr>
              <p:spPr>
                <a:xfrm rot="5400000">
                  <a:off x="3672793" y="4581971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808" name="Can 807"/>
                <p:cNvSpPr/>
                <p:nvPr/>
              </p:nvSpPr>
              <p:spPr>
                <a:xfrm rot="5400000">
                  <a:off x="4176418" y="4576923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809" name="Can 808"/>
                <p:cNvSpPr/>
                <p:nvPr/>
              </p:nvSpPr>
              <p:spPr>
                <a:xfrm rot="5400000">
                  <a:off x="4703265" y="4576923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sp>
            <p:nvSpPr>
              <p:cNvPr id="800" name="Rectangle 799"/>
              <p:cNvSpPr/>
              <p:nvPr/>
            </p:nvSpPr>
            <p:spPr>
              <a:xfrm>
                <a:off x="-1029457" y="5077798"/>
                <a:ext cx="5219952" cy="114744"/>
              </a:xfrm>
              <a:prstGeom prst="rect">
                <a:avLst/>
              </a:prstGeom>
              <a:solidFill>
                <a:schemeClr val="dk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7" name="Group 746"/>
            <p:cNvGrpSpPr/>
            <p:nvPr/>
          </p:nvGrpSpPr>
          <p:grpSpPr>
            <a:xfrm>
              <a:off x="4651501" y="4790220"/>
              <a:ext cx="1159619" cy="696795"/>
              <a:chOff x="3885794" y="4791617"/>
              <a:chExt cx="1159619" cy="696795"/>
            </a:xfrm>
            <a:solidFill>
              <a:srgbClr val="2A5A95"/>
            </a:solidFill>
          </p:grpSpPr>
          <p:sp>
            <p:nvSpPr>
              <p:cNvPr id="796" name="Can 795"/>
              <p:cNvSpPr/>
              <p:nvPr/>
            </p:nvSpPr>
            <p:spPr>
              <a:xfrm rot="5400000">
                <a:off x="4001363" y="4723943"/>
                <a:ext cx="533155" cy="764293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7" name="Can 796"/>
              <p:cNvSpPr/>
              <p:nvPr/>
            </p:nvSpPr>
            <p:spPr>
              <a:xfrm rot="5400000">
                <a:off x="4127845" y="4721001"/>
                <a:ext cx="628942" cy="8164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8" name="Can 797"/>
              <p:cNvSpPr/>
              <p:nvPr/>
            </p:nvSpPr>
            <p:spPr>
              <a:xfrm rot="5400000">
                <a:off x="4270490" y="4713490"/>
                <a:ext cx="696795" cy="8530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8" name="Freeform 747"/>
            <p:cNvSpPr/>
            <p:nvPr/>
          </p:nvSpPr>
          <p:spPr>
            <a:xfrm rot="247517">
              <a:off x="10128905" y="4523993"/>
              <a:ext cx="502381" cy="207901"/>
            </a:xfrm>
            <a:custGeom>
              <a:avLst/>
              <a:gdLst>
                <a:gd name="connsiteX0" fmla="*/ 41388 w 502381"/>
                <a:gd name="connsiteY0" fmla="*/ 87211 h 235862"/>
                <a:gd name="connsiteX1" fmla="*/ 281231 w 502381"/>
                <a:gd name="connsiteY1" fmla="*/ 94706 h 235862"/>
                <a:gd name="connsiteX2" fmla="*/ 371172 w 502381"/>
                <a:gd name="connsiteY2" fmla="*/ 222122 h 235862"/>
                <a:gd name="connsiteX3" fmla="*/ 491093 w 502381"/>
                <a:gd name="connsiteY3" fmla="*/ 214627 h 235862"/>
                <a:gd name="connsiteX4" fmla="*/ 476103 w 502381"/>
                <a:gd name="connsiteY4" fmla="*/ 64726 h 235862"/>
                <a:gd name="connsiteX5" fmla="*/ 303716 w 502381"/>
                <a:gd name="connsiteY5" fmla="*/ 4765 h 235862"/>
                <a:gd name="connsiteX6" fmla="*/ 26398 w 502381"/>
                <a:gd name="connsiteY6" fmla="*/ 12260 h 235862"/>
                <a:gd name="connsiteX7" fmla="*/ 41388 w 502381"/>
                <a:gd name="connsiteY7" fmla="*/ 87211 h 235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381" h="235862">
                  <a:moveTo>
                    <a:pt x="41388" y="87211"/>
                  </a:moveTo>
                  <a:cubicBezTo>
                    <a:pt x="83860" y="100952"/>
                    <a:pt x="226267" y="72221"/>
                    <a:pt x="281231" y="94706"/>
                  </a:cubicBezTo>
                  <a:cubicBezTo>
                    <a:pt x="336195" y="117191"/>
                    <a:pt x="336195" y="202135"/>
                    <a:pt x="371172" y="222122"/>
                  </a:cubicBezTo>
                  <a:cubicBezTo>
                    <a:pt x="406149" y="242109"/>
                    <a:pt x="473605" y="240860"/>
                    <a:pt x="491093" y="214627"/>
                  </a:cubicBezTo>
                  <a:cubicBezTo>
                    <a:pt x="508581" y="188394"/>
                    <a:pt x="507333" y="99703"/>
                    <a:pt x="476103" y="64726"/>
                  </a:cubicBezTo>
                  <a:cubicBezTo>
                    <a:pt x="444873" y="29749"/>
                    <a:pt x="378667" y="13509"/>
                    <a:pt x="303716" y="4765"/>
                  </a:cubicBezTo>
                  <a:cubicBezTo>
                    <a:pt x="228765" y="-3979"/>
                    <a:pt x="71369" y="-232"/>
                    <a:pt x="26398" y="12260"/>
                  </a:cubicBezTo>
                  <a:cubicBezTo>
                    <a:pt x="-18573" y="24752"/>
                    <a:pt x="-1084" y="73470"/>
                    <a:pt x="41388" y="87211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Can 748"/>
            <p:cNvSpPr/>
            <p:nvPr/>
          </p:nvSpPr>
          <p:spPr>
            <a:xfrm rot="11239780">
              <a:off x="10360662" y="4650551"/>
              <a:ext cx="282120" cy="672217"/>
            </a:xfrm>
            <a:prstGeom prst="can">
              <a:avLst>
                <a:gd name="adj" fmla="val 46240"/>
              </a:avLst>
            </a:prstGeom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0" name="Can 749"/>
            <p:cNvSpPr/>
            <p:nvPr/>
          </p:nvSpPr>
          <p:spPr>
            <a:xfrm rot="11197606">
              <a:off x="10303228" y="4713236"/>
              <a:ext cx="368956" cy="687482"/>
            </a:xfrm>
            <a:prstGeom prst="can">
              <a:avLst>
                <a:gd name="adj" fmla="val 31330"/>
              </a:avLst>
            </a:pr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1" name="Freeform 750"/>
            <p:cNvSpPr/>
            <p:nvPr/>
          </p:nvSpPr>
          <p:spPr>
            <a:xfrm>
              <a:off x="9821668" y="5331556"/>
              <a:ext cx="658495" cy="188172"/>
            </a:xfrm>
            <a:custGeom>
              <a:avLst/>
              <a:gdLst>
                <a:gd name="connsiteX0" fmla="*/ 558912 w 658495"/>
                <a:gd name="connsiteY0" fmla="*/ 12158 h 188172"/>
                <a:gd name="connsiteX1" fmla="*/ 480189 w 658495"/>
                <a:gd name="connsiteY1" fmla="*/ 96937 h 188172"/>
                <a:gd name="connsiteX2" fmla="*/ 153185 w 658495"/>
                <a:gd name="connsiteY2" fmla="*/ 66659 h 188172"/>
                <a:gd name="connsiteX3" fmla="*/ 98684 w 658495"/>
                <a:gd name="connsiteY3" fmla="*/ 54548 h 188172"/>
                <a:gd name="connsiteX4" fmla="*/ 26017 w 658495"/>
                <a:gd name="connsiteY4" fmla="*/ 72715 h 188172"/>
                <a:gd name="connsiteX5" fmla="*/ 38128 w 658495"/>
                <a:gd name="connsiteY5" fmla="*/ 145382 h 188172"/>
                <a:gd name="connsiteX6" fmla="*/ 455966 w 658495"/>
                <a:gd name="connsiteY6" fmla="*/ 187771 h 188172"/>
                <a:gd name="connsiteX7" fmla="*/ 613413 w 658495"/>
                <a:gd name="connsiteY7" fmla="*/ 121160 h 188172"/>
                <a:gd name="connsiteX8" fmla="*/ 655802 w 658495"/>
                <a:gd name="connsiteY8" fmla="*/ 12158 h 188172"/>
                <a:gd name="connsiteX9" fmla="*/ 558912 w 658495"/>
                <a:gd name="connsiteY9" fmla="*/ 12158 h 18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8495" h="188172">
                  <a:moveTo>
                    <a:pt x="558912" y="12158"/>
                  </a:moveTo>
                  <a:cubicBezTo>
                    <a:pt x="529643" y="26288"/>
                    <a:pt x="547810" y="87853"/>
                    <a:pt x="480189" y="96937"/>
                  </a:cubicBezTo>
                  <a:cubicBezTo>
                    <a:pt x="412568" y="106021"/>
                    <a:pt x="216769" y="73724"/>
                    <a:pt x="153185" y="66659"/>
                  </a:cubicBezTo>
                  <a:cubicBezTo>
                    <a:pt x="89601" y="59594"/>
                    <a:pt x="119879" y="53539"/>
                    <a:pt x="98684" y="54548"/>
                  </a:cubicBezTo>
                  <a:cubicBezTo>
                    <a:pt x="77489" y="55557"/>
                    <a:pt x="36110" y="57576"/>
                    <a:pt x="26017" y="72715"/>
                  </a:cubicBezTo>
                  <a:cubicBezTo>
                    <a:pt x="15924" y="87854"/>
                    <a:pt x="-33530" y="126206"/>
                    <a:pt x="38128" y="145382"/>
                  </a:cubicBezTo>
                  <a:cubicBezTo>
                    <a:pt x="109786" y="164558"/>
                    <a:pt x="360085" y="191808"/>
                    <a:pt x="455966" y="187771"/>
                  </a:cubicBezTo>
                  <a:cubicBezTo>
                    <a:pt x="551847" y="183734"/>
                    <a:pt x="580107" y="150429"/>
                    <a:pt x="613413" y="121160"/>
                  </a:cubicBezTo>
                  <a:cubicBezTo>
                    <a:pt x="646719" y="91891"/>
                    <a:pt x="665895" y="30325"/>
                    <a:pt x="655802" y="12158"/>
                  </a:cubicBezTo>
                  <a:cubicBezTo>
                    <a:pt x="645709" y="-6009"/>
                    <a:pt x="588181" y="-1972"/>
                    <a:pt x="558912" y="12158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Can 751"/>
            <p:cNvSpPr/>
            <p:nvPr/>
          </p:nvSpPr>
          <p:spPr>
            <a:xfrm rot="17058193">
              <a:off x="9739337" y="5261991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Can 752"/>
            <p:cNvSpPr/>
            <p:nvPr/>
          </p:nvSpPr>
          <p:spPr>
            <a:xfrm rot="17087545">
              <a:off x="9663188" y="5247652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Can 753"/>
            <p:cNvSpPr/>
            <p:nvPr/>
          </p:nvSpPr>
          <p:spPr>
            <a:xfrm rot="16415523">
              <a:off x="9954142" y="4414755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Can 754"/>
            <p:cNvSpPr/>
            <p:nvPr/>
          </p:nvSpPr>
          <p:spPr>
            <a:xfrm rot="16444875">
              <a:off x="9877993" y="4400416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6" name="Group 755"/>
            <p:cNvGrpSpPr/>
            <p:nvPr/>
          </p:nvGrpSpPr>
          <p:grpSpPr>
            <a:xfrm>
              <a:off x="4923166" y="4076549"/>
              <a:ext cx="5195064" cy="1730530"/>
              <a:chOff x="3783476" y="4019399"/>
              <a:chExt cx="5195064" cy="1730530"/>
            </a:xfrm>
          </p:grpSpPr>
          <p:sp>
            <p:nvSpPr>
              <p:cNvPr id="792" name="Freeform 791"/>
              <p:cNvSpPr/>
              <p:nvPr/>
            </p:nvSpPr>
            <p:spPr>
              <a:xfrm>
                <a:off x="3783476" y="4019399"/>
                <a:ext cx="5195064" cy="1730530"/>
              </a:xfrm>
              <a:custGeom>
                <a:avLst/>
                <a:gdLst>
                  <a:gd name="connsiteX0" fmla="*/ 504185 w 5195064"/>
                  <a:gd name="connsiteY0" fmla="*/ 9160 h 1730530"/>
                  <a:gd name="connsiteX1" fmla="*/ 46985 w 5195064"/>
                  <a:gd name="connsiteY1" fmla="*/ 84111 h 1730530"/>
                  <a:gd name="connsiteX2" fmla="*/ 46985 w 5195064"/>
                  <a:gd name="connsiteY2" fmla="*/ 488846 h 1730530"/>
                  <a:gd name="connsiteX3" fmla="*/ 331798 w 5195064"/>
                  <a:gd name="connsiteY3" fmla="*/ 1440721 h 1730530"/>
                  <a:gd name="connsiteX4" fmla="*/ 639096 w 5195064"/>
                  <a:gd name="connsiteY4" fmla="*/ 1710544 h 1730530"/>
                  <a:gd name="connsiteX5" fmla="*/ 1201227 w 5195064"/>
                  <a:gd name="connsiteY5" fmla="*/ 1710544 h 1730530"/>
                  <a:gd name="connsiteX6" fmla="*/ 2790185 w 5195064"/>
                  <a:gd name="connsiteY6" fmla="*/ 1703049 h 1730530"/>
                  <a:gd name="connsiteX7" fmla="*/ 4229241 w 5195064"/>
                  <a:gd name="connsiteY7" fmla="*/ 1703049 h 1730530"/>
                  <a:gd name="connsiteX8" fmla="*/ 4656460 w 5195064"/>
                  <a:gd name="connsiteY8" fmla="*/ 1695554 h 1730530"/>
                  <a:gd name="connsiteX9" fmla="*/ 4866323 w 5195064"/>
                  <a:gd name="connsiteY9" fmla="*/ 1448216 h 1730530"/>
                  <a:gd name="connsiteX10" fmla="*/ 5181116 w 5195064"/>
                  <a:gd name="connsiteY10" fmla="*/ 361429 h 1730530"/>
                  <a:gd name="connsiteX11" fmla="*/ 5083680 w 5195064"/>
                  <a:gd name="connsiteY11" fmla="*/ 46636 h 1730530"/>
                  <a:gd name="connsiteX12" fmla="*/ 4589005 w 5195064"/>
                  <a:gd name="connsiteY12" fmla="*/ 1665 h 1730530"/>
                  <a:gd name="connsiteX13" fmla="*/ 504185 w 5195064"/>
                  <a:gd name="connsiteY13" fmla="*/ 9160 h 173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95064" h="1730530">
                    <a:moveTo>
                      <a:pt x="504185" y="9160"/>
                    </a:moveTo>
                    <a:cubicBezTo>
                      <a:pt x="313685" y="6661"/>
                      <a:pt x="123185" y="4163"/>
                      <a:pt x="46985" y="84111"/>
                    </a:cubicBezTo>
                    <a:cubicBezTo>
                      <a:pt x="-29215" y="164059"/>
                      <a:pt x="-484" y="262744"/>
                      <a:pt x="46985" y="488846"/>
                    </a:cubicBezTo>
                    <a:cubicBezTo>
                      <a:pt x="94454" y="714948"/>
                      <a:pt x="233113" y="1237105"/>
                      <a:pt x="331798" y="1440721"/>
                    </a:cubicBezTo>
                    <a:cubicBezTo>
                      <a:pt x="430483" y="1644337"/>
                      <a:pt x="494191" y="1665574"/>
                      <a:pt x="639096" y="1710544"/>
                    </a:cubicBezTo>
                    <a:cubicBezTo>
                      <a:pt x="784001" y="1755514"/>
                      <a:pt x="1201227" y="1710544"/>
                      <a:pt x="1201227" y="1710544"/>
                    </a:cubicBezTo>
                    <a:lnTo>
                      <a:pt x="2790185" y="1703049"/>
                    </a:lnTo>
                    <a:lnTo>
                      <a:pt x="4229241" y="1703049"/>
                    </a:lnTo>
                    <a:cubicBezTo>
                      <a:pt x="4540287" y="1701800"/>
                      <a:pt x="4550280" y="1738026"/>
                      <a:pt x="4656460" y="1695554"/>
                    </a:cubicBezTo>
                    <a:cubicBezTo>
                      <a:pt x="4762640" y="1653082"/>
                      <a:pt x="4778880" y="1670570"/>
                      <a:pt x="4866323" y="1448216"/>
                    </a:cubicBezTo>
                    <a:cubicBezTo>
                      <a:pt x="4953766" y="1225862"/>
                      <a:pt x="5144890" y="595026"/>
                      <a:pt x="5181116" y="361429"/>
                    </a:cubicBezTo>
                    <a:cubicBezTo>
                      <a:pt x="5217342" y="127832"/>
                      <a:pt x="5182365" y="106597"/>
                      <a:pt x="5083680" y="46636"/>
                    </a:cubicBezTo>
                    <a:cubicBezTo>
                      <a:pt x="4984995" y="-13325"/>
                      <a:pt x="4589005" y="1665"/>
                      <a:pt x="4589005" y="1665"/>
                    </a:cubicBezTo>
                    <a:lnTo>
                      <a:pt x="504185" y="9160"/>
                    </a:ln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3" name="Freeform 792"/>
              <p:cNvSpPr/>
              <p:nvPr/>
            </p:nvSpPr>
            <p:spPr>
              <a:xfrm>
                <a:off x="3865661" y="4083099"/>
                <a:ext cx="5015826" cy="1576894"/>
              </a:xfrm>
              <a:custGeom>
                <a:avLst/>
                <a:gdLst>
                  <a:gd name="connsiteX0" fmla="*/ 272098 w 5015826"/>
                  <a:gd name="connsiteY0" fmla="*/ 12916 h 1576894"/>
                  <a:gd name="connsiteX1" fmla="*/ 54741 w 5015826"/>
                  <a:gd name="connsiteY1" fmla="*/ 80372 h 1576894"/>
                  <a:gd name="connsiteX2" fmla="*/ 2275 w 5015826"/>
                  <a:gd name="connsiteY2" fmla="*/ 275244 h 1576894"/>
                  <a:gd name="connsiteX3" fmla="*/ 107206 w 5015826"/>
                  <a:gd name="connsiteY3" fmla="*/ 664988 h 1576894"/>
                  <a:gd name="connsiteX4" fmla="*/ 317069 w 5015826"/>
                  <a:gd name="connsiteY4" fmla="*/ 1317060 h 1576894"/>
                  <a:gd name="connsiteX5" fmla="*/ 541921 w 5015826"/>
                  <a:gd name="connsiteY5" fmla="*/ 1549408 h 1576894"/>
                  <a:gd name="connsiteX6" fmla="*/ 879200 w 5015826"/>
                  <a:gd name="connsiteY6" fmla="*/ 1571893 h 1576894"/>
                  <a:gd name="connsiteX7" fmla="*/ 2595574 w 5015826"/>
                  <a:gd name="connsiteY7" fmla="*/ 1564398 h 1576894"/>
                  <a:gd name="connsiteX8" fmla="*/ 4296957 w 5015826"/>
                  <a:gd name="connsiteY8" fmla="*/ 1564398 h 1576894"/>
                  <a:gd name="connsiteX9" fmla="*/ 4664216 w 5015826"/>
                  <a:gd name="connsiteY9" fmla="*/ 1392011 h 1576894"/>
                  <a:gd name="connsiteX10" fmla="*/ 4934039 w 5015826"/>
                  <a:gd name="connsiteY10" fmla="*/ 657493 h 1576894"/>
                  <a:gd name="connsiteX11" fmla="*/ 5008990 w 5015826"/>
                  <a:gd name="connsiteY11" fmla="*/ 147828 h 1576894"/>
                  <a:gd name="connsiteX12" fmla="*/ 4791633 w 5015826"/>
                  <a:gd name="connsiteY12" fmla="*/ 12916 h 1576894"/>
                  <a:gd name="connsiteX13" fmla="*/ 4716682 w 5015826"/>
                  <a:gd name="connsiteY13" fmla="*/ 5421 h 1576894"/>
                  <a:gd name="connsiteX14" fmla="*/ 3427528 w 5015826"/>
                  <a:gd name="connsiteY14" fmla="*/ 12916 h 1576894"/>
                  <a:gd name="connsiteX15" fmla="*/ 272098 w 5015826"/>
                  <a:gd name="connsiteY15" fmla="*/ 12916 h 157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15826" h="1576894">
                    <a:moveTo>
                      <a:pt x="272098" y="12916"/>
                    </a:moveTo>
                    <a:cubicBezTo>
                      <a:pt x="185904" y="24783"/>
                      <a:pt x="99711" y="36651"/>
                      <a:pt x="54741" y="80372"/>
                    </a:cubicBezTo>
                    <a:cubicBezTo>
                      <a:pt x="9771" y="124093"/>
                      <a:pt x="-6469" y="177808"/>
                      <a:pt x="2275" y="275244"/>
                    </a:cubicBezTo>
                    <a:cubicBezTo>
                      <a:pt x="11019" y="372680"/>
                      <a:pt x="54740" y="491352"/>
                      <a:pt x="107206" y="664988"/>
                    </a:cubicBezTo>
                    <a:cubicBezTo>
                      <a:pt x="159672" y="838624"/>
                      <a:pt x="244616" y="1169657"/>
                      <a:pt x="317069" y="1317060"/>
                    </a:cubicBezTo>
                    <a:cubicBezTo>
                      <a:pt x="389522" y="1464463"/>
                      <a:pt x="448233" y="1506936"/>
                      <a:pt x="541921" y="1549408"/>
                    </a:cubicBezTo>
                    <a:cubicBezTo>
                      <a:pt x="635610" y="1591880"/>
                      <a:pt x="879200" y="1571893"/>
                      <a:pt x="879200" y="1571893"/>
                    </a:cubicBezTo>
                    <a:lnTo>
                      <a:pt x="2595574" y="1564398"/>
                    </a:lnTo>
                    <a:cubicBezTo>
                      <a:pt x="3165200" y="1563149"/>
                      <a:pt x="3952183" y="1593129"/>
                      <a:pt x="4296957" y="1564398"/>
                    </a:cubicBezTo>
                    <a:cubicBezTo>
                      <a:pt x="4641731" y="1535667"/>
                      <a:pt x="4558036" y="1543162"/>
                      <a:pt x="4664216" y="1392011"/>
                    </a:cubicBezTo>
                    <a:cubicBezTo>
                      <a:pt x="4770396" y="1240860"/>
                      <a:pt x="4876577" y="864857"/>
                      <a:pt x="4934039" y="657493"/>
                    </a:cubicBezTo>
                    <a:cubicBezTo>
                      <a:pt x="4991501" y="450129"/>
                      <a:pt x="5032724" y="255258"/>
                      <a:pt x="5008990" y="147828"/>
                    </a:cubicBezTo>
                    <a:cubicBezTo>
                      <a:pt x="4985256" y="40399"/>
                      <a:pt x="4840351" y="36650"/>
                      <a:pt x="4791633" y="12916"/>
                    </a:cubicBezTo>
                    <a:cubicBezTo>
                      <a:pt x="4742915" y="-10818"/>
                      <a:pt x="4716682" y="5421"/>
                      <a:pt x="4716682" y="5421"/>
                    </a:cubicBezTo>
                    <a:lnTo>
                      <a:pt x="3427528" y="12916"/>
                    </a:lnTo>
                    <a:lnTo>
                      <a:pt x="272098" y="12916"/>
                    </a:lnTo>
                    <a:close/>
                  </a:path>
                </a:pathLst>
              </a:custGeom>
              <a:solidFill>
                <a:srgbClr val="1D3F78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4" name="Freeform 793"/>
              <p:cNvSpPr/>
              <p:nvPr/>
            </p:nvSpPr>
            <p:spPr>
              <a:xfrm>
                <a:off x="3904670" y="4149047"/>
                <a:ext cx="4979205" cy="1525931"/>
              </a:xfrm>
              <a:custGeom>
                <a:avLst/>
                <a:gdLst>
                  <a:gd name="connsiteX0" fmla="*/ 353011 w 4979205"/>
                  <a:gd name="connsiteY0" fmla="*/ 14424 h 1525931"/>
                  <a:gd name="connsiteX1" fmla="*/ 135653 w 4979205"/>
                  <a:gd name="connsiteY1" fmla="*/ 14424 h 1525931"/>
                  <a:gd name="connsiteX2" fmla="*/ 23227 w 4979205"/>
                  <a:gd name="connsiteY2" fmla="*/ 164325 h 1525931"/>
                  <a:gd name="connsiteX3" fmla="*/ 23227 w 4979205"/>
                  <a:gd name="connsiteY3" fmla="*/ 434148 h 1525931"/>
                  <a:gd name="connsiteX4" fmla="*/ 270565 w 4979205"/>
                  <a:gd name="connsiteY4" fmla="*/ 1236122 h 1525931"/>
                  <a:gd name="connsiteX5" fmla="*/ 555378 w 4979205"/>
                  <a:gd name="connsiteY5" fmla="*/ 1505945 h 1525931"/>
                  <a:gd name="connsiteX6" fmla="*/ 1147489 w 4979205"/>
                  <a:gd name="connsiteY6" fmla="*/ 1505945 h 1525931"/>
                  <a:gd name="connsiteX7" fmla="*/ 3665837 w 4979205"/>
                  <a:gd name="connsiteY7" fmla="*/ 1505945 h 1525931"/>
                  <a:gd name="connsiteX8" fmla="*/ 4265443 w 4979205"/>
                  <a:gd name="connsiteY8" fmla="*/ 1505945 h 1525931"/>
                  <a:gd name="connsiteX9" fmla="*/ 4580237 w 4979205"/>
                  <a:gd name="connsiteY9" fmla="*/ 1423499 h 1525931"/>
                  <a:gd name="connsiteX10" fmla="*/ 4767614 w 4979205"/>
                  <a:gd name="connsiteY10" fmla="*/ 988784 h 1525931"/>
                  <a:gd name="connsiteX11" fmla="*/ 4977476 w 4979205"/>
                  <a:gd name="connsiteY11" fmla="*/ 299237 h 1525931"/>
                  <a:gd name="connsiteX12" fmla="*/ 4842565 w 4979205"/>
                  <a:gd name="connsiteY12" fmla="*/ 36909 h 1525931"/>
                  <a:gd name="connsiteX13" fmla="*/ 4430335 w 4979205"/>
                  <a:gd name="connsiteY13" fmla="*/ 6929 h 1525931"/>
                  <a:gd name="connsiteX14" fmla="*/ 353011 w 4979205"/>
                  <a:gd name="connsiteY14" fmla="*/ 14424 h 1525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979205" h="1525931">
                    <a:moveTo>
                      <a:pt x="353011" y="14424"/>
                    </a:moveTo>
                    <a:cubicBezTo>
                      <a:pt x="271814" y="1932"/>
                      <a:pt x="190617" y="-10560"/>
                      <a:pt x="135653" y="14424"/>
                    </a:cubicBezTo>
                    <a:cubicBezTo>
                      <a:pt x="80689" y="39408"/>
                      <a:pt x="41965" y="94371"/>
                      <a:pt x="23227" y="164325"/>
                    </a:cubicBezTo>
                    <a:cubicBezTo>
                      <a:pt x="4489" y="234279"/>
                      <a:pt x="-17996" y="255515"/>
                      <a:pt x="23227" y="434148"/>
                    </a:cubicBezTo>
                    <a:cubicBezTo>
                      <a:pt x="64450" y="612781"/>
                      <a:pt x="181873" y="1057489"/>
                      <a:pt x="270565" y="1236122"/>
                    </a:cubicBezTo>
                    <a:cubicBezTo>
                      <a:pt x="359257" y="1414755"/>
                      <a:pt x="409224" y="1460975"/>
                      <a:pt x="555378" y="1505945"/>
                    </a:cubicBezTo>
                    <a:cubicBezTo>
                      <a:pt x="701532" y="1550915"/>
                      <a:pt x="1147489" y="1505945"/>
                      <a:pt x="1147489" y="1505945"/>
                    </a:cubicBezTo>
                    <a:lnTo>
                      <a:pt x="3665837" y="1505945"/>
                    </a:lnTo>
                    <a:cubicBezTo>
                      <a:pt x="4185496" y="1505945"/>
                      <a:pt x="4113043" y="1519686"/>
                      <a:pt x="4265443" y="1505945"/>
                    </a:cubicBezTo>
                    <a:cubicBezTo>
                      <a:pt x="4417843" y="1492204"/>
                      <a:pt x="4496542" y="1509692"/>
                      <a:pt x="4580237" y="1423499"/>
                    </a:cubicBezTo>
                    <a:cubicBezTo>
                      <a:pt x="4663932" y="1337306"/>
                      <a:pt x="4701408" y="1176161"/>
                      <a:pt x="4767614" y="988784"/>
                    </a:cubicBezTo>
                    <a:cubicBezTo>
                      <a:pt x="4833820" y="801407"/>
                      <a:pt x="4964984" y="457883"/>
                      <a:pt x="4977476" y="299237"/>
                    </a:cubicBezTo>
                    <a:cubicBezTo>
                      <a:pt x="4989968" y="140591"/>
                      <a:pt x="4933755" y="85627"/>
                      <a:pt x="4842565" y="36909"/>
                    </a:cubicBezTo>
                    <a:cubicBezTo>
                      <a:pt x="4751375" y="-11809"/>
                      <a:pt x="4430335" y="6929"/>
                      <a:pt x="4430335" y="6929"/>
                    </a:cubicBezTo>
                    <a:lnTo>
                      <a:pt x="353011" y="14424"/>
                    </a:lnTo>
                    <a:close/>
                  </a:path>
                </a:pathLst>
              </a:custGeom>
              <a:solidFill>
                <a:srgbClr val="9ED1CB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5" name="Freeform 794"/>
              <p:cNvSpPr/>
              <p:nvPr/>
            </p:nvSpPr>
            <p:spPr>
              <a:xfrm>
                <a:off x="3908518" y="4132941"/>
                <a:ext cx="4968029" cy="895648"/>
              </a:xfrm>
              <a:custGeom>
                <a:avLst/>
                <a:gdLst>
                  <a:gd name="connsiteX0" fmla="*/ 138945 w 4968029"/>
                  <a:gd name="connsiteY0" fmla="*/ 755060 h 895648"/>
                  <a:gd name="connsiteX1" fmla="*/ 93975 w 4968029"/>
                  <a:gd name="connsiteY1" fmla="*/ 350326 h 895648"/>
                  <a:gd name="connsiteX2" fmla="*/ 236381 w 4968029"/>
                  <a:gd name="connsiteY2" fmla="*/ 147958 h 895648"/>
                  <a:gd name="connsiteX3" fmla="*/ 416263 w 4968029"/>
                  <a:gd name="connsiteY3" fmla="*/ 95493 h 895648"/>
                  <a:gd name="connsiteX4" fmla="*/ 731057 w 4968029"/>
                  <a:gd name="connsiteY4" fmla="*/ 95493 h 895648"/>
                  <a:gd name="connsiteX5" fmla="*/ 3024552 w 4968029"/>
                  <a:gd name="connsiteY5" fmla="*/ 102988 h 895648"/>
                  <a:gd name="connsiteX6" fmla="*/ 4411142 w 4968029"/>
                  <a:gd name="connsiteY6" fmla="*/ 95493 h 895648"/>
                  <a:gd name="connsiteX7" fmla="*/ 4733430 w 4968029"/>
                  <a:gd name="connsiteY7" fmla="*/ 117978 h 895648"/>
                  <a:gd name="connsiteX8" fmla="*/ 4845857 w 4968029"/>
                  <a:gd name="connsiteY8" fmla="*/ 222909 h 895648"/>
                  <a:gd name="connsiteX9" fmla="*/ 4845857 w 4968029"/>
                  <a:gd name="connsiteY9" fmla="*/ 590168 h 895648"/>
                  <a:gd name="connsiteX10" fmla="*/ 4785896 w 4968029"/>
                  <a:gd name="connsiteY10" fmla="*/ 889972 h 895648"/>
                  <a:gd name="connsiteX11" fmla="*/ 4965778 w 4968029"/>
                  <a:gd name="connsiteY11" fmla="*/ 320345 h 895648"/>
                  <a:gd name="connsiteX12" fmla="*/ 4868342 w 4968029"/>
                  <a:gd name="connsiteY12" fmla="*/ 80503 h 895648"/>
                  <a:gd name="connsiteX13" fmla="*/ 4606014 w 4968029"/>
                  <a:gd name="connsiteY13" fmla="*/ 5552 h 895648"/>
                  <a:gd name="connsiteX14" fmla="*/ 4148814 w 4968029"/>
                  <a:gd name="connsiteY14" fmla="*/ 5552 h 895648"/>
                  <a:gd name="connsiteX15" fmla="*/ 1802853 w 4968029"/>
                  <a:gd name="connsiteY15" fmla="*/ 5552 h 895648"/>
                  <a:gd name="connsiteX16" fmla="*/ 386283 w 4968029"/>
                  <a:gd name="connsiteY16" fmla="*/ 5552 h 895648"/>
                  <a:gd name="connsiteX17" fmla="*/ 131450 w 4968029"/>
                  <a:gd name="connsiteY17" fmla="*/ 20542 h 895648"/>
                  <a:gd name="connsiteX18" fmla="*/ 4034 w 4968029"/>
                  <a:gd name="connsiteY18" fmla="*/ 200424 h 895648"/>
                  <a:gd name="connsiteX19" fmla="*/ 41509 w 4968029"/>
                  <a:gd name="connsiteY19" fmla="*/ 545198 h 895648"/>
                  <a:gd name="connsiteX20" fmla="*/ 138945 w 4968029"/>
                  <a:gd name="connsiteY20" fmla="*/ 815021 h 895648"/>
                  <a:gd name="connsiteX21" fmla="*/ 138945 w 4968029"/>
                  <a:gd name="connsiteY21" fmla="*/ 755060 h 89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68029" h="895648">
                    <a:moveTo>
                      <a:pt x="138945" y="755060"/>
                    </a:moveTo>
                    <a:cubicBezTo>
                      <a:pt x="131450" y="677611"/>
                      <a:pt x="77736" y="451510"/>
                      <a:pt x="93975" y="350326"/>
                    </a:cubicBezTo>
                    <a:cubicBezTo>
                      <a:pt x="110214" y="249142"/>
                      <a:pt x="182666" y="190430"/>
                      <a:pt x="236381" y="147958"/>
                    </a:cubicBezTo>
                    <a:cubicBezTo>
                      <a:pt x="290096" y="105486"/>
                      <a:pt x="333817" y="104237"/>
                      <a:pt x="416263" y="95493"/>
                    </a:cubicBezTo>
                    <a:cubicBezTo>
                      <a:pt x="498709" y="86749"/>
                      <a:pt x="731057" y="95493"/>
                      <a:pt x="731057" y="95493"/>
                    </a:cubicBezTo>
                    <a:lnTo>
                      <a:pt x="3024552" y="102988"/>
                    </a:lnTo>
                    <a:lnTo>
                      <a:pt x="4411142" y="95493"/>
                    </a:lnTo>
                    <a:cubicBezTo>
                      <a:pt x="4695955" y="97991"/>
                      <a:pt x="4660978" y="96742"/>
                      <a:pt x="4733430" y="117978"/>
                    </a:cubicBezTo>
                    <a:cubicBezTo>
                      <a:pt x="4805882" y="139214"/>
                      <a:pt x="4827119" y="144211"/>
                      <a:pt x="4845857" y="222909"/>
                    </a:cubicBezTo>
                    <a:cubicBezTo>
                      <a:pt x="4864595" y="301607"/>
                      <a:pt x="4855850" y="478991"/>
                      <a:pt x="4845857" y="590168"/>
                    </a:cubicBezTo>
                    <a:cubicBezTo>
                      <a:pt x="4835864" y="701345"/>
                      <a:pt x="4765909" y="934942"/>
                      <a:pt x="4785896" y="889972"/>
                    </a:cubicBezTo>
                    <a:cubicBezTo>
                      <a:pt x="4805883" y="845002"/>
                      <a:pt x="4952037" y="455257"/>
                      <a:pt x="4965778" y="320345"/>
                    </a:cubicBezTo>
                    <a:cubicBezTo>
                      <a:pt x="4979519" y="185433"/>
                      <a:pt x="4928303" y="132968"/>
                      <a:pt x="4868342" y="80503"/>
                    </a:cubicBezTo>
                    <a:cubicBezTo>
                      <a:pt x="4808381" y="28038"/>
                      <a:pt x="4725935" y="18044"/>
                      <a:pt x="4606014" y="5552"/>
                    </a:cubicBezTo>
                    <a:cubicBezTo>
                      <a:pt x="4486093" y="-6940"/>
                      <a:pt x="4148814" y="5552"/>
                      <a:pt x="4148814" y="5552"/>
                    </a:cubicBezTo>
                    <a:lnTo>
                      <a:pt x="1802853" y="5552"/>
                    </a:lnTo>
                    <a:lnTo>
                      <a:pt x="386283" y="5552"/>
                    </a:lnTo>
                    <a:cubicBezTo>
                      <a:pt x="107716" y="8050"/>
                      <a:pt x="195158" y="-11937"/>
                      <a:pt x="131450" y="20542"/>
                    </a:cubicBezTo>
                    <a:cubicBezTo>
                      <a:pt x="67742" y="53021"/>
                      <a:pt x="19024" y="112981"/>
                      <a:pt x="4034" y="200424"/>
                    </a:cubicBezTo>
                    <a:cubicBezTo>
                      <a:pt x="-10956" y="287867"/>
                      <a:pt x="19024" y="442765"/>
                      <a:pt x="41509" y="545198"/>
                    </a:cubicBezTo>
                    <a:cubicBezTo>
                      <a:pt x="63994" y="647631"/>
                      <a:pt x="123955" y="783791"/>
                      <a:pt x="138945" y="815021"/>
                    </a:cubicBezTo>
                    <a:cubicBezTo>
                      <a:pt x="153935" y="846251"/>
                      <a:pt x="146440" y="832509"/>
                      <a:pt x="138945" y="755060"/>
                    </a:cubicBezTo>
                    <a:close/>
                  </a:path>
                </a:pathLst>
              </a:custGeom>
              <a:solidFill>
                <a:srgbClr val="70949F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57" name="Oval 756"/>
            <p:cNvSpPr/>
            <p:nvPr/>
          </p:nvSpPr>
          <p:spPr>
            <a:xfrm>
              <a:off x="8293775" y="4862132"/>
              <a:ext cx="846945" cy="416187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Rectangle 757"/>
            <p:cNvSpPr/>
            <p:nvPr/>
          </p:nvSpPr>
          <p:spPr>
            <a:xfrm>
              <a:off x="7008813" y="4822459"/>
              <a:ext cx="1086787" cy="19167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outerShdw dist="12700" dir="5400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7008813" y="5094664"/>
              <a:ext cx="1086787" cy="19167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outerShdw dist="127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Freeform 759"/>
            <p:cNvSpPr/>
            <p:nvPr/>
          </p:nvSpPr>
          <p:spPr>
            <a:xfrm>
              <a:off x="5424817" y="5907716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Freeform 760"/>
            <p:cNvSpPr/>
            <p:nvPr/>
          </p:nvSpPr>
          <p:spPr>
            <a:xfrm>
              <a:off x="5494306" y="5966975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/>
            <p:cNvSpPr/>
            <p:nvPr/>
          </p:nvSpPr>
          <p:spPr>
            <a:xfrm>
              <a:off x="8293774" y="4801698"/>
              <a:ext cx="846945" cy="416187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TextBox 762"/>
            <p:cNvSpPr txBox="1"/>
            <p:nvPr/>
          </p:nvSpPr>
          <p:spPr>
            <a:xfrm>
              <a:off x="5952878" y="4798839"/>
              <a:ext cx="1084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i="1" dirty="0" smtClean="0">
                  <a:solidFill>
                    <a:srgbClr val="00286A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Planet Name</a:t>
              </a:r>
              <a:endParaRPr lang="en-US" sz="1000" b="1" i="1" dirty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764" name="TextBox 763"/>
            <p:cNvSpPr txBox="1"/>
            <p:nvPr/>
          </p:nvSpPr>
          <p:spPr>
            <a:xfrm>
              <a:off x="6097441" y="5048178"/>
              <a:ext cx="1084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i="1" smtClean="0">
                  <a:solidFill>
                    <a:srgbClr val="00286A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Password</a:t>
              </a:r>
              <a:endParaRPr lang="en-US" sz="1000" b="1" i="1" dirty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765" name="TextBox 764"/>
            <p:cNvSpPr txBox="1"/>
            <p:nvPr/>
          </p:nvSpPr>
          <p:spPr>
            <a:xfrm>
              <a:off x="8314188" y="4816260"/>
              <a:ext cx="882512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LOG IN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766" name="Rectangle 765"/>
            <p:cNvSpPr/>
            <p:nvPr/>
          </p:nvSpPr>
          <p:spPr>
            <a:xfrm>
              <a:off x="6469773" y="5413654"/>
              <a:ext cx="2030006" cy="170151"/>
            </a:xfrm>
            <a:prstGeom prst="rect">
              <a:avLst/>
            </a:prstGeom>
            <a:solidFill>
              <a:srgbClr val="B9F4EF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TextBox 766"/>
            <p:cNvSpPr txBox="1"/>
            <p:nvPr/>
          </p:nvSpPr>
          <p:spPr>
            <a:xfrm>
              <a:off x="6557980" y="5374966"/>
              <a:ext cx="2216627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 smtClean="0">
                  <a:ln w="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MT Condensed Light" charset="0"/>
                  <a:ea typeface="Abadi MT Condensed Light" charset="0"/>
                  <a:cs typeface="Abadi MT Condensed Light" charset="0"/>
                </a:rPr>
                <a:t>BIILD-IT- YOURSELF LABORATORY</a:t>
              </a:r>
              <a:endParaRPr lang="en-US" sz="1100" b="1" dirty="0">
                <a:ln w="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badi MT Condensed Light" charset="0"/>
                <a:ea typeface="Abadi MT Condensed Light" charset="0"/>
                <a:cs typeface="Abadi MT Condensed Light" charset="0"/>
              </a:endParaRPr>
            </a:p>
          </p:txBody>
        </p:sp>
        <p:sp>
          <p:nvSpPr>
            <p:cNvPr id="768" name="TextBox 767"/>
            <p:cNvSpPr txBox="1"/>
            <p:nvPr/>
          </p:nvSpPr>
          <p:spPr>
            <a:xfrm>
              <a:off x="6350582" y="5935693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  <p:sp>
          <p:nvSpPr>
            <p:cNvPr id="769" name="Rectangle 85"/>
            <p:cNvSpPr/>
            <p:nvPr/>
          </p:nvSpPr>
          <p:spPr>
            <a:xfrm>
              <a:off x="5796282" y="4658074"/>
              <a:ext cx="1036505" cy="100310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0830" h="106738">
                  <a:moveTo>
                    <a:pt x="0" y="0"/>
                  </a:moveTo>
                  <a:lnTo>
                    <a:pt x="922047" y="13063"/>
                  </a:lnTo>
                  <a:lnTo>
                    <a:pt x="980830" y="106738"/>
                  </a:lnTo>
                  <a:lnTo>
                    <a:pt x="71846" y="1067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0" name="Group 769"/>
            <p:cNvGrpSpPr/>
            <p:nvPr/>
          </p:nvGrpSpPr>
          <p:grpSpPr>
            <a:xfrm>
              <a:off x="5657538" y="4364512"/>
              <a:ext cx="1135571" cy="337245"/>
              <a:chOff x="4517848" y="4307362"/>
              <a:chExt cx="1135571" cy="337245"/>
            </a:xfrm>
          </p:grpSpPr>
          <p:sp>
            <p:nvSpPr>
              <p:cNvPr id="789" name="Rectangle 10"/>
              <p:cNvSpPr/>
              <p:nvPr/>
            </p:nvSpPr>
            <p:spPr>
              <a:xfrm>
                <a:off x="4517848" y="4307362"/>
                <a:ext cx="1053769" cy="283329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0" name="Rectangle 10"/>
              <p:cNvSpPr/>
              <p:nvPr/>
            </p:nvSpPr>
            <p:spPr>
              <a:xfrm>
                <a:off x="5475621" y="4310451"/>
                <a:ext cx="170922" cy="32664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746368"/>
                  <a:gd name="connsiteY0" fmla="*/ 0 h 283329"/>
                  <a:gd name="connsiteX1" fmla="*/ 1655751 w 1746368"/>
                  <a:gd name="connsiteY1" fmla="*/ 1 h 283329"/>
                  <a:gd name="connsiteX2" fmla="*/ 1746368 w 1746368"/>
                  <a:gd name="connsiteY2" fmla="*/ 275091 h 283329"/>
                  <a:gd name="connsiteX3" fmla="*/ 783215 w 1746368"/>
                  <a:gd name="connsiteY3" fmla="*/ 283329 h 283329"/>
                  <a:gd name="connsiteX4" fmla="*/ 0 w 1746368"/>
                  <a:gd name="connsiteY4" fmla="*/ 0 h 283329"/>
                  <a:gd name="connsiteX0" fmla="*/ 0 w 1804085"/>
                  <a:gd name="connsiteY0" fmla="*/ 0 h 297138"/>
                  <a:gd name="connsiteX1" fmla="*/ 1713468 w 1804085"/>
                  <a:gd name="connsiteY1" fmla="*/ 13810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804085"/>
                  <a:gd name="connsiteY0" fmla="*/ 0 h 297138"/>
                  <a:gd name="connsiteX1" fmla="*/ 1078583 w 1804085"/>
                  <a:gd name="connsiteY1" fmla="*/ 62141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746368"/>
                  <a:gd name="connsiteY0" fmla="*/ 0 h 357945"/>
                  <a:gd name="connsiteX1" fmla="*/ 1078583 w 1746368"/>
                  <a:gd name="connsiteY1" fmla="*/ 62141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746368"/>
                  <a:gd name="connsiteY0" fmla="*/ 0 h 357945"/>
                  <a:gd name="connsiteX1" fmla="*/ 774511 w 1746368"/>
                  <a:gd name="connsiteY1" fmla="*/ 56078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543651"/>
                  <a:gd name="connsiteY0" fmla="*/ 0 h 364008"/>
                  <a:gd name="connsiteX1" fmla="*/ 774511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543651"/>
                  <a:gd name="connsiteY0" fmla="*/ 0 h 364008"/>
                  <a:gd name="connsiteX1" fmla="*/ 622476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442297"/>
                  <a:gd name="connsiteY0" fmla="*/ 0 h 345820"/>
                  <a:gd name="connsiteX1" fmla="*/ 622476 w 1442297"/>
                  <a:gd name="connsiteY1" fmla="*/ 56078 h 345820"/>
                  <a:gd name="connsiteX2" fmla="*/ 1442297 w 1442297"/>
                  <a:gd name="connsiteY2" fmla="*/ 345820 h 345820"/>
                  <a:gd name="connsiteX3" fmla="*/ 840932 w 1442297"/>
                  <a:gd name="connsiteY3" fmla="*/ 297138 h 345820"/>
                  <a:gd name="connsiteX4" fmla="*/ 0 w 1442297"/>
                  <a:gd name="connsiteY4" fmla="*/ 0 h 34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2297" h="345820">
                    <a:moveTo>
                      <a:pt x="0" y="0"/>
                    </a:moveTo>
                    <a:lnTo>
                      <a:pt x="622476" y="56078"/>
                    </a:lnTo>
                    <a:lnTo>
                      <a:pt x="1442297" y="345820"/>
                    </a:lnTo>
                    <a:lnTo>
                      <a:pt x="840932" y="2971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791" name="Rectangle 10"/>
              <p:cNvSpPr/>
              <p:nvPr/>
            </p:nvSpPr>
            <p:spPr>
              <a:xfrm>
                <a:off x="4606376" y="4578153"/>
                <a:ext cx="1047043" cy="6645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71" name="Rectangle 85"/>
            <p:cNvSpPr/>
            <p:nvPr/>
          </p:nvSpPr>
          <p:spPr>
            <a:xfrm>
              <a:off x="8246502" y="4625187"/>
              <a:ext cx="1085342" cy="101560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22047"/>
                <a:gd name="connsiteY0" fmla="*/ 0 h 106738"/>
                <a:gd name="connsiteX1" fmla="*/ 922047 w 922047"/>
                <a:gd name="connsiteY1" fmla="*/ 13063 h 106738"/>
                <a:gd name="connsiteX2" fmla="*/ 758328 w 922047"/>
                <a:gd name="connsiteY2" fmla="*/ 106738 h 106738"/>
                <a:gd name="connsiteX3" fmla="*/ 71846 w 922047"/>
                <a:gd name="connsiteY3" fmla="*/ 106738 h 106738"/>
                <a:gd name="connsiteX4" fmla="*/ 0 w 922047"/>
                <a:gd name="connsiteY4" fmla="*/ 0 h 106738"/>
                <a:gd name="connsiteX0" fmla="*/ 0 w 823157"/>
                <a:gd name="connsiteY0" fmla="*/ 837 h 107575"/>
                <a:gd name="connsiteX1" fmla="*/ 823157 w 823157"/>
                <a:gd name="connsiteY1" fmla="*/ 0 h 107575"/>
                <a:gd name="connsiteX2" fmla="*/ 758328 w 823157"/>
                <a:gd name="connsiteY2" fmla="*/ 107575 h 107575"/>
                <a:gd name="connsiteX3" fmla="*/ 71846 w 823157"/>
                <a:gd name="connsiteY3" fmla="*/ 107575 h 107575"/>
                <a:gd name="connsiteX4" fmla="*/ 0 w 823157"/>
                <a:gd name="connsiteY4" fmla="*/ 837 h 107575"/>
                <a:gd name="connsiteX0" fmla="*/ 63339 w 751311"/>
                <a:gd name="connsiteY0" fmla="*/ 837 h 107575"/>
                <a:gd name="connsiteX1" fmla="*/ 751311 w 751311"/>
                <a:gd name="connsiteY1" fmla="*/ 0 h 107575"/>
                <a:gd name="connsiteX2" fmla="*/ 686482 w 751311"/>
                <a:gd name="connsiteY2" fmla="*/ 107575 h 107575"/>
                <a:gd name="connsiteX3" fmla="*/ 0 w 751311"/>
                <a:gd name="connsiteY3" fmla="*/ 107575 h 107575"/>
                <a:gd name="connsiteX4" fmla="*/ 63339 w 751311"/>
                <a:gd name="connsiteY4" fmla="*/ 837 h 107575"/>
                <a:gd name="connsiteX0" fmla="*/ 95970 w 751311"/>
                <a:gd name="connsiteY0" fmla="*/ 0 h 122492"/>
                <a:gd name="connsiteX1" fmla="*/ 751311 w 751311"/>
                <a:gd name="connsiteY1" fmla="*/ 14917 h 122492"/>
                <a:gd name="connsiteX2" fmla="*/ 686482 w 751311"/>
                <a:gd name="connsiteY2" fmla="*/ 122492 h 122492"/>
                <a:gd name="connsiteX3" fmla="*/ 0 w 751311"/>
                <a:gd name="connsiteY3" fmla="*/ 122492 h 122492"/>
                <a:gd name="connsiteX4" fmla="*/ 95970 w 751311"/>
                <a:gd name="connsiteY4" fmla="*/ 0 h 122492"/>
                <a:gd name="connsiteX0" fmla="*/ 95970 w 774619"/>
                <a:gd name="connsiteY0" fmla="*/ 0 h 122492"/>
                <a:gd name="connsiteX1" fmla="*/ 774619 w 774619"/>
                <a:gd name="connsiteY1" fmla="*/ 22794 h 122492"/>
                <a:gd name="connsiteX2" fmla="*/ 686482 w 774619"/>
                <a:gd name="connsiteY2" fmla="*/ 122492 h 122492"/>
                <a:gd name="connsiteX3" fmla="*/ 0 w 774619"/>
                <a:gd name="connsiteY3" fmla="*/ 122492 h 122492"/>
                <a:gd name="connsiteX4" fmla="*/ 95970 w 774619"/>
                <a:gd name="connsiteY4" fmla="*/ 0 h 122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4619" h="122492">
                  <a:moveTo>
                    <a:pt x="95970" y="0"/>
                  </a:moveTo>
                  <a:lnTo>
                    <a:pt x="774619" y="22794"/>
                  </a:lnTo>
                  <a:lnTo>
                    <a:pt x="686482" y="122492"/>
                  </a:lnTo>
                  <a:lnTo>
                    <a:pt x="0" y="122492"/>
                  </a:lnTo>
                  <a:lnTo>
                    <a:pt x="95970" y="0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2" name="Group 771"/>
            <p:cNvGrpSpPr/>
            <p:nvPr/>
          </p:nvGrpSpPr>
          <p:grpSpPr>
            <a:xfrm flipH="1">
              <a:off x="8314188" y="4343616"/>
              <a:ext cx="1140881" cy="328434"/>
              <a:chOff x="4670248" y="4459762"/>
              <a:chExt cx="1135571" cy="337245"/>
            </a:xfrm>
          </p:grpSpPr>
          <p:sp>
            <p:nvSpPr>
              <p:cNvPr id="786" name="Rectangle 10"/>
              <p:cNvSpPr/>
              <p:nvPr/>
            </p:nvSpPr>
            <p:spPr>
              <a:xfrm>
                <a:off x="4670248" y="4459762"/>
                <a:ext cx="1053769" cy="283329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7" name="Rectangle 10"/>
              <p:cNvSpPr/>
              <p:nvPr/>
            </p:nvSpPr>
            <p:spPr>
              <a:xfrm>
                <a:off x="5628021" y="4462851"/>
                <a:ext cx="170922" cy="32664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746368"/>
                  <a:gd name="connsiteY0" fmla="*/ 0 h 283329"/>
                  <a:gd name="connsiteX1" fmla="*/ 1655751 w 1746368"/>
                  <a:gd name="connsiteY1" fmla="*/ 1 h 283329"/>
                  <a:gd name="connsiteX2" fmla="*/ 1746368 w 1746368"/>
                  <a:gd name="connsiteY2" fmla="*/ 275091 h 283329"/>
                  <a:gd name="connsiteX3" fmla="*/ 783215 w 1746368"/>
                  <a:gd name="connsiteY3" fmla="*/ 283329 h 283329"/>
                  <a:gd name="connsiteX4" fmla="*/ 0 w 1746368"/>
                  <a:gd name="connsiteY4" fmla="*/ 0 h 283329"/>
                  <a:gd name="connsiteX0" fmla="*/ 0 w 1804085"/>
                  <a:gd name="connsiteY0" fmla="*/ 0 h 297138"/>
                  <a:gd name="connsiteX1" fmla="*/ 1713468 w 1804085"/>
                  <a:gd name="connsiteY1" fmla="*/ 13810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804085"/>
                  <a:gd name="connsiteY0" fmla="*/ 0 h 297138"/>
                  <a:gd name="connsiteX1" fmla="*/ 1078583 w 1804085"/>
                  <a:gd name="connsiteY1" fmla="*/ 62141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746368"/>
                  <a:gd name="connsiteY0" fmla="*/ 0 h 357945"/>
                  <a:gd name="connsiteX1" fmla="*/ 1078583 w 1746368"/>
                  <a:gd name="connsiteY1" fmla="*/ 62141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746368"/>
                  <a:gd name="connsiteY0" fmla="*/ 0 h 357945"/>
                  <a:gd name="connsiteX1" fmla="*/ 774511 w 1746368"/>
                  <a:gd name="connsiteY1" fmla="*/ 56078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543651"/>
                  <a:gd name="connsiteY0" fmla="*/ 0 h 364008"/>
                  <a:gd name="connsiteX1" fmla="*/ 774511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543651"/>
                  <a:gd name="connsiteY0" fmla="*/ 0 h 364008"/>
                  <a:gd name="connsiteX1" fmla="*/ 622476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442297"/>
                  <a:gd name="connsiteY0" fmla="*/ 0 h 345820"/>
                  <a:gd name="connsiteX1" fmla="*/ 622476 w 1442297"/>
                  <a:gd name="connsiteY1" fmla="*/ 56078 h 345820"/>
                  <a:gd name="connsiteX2" fmla="*/ 1442297 w 1442297"/>
                  <a:gd name="connsiteY2" fmla="*/ 345820 h 345820"/>
                  <a:gd name="connsiteX3" fmla="*/ 840932 w 1442297"/>
                  <a:gd name="connsiteY3" fmla="*/ 297138 h 345820"/>
                  <a:gd name="connsiteX4" fmla="*/ 0 w 1442297"/>
                  <a:gd name="connsiteY4" fmla="*/ 0 h 34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2297" h="345820">
                    <a:moveTo>
                      <a:pt x="0" y="0"/>
                    </a:moveTo>
                    <a:lnTo>
                      <a:pt x="622476" y="56078"/>
                    </a:lnTo>
                    <a:lnTo>
                      <a:pt x="1442297" y="345820"/>
                    </a:lnTo>
                    <a:lnTo>
                      <a:pt x="840932" y="2971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788" name="Rectangle 10"/>
              <p:cNvSpPr/>
              <p:nvPr/>
            </p:nvSpPr>
            <p:spPr>
              <a:xfrm>
                <a:off x="4758776" y="4730553"/>
                <a:ext cx="1047043" cy="6645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73" name="Rectangle 85"/>
            <p:cNvSpPr/>
            <p:nvPr/>
          </p:nvSpPr>
          <p:spPr>
            <a:xfrm>
              <a:off x="7114099" y="4655157"/>
              <a:ext cx="909544" cy="108408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22047"/>
                <a:gd name="connsiteY0" fmla="*/ 0 h 106738"/>
                <a:gd name="connsiteX1" fmla="*/ 922047 w 922047"/>
                <a:gd name="connsiteY1" fmla="*/ 13063 h 106738"/>
                <a:gd name="connsiteX2" fmla="*/ 758328 w 922047"/>
                <a:gd name="connsiteY2" fmla="*/ 106738 h 106738"/>
                <a:gd name="connsiteX3" fmla="*/ 71846 w 922047"/>
                <a:gd name="connsiteY3" fmla="*/ 106738 h 106738"/>
                <a:gd name="connsiteX4" fmla="*/ 0 w 922047"/>
                <a:gd name="connsiteY4" fmla="*/ 0 h 106738"/>
                <a:gd name="connsiteX0" fmla="*/ 0 w 823157"/>
                <a:gd name="connsiteY0" fmla="*/ 837 h 107575"/>
                <a:gd name="connsiteX1" fmla="*/ 823157 w 823157"/>
                <a:gd name="connsiteY1" fmla="*/ 0 h 107575"/>
                <a:gd name="connsiteX2" fmla="*/ 758328 w 823157"/>
                <a:gd name="connsiteY2" fmla="*/ 107575 h 107575"/>
                <a:gd name="connsiteX3" fmla="*/ 71846 w 823157"/>
                <a:gd name="connsiteY3" fmla="*/ 107575 h 107575"/>
                <a:gd name="connsiteX4" fmla="*/ 0 w 823157"/>
                <a:gd name="connsiteY4" fmla="*/ 837 h 107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3157" h="107575">
                  <a:moveTo>
                    <a:pt x="0" y="837"/>
                  </a:moveTo>
                  <a:lnTo>
                    <a:pt x="823157" y="0"/>
                  </a:lnTo>
                  <a:lnTo>
                    <a:pt x="758328" y="107575"/>
                  </a:lnTo>
                  <a:lnTo>
                    <a:pt x="71846" y="107575"/>
                  </a:lnTo>
                  <a:lnTo>
                    <a:pt x="0" y="837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4" name="Group 773"/>
            <p:cNvGrpSpPr/>
            <p:nvPr/>
          </p:nvGrpSpPr>
          <p:grpSpPr>
            <a:xfrm>
              <a:off x="6993813" y="4348632"/>
              <a:ext cx="1119671" cy="357447"/>
              <a:chOff x="5854123" y="4291482"/>
              <a:chExt cx="1119671" cy="357447"/>
            </a:xfrm>
          </p:grpSpPr>
          <p:sp>
            <p:nvSpPr>
              <p:cNvPr id="784" name="Rectangle 10"/>
              <p:cNvSpPr/>
              <p:nvPr/>
            </p:nvSpPr>
            <p:spPr>
              <a:xfrm>
                <a:off x="5854123" y="4291482"/>
                <a:ext cx="1119671" cy="299803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671" h="299803">
                    <a:moveTo>
                      <a:pt x="0" y="16474"/>
                    </a:moveTo>
                    <a:lnTo>
                      <a:pt x="1119671" y="0"/>
                    </a:lnTo>
                    <a:lnTo>
                      <a:pt x="1053769" y="291565"/>
                    </a:lnTo>
                    <a:lnTo>
                      <a:pt x="90616" y="299803"/>
                    </a:lnTo>
                    <a:lnTo>
                      <a:pt x="0" y="16474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5" name="Rectangle 10"/>
              <p:cNvSpPr/>
              <p:nvPr/>
            </p:nvSpPr>
            <p:spPr>
              <a:xfrm>
                <a:off x="5943254" y="4583636"/>
                <a:ext cx="960163" cy="65293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671" h="299803">
                    <a:moveTo>
                      <a:pt x="0" y="16474"/>
                    </a:moveTo>
                    <a:lnTo>
                      <a:pt x="1119671" y="0"/>
                    </a:lnTo>
                    <a:lnTo>
                      <a:pt x="1053769" y="291565"/>
                    </a:lnTo>
                    <a:lnTo>
                      <a:pt x="90616" y="299803"/>
                    </a:lnTo>
                    <a:lnTo>
                      <a:pt x="0" y="16474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75" name="TextBox 774"/>
            <p:cNvSpPr txBox="1"/>
            <p:nvPr/>
          </p:nvSpPr>
          <p:spPr>
            <a:xfrm>
              <a:off x="5693506" y="4342832"/>
              <a:ext cx="94631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SIGN UP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776" name="TextBox 775"/>
            <p:cNvSpPr txBox="1"/>
            <p:nvPr/>
          </p:nvSpPr>
          <p:spPr>
            <a:xfrm>
              <a:off x="7014341" y="4339473"/>
              <a:ext cx="1175342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TEST RIDE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777" name="TextBox 776"/>
            <p:cNvSpPr txBox="1"/>
            <p:nvPr/>
          </p:nvSpPr>
          <p:spPr>
            <a:xfrm>
              <a:off x="8457975" y="4320870"/>
              <a:ext cx="94631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MISSION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778" name="Freeform 777"/>
            <p:cNvSpPr/>
            <p:nvPr/>
          </p:nvSpPr>
          <p:spPr>
            <a:xfrm>
              <a:off x="4647009" y="4770321"/>
              <a:ext cx="591500" cy="738042"/>
            </a:xfrm>
            <a:custGeom>
              <a:avLst/>
              <a:gdLst>
                <a:gd name="connsiteX0" fmla="*/ 378881 w 591500"/>
                <a:gd name="connsiteY0" fmla="*/ 41709 h 738042"/>
                <a:gd name="connsiteX1" fmla="*/ 254784 w 591500"/>
                <a:gd name="connsiteY1" fmla="*/ 74366 h 738042"/>
                <a:gd name="connsiteX2" fmla="*/ 248252 w 591500"/>
                <a:gd name="connsiteY2" fmla="*/ 61303 h 738042"/>
                <a:gd name="connsiteX3" fmla="*/ 98030 w 591500"/>
                <a:gd name="connsiteY3" fmla="*/ 87429 h 738042"/>
                <a:gd name="connsiteX4" fmla="*/ 58 w 591500"/>
                <a:gd name="connsiteY4" fmla="*/ 296435 h 738042"/>
                <a:gd name="connsiteX5" fmla="*/ 111092 w 591500"/>
                <a:gd name="connsiteY5" fmla="*/ 427063 h 738042"/>
                <a:gd name="connsiteX6" fmla="*/ 156812 w 591500"/>
                <a:gd name="connsiteY6" fmla="*/ 387875 h 738042"/>
                <a:gd name="connsiteX7" fmla="*/ 241721 w 591500"/>
                <a:gd name="connsiteY7" fmla="*/ 459720 h 738042"/>
                <a:gd name="connsiteX8" fmla="*/ 307035 w 591500"/>
                <a:gd name="connsiteY8" fmla="*/ 420532 h 738042"/>
                <a:gd name="connsiteX9" fmla="*/ 444195 w 591500"/>
                <a:gd name="connsiteY9" fmla="*/ 511972 h 738042"/>
                <a:gd name="connsiteX10" fmla="*/ 502978 w 591500"/>
                <a:gd name="connsiteY10" fmla="*/ 472783 h 738042"/>
                <a:gd name="connsiteX11" fmla="*/ 587887 w 591500"/>
                <a:gd name="connsiteY11" fmla="*/ 727509 h 738042"/>
                <a:gd name="connsiteX12" fmla="*/ 378881 w 591500"/>
                <a:gd name="connsiteY12" fmla="*/ 41709 h 73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1500" h="738042">
                  <a:moveTo>
                    <a:pt x="378881" y="41709"/>
                  </a:moveTo>
                  <a:cubicBezTo>
                    <a:pt x="323364" y="-67148"/>
                    <a:pt x="276555" y="71100"/>
                    <a:pt x="254784" y="74366"/>
                  </a:cubicBezTo>
                  <a:cubicBezTo>
                    <a:pt x="233013" y="77632"/>
                    <a:pt x="274378" y="59126"/>
                    <a:pt x="248252" y="61303"/>
                  </a:cubicBezTo>
                  <a:cubicBezTo>
                    <a:pt x="222126" y="63480"/>
                    <a:pt x="139396" y="48240"/>
                    <a:pt x="98030" y="87429"/>
                  </a:cubicBezTo>
                  <a:cubicBezTo>
                    <a:pt x="56664" y="126618"/>
                    <a:pt x="-2119" y="239829"/>
                    <a:pt x="58" y="296435"/>
                  </a:cubicBezTo>
                  <a:cubicBezTo>
                    <a:pt x="2235" y="353041"/>
                    <a:pt x="84966" y="411823"/>
                    <a:pt x="111092" y="427063"/>
                  </a:cubicBezTo>
                  <a:cubicBezTo>
                    <a:pt x="137218" y="442303"/>
                    <a:pt x="135040" y="382432"/>
                    <a:pt x="156812" y="387875"/>
                  </a:cubicBezTo>
                  <a:cubicBezTo>
                    <a:pt x="178583" y="393318"/>
                    <a:pt x="216684" y="454277"/>
                    <a:pt x="241721" y="459720"/>
                  </a:cubicBezTo>
                  <a:cubicBezTo>
                    <a:pt x="266758" y="465163"/>
                    <a:pt x="273289" y="411823"/>
                    <a:pt x="307035" y="420532"/>
                  </a:cubicBezTo>
                  <a:cubicBezTo>
                    <a:pt x="340781" y="429241"/>
                    <a:pt x="411538" y="503264"/>
                    <a:pt x="444195" y="511972"/>
                  </a:cubicBezTo>
                  <a:cubicBezTo>
                    <a:pt x="476852" y="520680"/>
                    <a:pt x="479029" y="436860"/>
                    <a:pt x="502978" y="472783"/>
                  </a:cubicBezTo>
                  <a:cubicBezTo>
                    <a:pt x="526927" y="508706"/>
                    <a:pt x="609658" y="796089"/>
                    <a:pt x="587887" y="727509"/>
                  </a:cubicBezTo>
                  <a:cubicBezTo>
                    <a:pt x="566116" y="658929"/>
                    <a:pt x="434398" y="150566"/>
                    <a:pt x="378881" y="41709"/>
                  </a:cubicBez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Stored Data 778"/>
            <p:cNvSpPr/>
            <p:nvPr/>
          </p:nvSpPr>
          <p:spPr>
            <a:xfrm rot="5910551">
              <a:off x="10369679" y="4872560"/>
              <a:ext cx="320451" cy="291108"/>
            </a:xfrm>
            <a:prstGeom prst="flowChartOnlineStorage">
              <a:avLst/>
            </a:prstGeom>
            <a:solidFill>
              <a:srgbClr val="E7FD9D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0" name="TextBox 779"/>
            <p:cNvSpPr txBox="1"/>
            <p:nvPr/>
          </p:nvSpPr>
          <p:spPr>
            <a:xfrm rot="663464">
              <a:off x="10391901" y="4760983"/>
              <a:ext cx="2620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rgbClr val="003300"/>
                    </a:solidFill>
                  </a:ln>
                  <a:solidFill>
                    <a:schemeClr val="accent6"/>
                  </a:solidFill>
                  <a:latin typeface="Matryoshka" charset="0"/>
                  <a:ea typeface="Matryoshka" charset="0"/>
                  <a:cs typeface="Matryoshka" charset="0"/>
                </a:rPr>
                <a:t>&lt;</a:t>
              </a:r>
              <a:endParaRPr lang="en-US" sz="2400" dirty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781" name="Freeform 780"/>
            <p:cNvSpPr/>
            <p:nvPr/>
          </p:nvSpPr>
          <p:spPr>
            <a:xfrm>
              <a:off x="9773057" y="5287553"/>
              <a:ext cx="863330" cy="256386"/>
            </a:xfrm>
            <a:custGeom>
              <a:avLst/>
              <a:gdLst>
                <a:gd name="connsiteX0" fmla="*/ 53433 w 863330"/>
                <a:gd name="connsiteY0" fmla="*/ 105774 h 256386"/>
                <a:gd name="connsiteX1" fmla="*/ 157936 w 863330"/>
                <a:gd name="connsiteY1" fmla="*/ 144963 h 256386"/>
                <a:gd name="connsiteX2" fmla="*/ 216719 w 863330"/>
                <a:gd name="connsiteY2" fmla="*/ 164557 h 256386"/>
                <a:gd name="connsiteX3" fmla="*/ 549822 w 863330"/>
                <a:gd name="connsiteY3" fmla="*/ 197214 h 256386"/>
                <a:gd name="connsiteX4" fmla="*/ 667387 w 863330"/>
                <a:gd name="connsiteY4" fmla="*/ 60054 h 256386"/>
                <a:gd name="connsiteX5" fmla="*/ 589010 w 863330"/>
                <a:gd name="connsiteY5" fmla="*/ 66586 h 256386"/>
                <a:gd name="connsiteX6" fmla="*/ 556353 w 863330"/>
                <a:gd name="connsiteY6" fmla="*/ 86180 h 256386"/>
                <a:gd name="connsiteX7" fmla="*/ 491039 w 863330"/>
                <a:gd name="connsiteY7" fmla="*/ 53523 h 256386"/>
                <a:gd name="connsiteX8" fmla="*/ 530227 w 863330"/>
                <a:gd name="connsiteY8" fmla="*/ 1271 h 256386"/>
                <a:gd name="connsiteX9" fmla="*/ 791484 w 863330"/>
                <a:gd name="connsiteY9" fmla="*/ 20866 h 256386"/>
                <a:gd name="connsiteX10" fmla="*/ 863330 w 863330"/>
                <a:gd name="connsiteY10" fmla="*/ 73117 h 256386"/>
                <a:gd name="connsiteX11" fmla="*/ 791484 w 863330"/>
                <a:gd name="connsiteY11" fmla="*/ 118837 h 256386"/>
                <a:gd name="connsiteX12" fmla="*/ 706576 w 863330"/>
                <a:gd name="connsiteY12" fmla="*/ 118837 h 256386"/>
                <a:gd name="connsiteX13" fmla="*/ 595542 w 863330"/>
                <a:gd name="connsiteY13" fmla="*/ 216808 h 256386"/>
                <a:gd name="connsiteX14" fmla="*/ 399599 w 863330"/>
                <a:gd name="connsiteY14" fmla="*/ 236403 h 256386"/>
                <a:gd name="connsiteX15" fmla="*/ 184062 w 863330"/>
                <a:gd name="connsiteY15" fmla="*/ 210277 h 256386"/>
                <a:gd name="connsiteX16" fmla="*/ 144873 w 863330"/>
                <a:gd name="connsiteY16" fmla="*/ 249466 h 256386"/>
                <a:gd name="connsiteX17" fmla="*/ 105684 w 863330"/>
                <a:gd name="connsiteY17" fmla="*/ 249466 h 256386"/>
                <a:gd name="connsiteX18" fmla="*/ 27307 w 863330"/>
                <a:gd name="connsiteY18" fmla="*/ 255997 h 256386"/>
                <a:gd name="connsiteX19" fmla="*/ 1182 w 863330"/>
                <a:gd name="connsiteY19" fmla="*/ 236403 h 256386"/>
                <a:gd name="connsiteX20" fmla="*/ 53433 w 863330"/>
                <a:gd name="connsiteY20" fmla="*/ 105774 h 25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63330" h="256386">
                  <a:moveTo>
                    <a:pt x="53433" y="105774"/>
                  </a:moveTo>
                  <a:cubicBezTo>
                    <a:pt x="79559" y="90534"/>
                    <a:pt x="130722" y="135166"/>
                    <a:pt x="157936" y="144963"/>
                  </a:cubicBezTo>
                  <a:cubicBezTo>
                    <a:pt x="185150" y="154760"/>
                    <a:pt x="151405" y="155849"/>
                    <a:pt x="216719" y="164557"/>
                  </a:cubicBezTo>
                  <a:cubicBezTo>
                    <a:pt x="282033" y="173265"/>
                    <a:pt x="474711" y="214631"/>
                    <a:pt x="549822" y="197214"/>
                  </a:cubicBezTo>
                  <a:cubicBezTo>
                    <a:pt x="624933" y="179797"/>
                    <a:pt x="660856" y="81825"/>
                    <a:pt x="667387" y="60054"/>
                  </a:cubicBezTo>
                  <a:cubicBezTo>
                    <a:pt x="673918" y="38283"/>
                    <a:pt x="607516" y="62232"/>
                    <a:pt x="589010" y="66586"/>
                  </a:cubicBezTo>
                  <a:cubicBezTo>
                    <a:pt x="570504" y="70940"/>
                    <a:pt x="572681" y="88357"/>
                    <a:pt x="556353" y="86180"/>
                  </a:cubicBezTo>
                  <a:cubicBezTo>
                    <a:pt x="540025" y="84003"/>
                    <a:pt x="495393" y="67674"/>
                    <a:pt x="491039" y="53523"/>
                  </a:cubicBezTo>
                  <a:cubicBezTo>
                    <a:pt x="486685" y="39371"/>
                    <a:pt x="480153" y="6714"/>
                    <a:pt x="530227" y="1271"/>
                  </a:cubicBezTo>
                  <a:cubicBezTo>
                    <a:pt x="580301" y="-4172"/>
                    <a:pt x="735967" y="8892"/>
                    <a:pt x="791484" y="20866"/>
                  </a:cubicBezTo>
                  <a:cubicBezTo>
                    <a:pt x="847001" y="32840"/>
                    <a:pt x="863330" y="56789"/>
                    <a:pt x="863330" y="73117"/>
                  </a:cubicBezTo>
                  <a:cubicBezTo>
                    <a:pt x="863330" y="89445"/>
                    <a:pt x="817610" y="111217"/>
                    <a:pt x="791484" y="118837"/>
                  </a:cubicBezTo>
                  <a:cubicBezTo>
                    <a:pt x="765358" y="126457"/>
                    <a:pt x="739233" y="102509"/>
                    <a:pt x="706576" y="118837"/>
                  </a:cubicBezTo>
                  <a:cubicBezTo>
                    <a:pt x="673919" y="135165"/>
                    <a:pt x="646705" y="197214"/>
                    <a:pt x="595542" y="216808"/>
                  </a:cubicBezTo>
                  <a:cubicBezTo>
                    <a:pt x="544379" y="236402"/>
                    <a:pt x="468179" y="237492"/>
                    <a:pt x="399599" y="236403"/>
                  </a:cubicBezTo>
                  <a:cubicBezTo>
                    <a:pt x="331019" y="235314"/>
                    <a:pt x="226516" y="208100"/>
                    <a:pt x="184062" y="210277"/>
                  </a:cubicBezTo>
                  <a:cubicBezTo>
                    <a:pt x="141608" y="212454"/>
                    <a:pt x="157936" y="242935"/>
                    <a:pt x="144873" y="249466"/>
                  </a:cubicBezTo>
                  <a:cubicBezTo>
                    <a:pt x="131810" y="255997"/>
                    <a:pt x="125278" y="248378"/>
                    <a:pt x="105684" y="249466"/>
                  </a:cubicBezTo>
                  <a:cubicBezTo>
                    <a:pt x="86090" y="250554"/>
                    <a:pt x="44724" y="258174"/>
                    <a:pt x="27307" y="255997"/>
                  </a:cubicBezTo>
                  <a:cubicBezTo>
                    <a:pt x="9890" y="253820"/>
                    <a:pt x="-4261" y="259263"/>
                    <a:pt x="1182" y="236403"/>
                  </a:cubicBezTo>
                  <a:cubicBezTo>
                    <a:pt x="6625" y="213543"/>
                    <a:pt x="27307" y="121014"/>
                    <a:pt x="53433" y="105774"/>
                  </a:cubicBezTo>
                  <a:close/>
                </a:path>
              </a:pathLst>
            </a:custGeom>
            <a:solidFill>
              <a:schemeClr val="tx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2" name="Freeform 781"/>
            <p:cNvSpPr/>
            <p:nvPr/>
          </p:nvSpPr>
          <p:spPr>
            <a:xfrm>
              <a:off x="10455651" y="4658701"/>
              <a:ext cx="246387" cy="736530"/>
            </a:xfrm>
            <a:custGeom>
              <a:avLst/>
              <a:gdLst>
                <a:gd name="connsiteX0" fmla="*/ 128485 w 246387"/>
                <a:gd name="connsiteY0" fmla="*/ 9638 h 736530"/>
                <a:gd name="connsiteX1" fmla="*/ 128485 w 246387"/>
                <a:gd name="connsiteY1" fmla="*/ 277426 h 736530"/>
                <a:gd name="connsiteX2" fmla="*/ 56639 w 246387"/>
                <a:gd name="connsiteY2" fmla="*/ 636655 h 736530"/>
                <a:gd name="connsiteX3" fmla="*/ 4388 w 246387"/>
                <a:gd name="connsiteY3" fmla="*/ 617060 h 736530"/>
                <a:gd name="connsiteX4" fmla="*/ 174205 w 246387"/>
                <a:gd name="connsiteY4" fmla="*/ 669312 h 736530"/>
                <a:gd name="connsiteX5" fmla="*/ 180736 w 246387"/>
                <a:gd name="connsiteY5" fmla="*/ 701969 h 736530"/>
                <a:gd name="connsiteX6" fmla="*/ 246050 w 246387"/>
                <a:gd name="connsiteY6" fmla="*/ 140266 h 736530"/>
                <a:gd name="connsiteX7" fmla="*/ 206862 w 246387"/>
                <a:gd name="connsiteY7" fmla="*/ 94546 h 736530"/>
                <a:gd name="connsiteX8" fmla="*/ 219925 w 246387"/>
                <a:gd name="connsiteY8" fmla="*/ 61889 h 736530"/>
                <a:gd name="connsiteX9" fmla="*/ 128485 w 246387"/>
                <a:gd name="connsiteY9" fmla="*/ 9638 h 73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387" h="736530">
                  <a:moveTo>
                    <a:pt x="128485" y="9638"/>
                  </a:moveTo>
                  <a:cubicBezTo>
                    <a:pt x="113245" y="45561"/>
                    <a:pt x="140459" y="172923"/>
                    <a:pt x="128485" y="277426"/>
                  </a:cubicBezTo>
                  <a:cubicBezTo>
                    <a:pt x="116511" y="381929"/>
                    <a:pt x="77322" y="580049"/>
                    <a:pt x="56639" y="636655"/>
                  </a:cubicBezTo>
                  <a:cubicBezTo>
                    <a:pt x="35956" y="693261"/>
                    <a:pt x="-15206" y="611617"/>
                    <a:pt x="4388" y="617060"/>
                  </a:cubicBezTo>
                  <a:cubicBezTo>
                    <a:pt x="23982" y="622503"/>
                    <a:pt x="144814" y="655161"/>
                    <a:pt x="174205" y="669312"/>
                  </a:cubicBezTo>
                  <a:cubicBezTo>
                    <a:pt x="203596" y="683463"/>
                    <a:pt x="168762" y="790143"/>
                    <a:pt x="180736" y="701969"/>
                  </a:cubicBezTo>
                  <a:cubicBezTo>
                    <a:pt x="192710" y="613795"/>
                    <a:pt x="241696" y="241503"/>
                    <a:pt x="246050" y="140266"/>
                  </a:cubicBezTo>
                  <a:cubicBezTo>
                    <a:pt x="250404" y="39029"/>
                    <a:pt x="211216" y="107609"/>
                    <a:pt x="206862" y="94546"/>
                  </a:cubicBezTo>
                  <a:cubicBezTo>
                    <a:pt x="202508" y="81483"/>
                    <a:pt x="232988" y="74952"/>
                    <a:pt x="219925" y="61889"/>
                  </a:cubicBezTo>
                  <a:cubicBezTo>
                    <a:pt x="206862" y="48826"/>
                    <a:pt x="143725" y="-26285"/>
                    <a:pt x="128485" y="9638"/>
                  </a:cubicBezTo>
                  <a:close/>
                </a:path>
              </a:pathLst>
            </a:custGeom>
            <a:solidFill>
              <a:schemeClr val="tx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3" name="Freeform 782"/>
            <p:cNvSpPr/>
            <p:nvPr/>
          </p:nvSpPr>
          <p:spPr>
            <a:xfrm>
              <a:off x="10052058" y="4567805"/>
              <a:ext cx="506245" cy="110946"/>
            </a:xfrm>
            <a:custGeom>
              <a:avLst/>
              <a:gdLst>
                <a:gd name="connsiteX0" fmla="*/ 16095 w 506245"/>
                <a:gd name="connsiteY0" fmla="*/ 9094 h 110946"/>
                <a:gd name="connsiteX1" fmla="*/ 81409 w 506245"/>
                <a:gd name="connsiteY1" fmla="*/ 54814 h 110946"/>
                <a:gd name="connsiteX2" fmla="*/ 159786 w 506245"/>
                <a:gd name="connsiteY2" fmla="*/ 2562 h 110946"/>
                <a:gd name="connsiteX3" fmla="*/ 407981 w 506245"/>
                <a:gd name="connsiteY3" fmla="*/ 15625 h 110946"/>
                <a:gd name="connsiteX4" fmla="*/ 505952 w 506245"/>
                <a:gd name="connsiteY4" fmla="*/ 80939 h 110946"/>
                <a:gd name="connsiteX5" fmla="*/ 381855 w 506245"/>
                <a:gd name="connsiteY5" fmla="*/ 80939 h 110946"/>
                <a:gd name="connsiteX6" fmla="*/ 349198 w 506245"/>
                <a:gd name="connsiteY6" fmla="*/ 35219 h 110946"/>
                <a:gd name="connsiteX7" fmla="*/ 146723 w 506245"/>
                <a:gd name="connsiteY7" fmla="*/ 15625 h 110946"/>
                <a:gd name="connsiteX8" fmla="*/ 107535 w 506245"/>
                <a:gd name="connsiteY8" fmla="*/ 94002 h 110946"/>
                <a:gd name="connsiteX9" fmla="*/ 55283 w 506245"/>
                <a:gd name="connsiteY9" fmla="*/ 100534 h 110946"/>
                <a:gd name="connsiteX10" fmla="*/ 3032 w 506245"/>
                <a:gd name="connsiteY10" fmla="*/ 107065 h 110946"/>
                <a:gd name="connsiteX11" fmla="*/ 16095 w 506245"/>
                <a:gd name="connsiteY11" fmla="*/ 9094 h 110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245" h="110946">
                  <a:moveTo>
                    <a:pt x="16095" y="9094"/>
                  </a:moveTo>
                  <a:cubicBezTo>
                    <a:pt x="29158" y="386"/>
                    <a:pt x="57461" y="55903"/>
                    <a:pt x="81409" y="54814"/>
                  </a:cubicBezTo>
                  <a:cubicBezTo>
                    <a:pt x="105357" y="53725"/>
                    <a:pt x="105357" y="9093"/>
                    <a:pt x="159786" y="2562"/>
                  </a:cubicBezTo>
                  <a:cubicBezTo>
                    <a:pt x="214215" y="-3969"/>
                    <a:pt x="350287" y="2562"/>
                    <a:pt x="407981" y="15625"/>
                  </a:cubicBezTo>
                  <a:cubicBezTo>
                    <a:pt x="465675" y="28688"/>
                    <a:pt x="510306" y="70053"/>
                    <a:pt x="505952" y="80939"/>
                  </a:cubicBezTo>
                  <a:cubicBezTo>
                    <a:pt x="501598" y="91825"/>
                    <a:pt x="407981" y="88559"/>
                    <a:pt x="381855" y="80939"/>
                  </a:cubicBezTo>
                  <a:cubicBezTo>
                    <a:pt x="355729" y="73319"/>
                    <a:pt x="388387" y="46105"/>
                    <a:pt x="349198" y="35219"/>
                  </a:cubicBezTo>
                  <a:cubicBezTo>
                    <a:pt x="310009" y="24333"/>
                    <a:pt x="187000" y="5828"/>
                    <a:pt x="146723" y="15625"/>
                  </a:cubicBezTo>
                  <a:cubicBezTo>
                    <a:pt x="106446" y="25422"/>
                    <a:pt x="122775" y="79851"/>
                    <a:pt x="107535" y="94002"/>
                  </a:cubicBezTo>
                  <a:cubicBezTo>
                    <a:pt x="92295" y="108154"/>
                    <a:pt x="55283" y="100534"/>
                    <a:pt x="55283" y="100534"/>
                  </a:cubicBezTo>
                  <a:cubicBezTo>
                    <a:pt x="37866" y="102711"/>
                    <a:pt x="10652" y="117951"/>
                    <a:pt x="3032" y="107065"/>
                  </a:cubicBezTo>
                  <a:cubicBezTo>
                    <a:pt x="-4588" y="96179"/>
                    <a:pt x="3032" y="17802"/>
                    <a:pt x="16095" y="9094"/>
                  </a:cubicBezTo>
                  <a:close/>
                </a:path>
              </a:pathLst>
            </a:custGeom>
            <a:solidFill>
              <a:schemeClr val="tx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37" name="Picture 6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8386" y="1189409"/>
            <a:ext cx="481584" cy="3041904"/>
          </a:xfrm>
          <a:prstGeom prst="rect">
            <a:avLst/>
          </a:prstGeom>
        </p:spPr>
      </p:pic>
      <p:pic>
        <p:nvPicPr>
          <p:cNvPr id="638" name="Picture 6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271" y="-158956"/>
            <a:ext cx="8394192" cy="1164336"/>
          </a:xfrm>
          <a:prstGeom prst="rect">
            <a:avLst/>
          </a:prstGeom>
        </p:spPr>
      </p:pic>
      <p:sp>
        <p:nvSpPr>
          <p:cNvPr id="497" name="TextBox 496"/>
          <p:cNvSpPr txBox="1"/>
          <p:nvPr/>
        </p:nvSpPr>
        <p:spPr>
          <a:xfrm>
            <a:off x="1548380" y="4708702"/>
            <a:ext cx="1548773" cy="1589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5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8189138" y="2954615"/>
            <a:ext cx="45719" cy="99188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932410" y="3813578"/>
            <a:ext cx="1176255" cy="135339"/>
            <a:chOff x="202864" y="4970079"/>
            <a:chExt cx="5310678" cy="282366"/>
          </a:xfrm>
        </p:grpSpPr>
        <p:sp>
          <p:nvSpPr>
            <p:cNvPr id="99" name="Can 98"/>
            <p:cNvSpPr/>
            <p:nvPr/>
          </p:nvSpPr>
          <p:spPr>
            <a:xfrm rot="5400000">
              <a:off x="1663268" y="3514685"/>
              <a:ext cx="277318" cy="3198125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00" name="Can 99"/>
            <p:cNvSpPr/>
            <p:nvPr/>
          </p:nvSpPr>
          <p:spPr>
            <a:xfrm rot="5400000">
              <a:off x="2169034" y="3512184"/>
              <a:ext cx="277318" cy="3198125"/>
            </a:xfrm>
            <a:prstGeom prst="can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01" name="Can 100"/>
            <p:cNvSpPr/>
            <p:nvPr/>
          </p:nvSpPr>
          <p:spPr>
            <a:xfrm rot="5400000">
              <a:off x="2708874" y="3512719"/>
              <a:ext cx="277318" cy="3198125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02" name="Can 101"/>
            <p:cNvSpPr/>
            <p:nvPr/>
          </p:nvSpPr>
          <p:spPr>
            <a:xfrm rot="5400000">
              <a:off x="3195930" y="3514012"/>
              <a:ext cx="277318" cy="3198125"/>
            </a:xfrm>
            <a:prstGeom prst="can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03" name="Can 102"/>
            <p:cNvSpPr/>
            <p:nvPr/>
          </p:nvSpPr>
          <p:spPr>
            <a:xfrm rot="5400000">
              <a:off x="3193880" y="4004831"/>
              <a:ext cx="277318" cy="2217498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04" name="Can 103"/>
            <p:cNvSpPr/>
            <p:nvPr/>
          </p:nvSpPr>
          <p:spPr>
            <a:xfrm rot="5400000">
              <a:off x="3638428" y="4057912"/>
              <a:ext cx="277318" cy="2110497"/>
            </a:xfrm>
            <a:prstGeom prst="can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05" name="Can 104"/>
            <p:cNvSpPr/>
            <p:nvPr/>
          </p:nvSpPr>
          <p:spPr>
            <a:xfrm rot="5400000">
              <a:off x="3711017" y="4480392"/>
              <a:ext cx="277318" cy="1266788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06" name="Can 105"/>
            <p:cNvSpPr/>
            <p:nvPr/>
          </p:nvSpPr>
          <p:spPr>
            <a:xfrm rot="5400000">
              <a:off x="4214642" y="4475344"/>
              <a:ext cx="277318" cy="1266788"/>
            </a:xfrm>
            <a:prstGeom prst="can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07" name="Can 106"/>
            <p:cNvSpPr/>
            <p:nvPr/>
          </p:nvSpPr>
          <p:spPr>
            <a:xfrm rot="5400000">
              <a:off x="4741489" y="4475344"/>
              <a:ext cx="277318" cy="1266788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1922400" y="2888156"/>
            <a:ext cx="1176255" cy="135339"/>
            <a:chOff x="202864" y="4970079"/>
            <a:chExt cx="5310678" cy="282366"/>
          </a:xfrm>
        </p:grpSpPr>
        <p:sp>
          <p:nvSpPr>
            <p:cNvPr id="109" name="Can 108"/>
            <p:cNvSpPr/>
            <p:nvPr/>
          </p:nvSpPr>
          <p:spPr>
            <a:xfrm rot="5400000">
              <a:off x="1663268" y="3514685"/>
              <a:ext cx="277318" cy="3198125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10" name="Can 109"/>
            <p:cNvSpPr/>
            <p:nvPr/>
          </p:nvSpPr>
          <p:spPr>
            <a:xfrm rot="5400000">
              <a:off x="2169034" y="3512184"/>
              <a:ext cx="277318" cy="3198125"/>
            </a:xfrm>
            <a:prstGeom prst="can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11" name="Can 110"/>
            <p:cNvSpPr/>
            <p:nvPr/>
          </p:nvSpPr>
          <p:spPr>
            <a:xfrm rot="5400000">
              <a:off x="2708874" y="3512719"/>
              <a:ext cx="277318" cy="3198125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12" name="Can 111"/>
            <p:cNvSpPr/>
            <p:nvPr/>
          </p:nvSpPr>
          <p:spPr>
            <a:xfrm rot="5400000">
              <a:off x="3195930" y="3514012"/>
              <a:ext cx="277318" cy="3198125"/>
            </a:xfrm>
            <a:prstGeom prst="can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13" name="Can 112"/>
            <p:cNvSpPr/>
            <p:nvPr/>
          </p:nvSpPr>
          <p:spPr>
            <a:xfrm rot="5400000">
              <a:off x="3193880" y="4004831"/>
              <a:ext cx="277318" cy="2217498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14" name="Can 113"/>
            <p:cNvSpPr/>
            <p:nvPr/>
          </p:nvSpPr>
          <p:spPr>
            <a:xfrm rot="5400000">
              <a:off x="3638428" y="4057912"/>
              <a:ext cx="277318" cy="2110497"/>
            </a:xfrm>
            <a:prstGeom prst="can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15" name="Can 114"/>
            <p:cNvSpPr/>
            <p:nvPr/>
          </p:nvSpPr>
          <p:spPr>
            <a:xfrm rot="5400000">
              <a:off x="3711017" y="4480392"/>
              <a:ext cx="277318" cy="1266788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16" name="Can 115"/>
            <p:cNvSpPr/>
            <p:nvPr/>
          </p:nvSpPr>
          <p:spPr>
            <a:xfrm rot="5400000">
              <a:off x="4214642" y="4475344"/>
              <a:ext cx="277318" cy="1266788"/>
            </a:xfrm>
            <a:prstGeom prst="can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117" name="Can 116"/>
            <p:cNvSpPr/>
            <p:nvPr/>
          </p:nvSpPr>
          <p:spPr>
            <a:xfrm rot="5400000">
              <a:off x="4741489" y="4475344"/>
              <a:ext cx="277318" cy="1266788"/>
            </a:xfrm>
            <a:prstGeom prst="can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 rot="16200000" flipH="1">
            <a:off x="2916436" y="2786629"/>
            <a:ext cx="336676" cy="338396"/>
            <a:chOff x="10558290" y="3488906"/>
            <a:chExt cx="336676" cy="338868"/>
          </a:xfrm>
        </p:grpSpPr>
        <p:sp>
          <p:nvSpPr>
            <p:cNvPr id="20" name="Can 19"/>
            <p:cNvSpPr/>
            <p:nvPr/>
          </p:nvSpPr>
          <p:spPr>
            <a:xfrm rot="10800000">
              <a:off x="10607641" y="3488906"/>
              <a:ext cx="237974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an 26"/>
            <p:cNvSpPr/>
            <p:nvPr/>
          </p:nvSpPr>
          <p:spPr>
            <a:xfrm rot="10800000">
              <a:off x="10558290" y="3558408"/>
              <a:ext cx="336676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 rot="16200000" flipH="1">
            <a:off x="2925118" y="3717905"/>
            <a:ext cx="336676" cy="342995"/>
            <a:chOff x="10558290" y="3488906"/>
            <a:chExt cx="336676" cy="338868"/>
          </a:xfrm>
        </p:grpSpPr>
        <p:sp>
          <p:nvSpPr>
            <p:cNvPr id="30" name="Can 29"/>
            <p:cNvSpPr/>
            <p:nvPr/>
          </p:nvSpPr>
          <p:spPr>
            <a:xfrm rot="10800000">
              <a:off x="10607641" y="3488906"/>
              <a:ext cx="237974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an 30"/>
            <p:cNvSpPr/>
            <p:nvPr/>
          </p:nvSpPr>
          <p:spPr>
            <a:xfrm rot="10800000">
              <a:off x="10558290" y="3558408"/>
              <a:ext cx="336676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reeform 20"/>
          <p:cNvSpPr/>
          <p:nvPr/>
        </p:nvSpPr>
        <p:spPr>
          <a:xfrm flipH="1">
            <a:off x="4103029" y="977700"/>
            <a:ext cx="3201011" cy="913179"/>
          </a:xfrm>
          <a:custGeom>
            <a:avLst/>
            <a:gdLst>
              <a:gd name="connsiteX0" fmla="*/ 303689 w 2530397"/>
              <a:gd name="connsiteY0" fmla="*/ 858183 h 913179"/>
              <a:gd name="connsiteX1" fmla="*/ 2747 w 2530397"/>
              <a:gd name="connsiteY1" fmla="*/ 383621 h 913179"/>
              <a:gd name="connsiteX2" fmla="*/ 477309 w 2530397"/>
              <a:gd name="connsiteY2" fmla="*/ 94254 h 913179"/>
              <a:gd name="connsiteX3" fmla="*/ 1785248 w 2530397"/>
              <a:gd name="connsiteY3" fmla="*/ 13231 h 913179"/>
              <a:gd name="connsiteX4" fmla="*/ 2502879 w 2530397"/>
              <a:gd name="connsiteY4" fmla="*/ 337322 h 913179"/>
              <a:gd name="connsiteX5" fmla="*/ 2352408 w 2530397"/>
              <a:gd name="connsiteY5" fmla="*/ 823459 h 913179"/>
              <a:gd name="connsiteX6" fmla="*/ 2074615 w 2530397"/>
              <a:gd name="connsiteY6" fmla="*/ 904482 h 913179"/>
              <a:gd name="connsiteX7" fmla="*/ 743527 w 2530397"/>
              <a:gd name="connsiteY7" fmla="*/ 904482 h 913179"/>
              <a:gd name="connsiteX8" fmla="*/ 303689 w 2530397"/>
              <a:gd name="connsiteY8" fmla="*/ 858183 h 91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0397" h="913179">
                <a:moveTo>
                  <a:pt x="303689" y="858183"/>
                </a:moveTo>
                <a:cubicBezTo>
                  <a:pt x="180226" y="771373"/>
                  <a:pt x="-26190" y="510943"/>
                  <a:pt x="2747" y="383621"/>
                </a:cubicBezTo>
                <a:cubicBezTo>
                  <a:pt x="31684" y="256299"/>
                  <a:pt x="180225" y="155986"/>
                  <a:pt x="477309" y="94254"/>
                </a:cubicBezTo>
                <a:cubicBezTo>
                  <a:pt x="774393" y="32522"/>
                  <a:pt x="1447653" y="-27280"/>
                  <a:pt x="1785248" y="13231"/>
                </a:cubicBezTo>
                <a:cubicBezTo>
                  <a:pt x="2122843" y="53742"/>
                  <a:pt x="2408352" y="202284"/>
                  <a:pt x="2502879" y="337322"/>
                </a:cubicBezTo>
                <a:cubicBezTo>
                  <a:pt x="2597406" y="472360"/>
                  <a:pt x="2423785" y="728932"/>
                  <a:pt x="2352408" y="823459"/>
                </a:cubicBezTo>
                <a:cubicBezTo>
                  <a:pt x="2281031" y="917986"/>
                  <a:pt x="2342762" y="890978"/>
                  <a:pt x="2074615" y="904482"/>
                </a:cubicBezTo>
                <a:cubicBezTo>
                  <a:pt x="1806468" y="917986"/>
                  <a:pt x="1038681" y="906411"/>
                  <a:pt x="743527" y="904482"/>
                </a:cubicBezTo>
                <a:cubicBezTo>
                  <a:pt x="448373" y="902553"/>
                  <a:pt x="427152" y="944993"/>
                  <a:pt x="303689" y="858183"/>
                </a:cubicBezTo>
                <a:close/>
              </a:path>
            </a:pathLst>
          </a:custGeom>
          <a:solidFill>
            <a:srgbClr val="ABC700"/>
          </a:solidFill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flipH="1">
            <a:off x="7899704" y="2552283"/>
            <a:ext cx="80972" cy="1920240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19326" y="2582146"/>
            <a:ext cx="90280" cy="1975104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 flipH="1">
            <a:off x="3099245" y="1809188"/>
            <a:ext cx="4962402" cy="749808"/>
            <a:chOff x="2834640" y="1901952"/>
            <a:chExt cx="3922776" cy="749808"/>
          </a:xfrm>
          <a:effectLst>
            <a:outerShdw dist="76200" dir="5400000" algn="tl" rotWithShape="0">
              <a:schemeClr val="accent1">
                <a:lumMod val="50000"/>
              </a:schemeClr>
            </a:outerShdw>
          </a:effectLst>
        </p:grpSpPr>
        <p:sp>
          <p:nvSpPr>
            <p:cNvPr id="3" name="Rectangle 2"/>
            <p:cNvSpPr/>
            <p:nvPr/>
          </p:nvSpPr>
          <p:spPr>
            <a:xfrm>
              <a:off x="2834640" y="1901952"/>
              <a:ext cx="3922776" cy="265176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2834640" y="1911096"/>
              <a:ext cx="283464" cy="722376"/>
            </a:xfrm>
            <a:custGeom>
              <a:avLst/>
              <a:gdLst>
                <a:gd name="connsiteX0" fmla="*/ 0 w 274320"/>
                <a:gd name="connsiteY0" fmla="*/ 0 h 658368"/>
                <a:gd name="connsiteX1" fmla="*/ 274320 w 274320"/>
                <a:gd name="connsiteY1" fmla="*/ 0 h 658368"/>
                <a:gd name="connsiteX2" fmla="*/ 274320 w 274320"/>
                <a:gd name="connsiteY2" fmla="*/ 658368 h 658368"/>
                <a:gd name="connsiteX3" fmla="*/ 0 w 274320"/>
                <a:gd name="connsiteY3" fmla="*/ 658368 h 658368"/>
                <a:gd name="connsiteX4" fmla="*/ 0 w 274320"/>
                <a:gd name="connsiteY4" fmla="*/ 0 h 658368"/>
                <a:gd name="connsiteX0" fmla="*/ 0 w 283464"/>
                <a:gd name="connsiteY0" fmla="*/ 0 h 722376"/>
                <a:gd name="connsiteX1" fmla="*/ 274320 w 283464"/>
                <a:gd name="connsiteY1" fmla="*/ 0 h 722376"/>
                <a:gd name="connsiteX2" fmla="*/ 283464 w 283464"/>
                <a:gd name="connsiteY2" fmla="*/ 722376 h 722376"/>
                <a:gd name="connsiteX3" fmla="*/ 0 w 283464"/>
                <a:gd name="connsiteY3" fmla="*/ 658368 h 722376"/>
                <a:gd name="connsiteX4" fmla="*/ 0 w 283464"/>
                <a:gd name="connsiteY4" fmla="*/ 0 h 7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464" h="722376">
                  <a:moveTo>
                    <a:pt x="0" y="0"/>
                  </a:moveTo>
                  <a:lnTo>
                    <a:pt x="274320" y="0"/>
                  </a:lnTo>
                  <a:lnTo>
                    <a:pt x="283464" y="722376"/>
                  </a:lnTo>
                  <a:lnTo>
                    <a:pt x="0" y="6583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6492240" y="1901952"/>
              <a:ext cx="265176" cy="749808"/>
            </a:xfrm>
            <a:custGeom>
              <a:avLst/>
              <a:gdLst>
                <a:gd name="connsiteX0" fmla="*/ 0 w 265176"/>
                <a:gd name="connsiteY0" fmla="*/ 0 h 713232"/>
                <a:gd name="connsiteX1" fmla="*/ 265176 w 265176"/>
                <a:gd name="connsiteY1" fmla="*/ 0 h 713232"/>
                <a:gd name="connsiteX2" fmla="*/ 265176 w 265176"/>
                <a:gd name="connsiteY2" fmla="*/ 713232 h 713232"/>
                <a:gd name="connsiteX3" fmla="*/ 0 w 265176"/>
                <a:gd name="connsiteY3" fmla="*/ 713232 h 713232"/>
                <a:gd name="connsiteX4" fmla="*/ 0 w 265176"/>
                <a:gd name="connsiteY4" fmla="*/ 0 h 713232"/>
                <a:gd name="connsiteX0" fmla="*/ 0 w 265176"/>
                <a:gd name="connsiteY0" fmla="*/ 0 h 749808"/>
                <a:gd name="connsiteX1" fmla="*/ 265176 w 265176"/>
                <a:gd name="connsiteY1" fmla="*/ 0 h 749808"/>
                <a:gd name="connsiteX2" fmla="*/ 265176 w 265176"/>
                <a:gd name="connsiteY2" fmla="*/ 713232 h 749808"/>
                <a:gd name="connsiteX3" fmla="*/ 0 w 265176"/>
                <a:gd name="connsiteY3" fmla="*/ 749808 h 749808"/>
                <a:gd name="connsiteX4" fmla="*/ 0 w 265176"/>
                <a:gd name="connsiteY4" fmla="*/ 0 h 74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76" h="749808">
                  <a:moveTo>
                    <a:pt x="0" y="0"/>
                  </a:moveTo>
                  <a:lnTo>
                    <a:pt x="265176" y="0"/>
                  </a:lnTo>
                  <a:lnTo>
                    <a:pt x="265176" y="713232"/>
                  </a:lnTo>
                  <a:lnTo>
                    <a:pt x="0" y="7498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flipH="1">
            <a:off x="3099245" y="4470092"/>
            <a:ext cx="4985537" cy="594360"/>
            <a:chOff x="2816352" y="4562856"/>
            <a:chExt cx="3941064" cy="594360"/>
          </a:xfrm>
          <a:effectLst>
            <a:outerShdw dist="50800" dir="5400000" algn="ctr" rotWithShape="0">
              <a:schemeClr val="accent1">
                <a:lumMod val="50000"/>
              </a:schemeClr>
            </a:outerShdw>
          </a:effectLst>
        </p:grpSpPr>
        <p:sp>
          <p:nvSpPr>
            <p:cNvPr id="7" name="Rectangle 6"/>
            <p:cNvSpPr/>
            <p:nvPr/>
          </p:nvSpPr>
          <p:spPr>
            <a:xfrm>
              <a:off x="2816352" y="4562856"/>
              <a:ext cx="310896" cy="594360"/>
            </a:xfrm>
            <a:custGeom>
              <a:avLst/>
              <a:gdLst>
                <a:gd name="connsiteX0" fmla="*/ 0 w 256032"/>
                <a:gd name="connsiteY0" fmla="*/ 0 h 576072"/>
                <a:gd name="connsiteX1" fmla="*/ 256032 w 256032"/>
                <a:gd name="connsiteY1" fmla="*/ 0 h 576072"/>
                <a:gd name="connsiteX2" fmla="*/ 256032 w 256032"/>
                <a:gd name="connsiteY2" fmla="*/ 576072 h 576072"/>
                <a:gd name="connsiteX3" fmla="*/ 0 w 256032"/>
                <a:gd name="connsiteY3" fmla="*/ 576072 h 576072"/>
                <a:gd name="connsiteX4" fmla="*/ 0 w 256032"/>
                <a:gd name="connsiteY4" fmla="*/ 0 h 576072"/>
                <a:gd name="connsiteX0" fmla="*/ 54864 w 310896"/>
                <a:gd name="connsiteY0" fmla="*/ 0 h 594360"/>
                <a:gd name="connsiteX1" fmla="*/ 310896 w 310896"/>
                <a:gd name="connsiteY1" fmla="*/ 0 h 594360"/>
                <a:gd name="connsiteX2" fmla="*/ 310896 w 310896"/>
                <a:gd name="connsiteY2" fmla="*/ 576072 h 594360"/>
                <a:gd name="connsiteX3" fmla="*/ 0 w 310896"/>
                <a:gd name="connsiteY3" fmla="*/ 594360 h 594360"/>
                <a:gd name="connsiteX4" fmla="*/ 54864 w 310896"/>
                <a:gd name="connsiteY4" fmla="*/ 0 h 59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896" h="594360">
                  <a:moveTo>
                    <a:pt x="54864" y="0"/>
                  </a:moveTo>
                  <a:lnTo>
                    <a:pt x="310896" y="0"/>
                  </a:lnTo>
                  <a:lnTo>
                    <a:pt x="310896" y="576072"/>
                  </a:lnTo>
                  <a:lnTo>
                    <a:pt x="0" y="594360"/>
                  </a:lnTo>
                  <a:lnTo>
                    <a:pt x="54864" y="0"/>
                  </a:lnTo>
                  <a:close/>
                </a:path>
              </a:pathLst>
            </a:cu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834640" y="4937760"/>
              <a:ext cx="3922776" cy="210312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556248" y="4636008"/>
              <a:ext cx="201168" cy="502920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 flipH="1">
            <a:off x="3808437" y="1059882"/>
            <a:ext cx="3510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bg1"/>
                </a:solidFill>
                <a:effectLst>
                  <a:outerShdw dist="50800" dir="7620000" sx="1000" sy="1000" algn="ctr" rotWithShape="0">
                    <a:srgbClr val="000000"/>
                  </a:outerShdw>
                </a:effectLst>
                <a:latin typeface="Matryoshka" charset="0"/>
                <a:ea typeface="Matryoshka" charset="0"/>
                <a:cs typeface="Matryoshka" charset="0"/>
              </a:rPr>
              <a:t>News</a:t>
            </a:r>
            <a:endParaRPr lang="en-US" sz="4800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bg1"/>
              </a:solidFill>
              <a:effectLst>
                <a:outerShdw dist="50800" dir="7620000" sx="1000" sy="1000" algn="ctr" rotWithShape="0">
                  <a:srgbClr val="000000"/>
                </a:outerShdw>
              </a:effectLst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25" name="Rounded Rectangle 24"/>
          <p:cNvSpPr/>
          <p:nvPr/>
        </p:nvSpPr>
        <p:spPr>
          <a:xfrm flipH="1" flipV="1">
            <a:off x="3209606" y="1831779"/>
            <a:ext cx="4730584" cy="52816"/>
          </a:xfrm>
          <a:prstGeom prst="roundRect">
            <a:avLst/>
          </a:prstGeom>
          <a:solidFill>
            <a:srgbClr val="8AC6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 flipH="1" flipV="1">
            <a:off x="3434699" y="4857693"/>
            <a:ext cx="4256793" cy="64033"/>
          </a:xfrm>
          <a:prstGeom prst="roundRect">
            <a:avLst/>
          </a:prstGeom>
          <a:solidFill>
            <a:srgbClr val="8AC6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231200" y="5616000"/>
            <a:ext cx="81195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Redesign screen shape so all three screens are a little different ????  Maybe not ????</a:t>
            </a:r>
          </a:p>
          <a:p>
            <a:r>
              <a:rPr lang="en-US" dirty="0" smtClean="0"/>
              <a:t>Put dark green square in screen center, not transparency.</a:t>
            </a:r>
          </a:p>
          <a:p>
            <a:r>
              <a:rPr lang="en-US" dirty="0" smtClean="0"/>
              <a:t>Redesign handle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980676" y="2714400"/>
            <a:ext cx="400124" cy="3066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7989076" y="3838800"/>
            <a:ext cx="400124" cy="3066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8061647" y="3204000"/>
            <a:ext cx="319153" cy="446400"/>
          </a:xfrm>
          <a:prstGeom prst="rect">
            <a:avLst/>
          </a:prstGeom>
          <a:solidFill>
            <a:srgbClr val="FFC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2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263"/>
          <p:cNvGrpSpPr>
            <a:grpSpLocks/>
          </p:cNvGrpSpPr>
          <p:nvPr/>
        </p:nvGrpSpPr>
        <p:grpSpPr bwMode="auto">
          <a:xfrm rot="2020364">
            <a:off x="9378538" y="3035135"/>
            <a:ext cx="646113" cy="952500"/>
            <a:chOff x="3808" y="2256"/>
            <a:chExt cx="1220" cy="1800"/>
          </a:xfrm>
        </p:grpSpPr>
        <p:grpSp>
          <p:nvGrpSpPr>
            <p:cNvPr id="50" name="Group 264"/>
            <p:cNvGrpSpPr>
              <a:grpSpLocks/>
            </p:cNvGrpSpPr>
            <p:nvPr/>
          </p:nvGrpSpPr>
          <p:grpSpPr bwMode="auto">
            <a:xfrm>
              <a:off x="3808" y="2256"/>
              <a:ext cx="1220" cy="1392"/>
              <a:chOff x="4336" y="2256"/>
              <a:chExt cx="1136" cy="1296"/>
            </a:xfrm>
          </p:grpSpPr>
          <p:grpSp>
            <p:nvGrpSpPr>
              <p:cNvPr id="57" name="Group 265"/>
              <p:cNvGrpSpPr>
                <a:grpSpLocks/>
              </p:cNvGrpSpPr>
              <p:nvPr/>
            </p:nvGrpSpPr>
            <p:grpSpPr bwMode="auto">
              <a:xfrm>
                <a:off x="4570" y="3290"/>
                <a:ext cx="648" cy="262"/>
                <a:chOff x="1728" y="3264"/>
                <a:chExt cx="2016" cy="816"/>
              </a:xfrm>
            </p:grpSpPr>
            <p:sp>
              <p:nvSpPr>
                <p:cNvPr id="164" name="Freeform 266"/>
                <p:cNvSpPr>
                  <a:spLocks/>
                </p:cNvSpPr>
                <p:nvPr/>
              </p:nvSpPr>
              <p:spPr bwMode="auto">
                <a:xfrm>
                  <a:off x="1728" y="3264"/>
                  <a:ext cx="432" cy="768"/>
                </a:xfrm>
                <a:custGeom>
                  <a:avLst/>
                  <a:gdLst>
                    <a:gd name="T0" fmla="*/ 0 w 432"/>
                    <a:gd name="T1" fmla="*/ 0 h 768"/>
                    <a:gd name="T2" fmla="*/ 0 w 432"/>
                    <a:gd name="T3" fmla="*/ 720 h 768"/>
                    <a:gd name="T4" fmla="*/ 144 w 432"/>
                    <a:gd name="T5" fmla="*/ 768 h 768"/>
                    <a:gd name="T6" fmla="*/ 288 w 432"/>
                    <a:gd name="T7" fmla="*/ 768 h 768"/>
                    <a:gd name="T8" fmla="*/ 432 w 432"/>
                    <a:gd name="T9" fmla="*/ 720 h 768"/>
                    <a:gd name="T10" fmla="*/ 432 w 432"/>
                    <a:gd name="T11" fmla="*/ 0 h 768"/>
                    <a:gd name="T12" fmla="*/ 0 w 432"/>
                    <a:gd name="T13" fmla="*/ 0 h 768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32" h="768">
                      <a:moveTo>
                        <a:pt x="0" y="0"/>
                      </a:moveTo>
                      <a:lnTo>
                        <a:pt x="0" y="720"/>
                      </a:lnTo>
                      <a:lnTo>
                        <a:pt x="144" y="768"/>
                      </a:lnTo>
                      <a:lnTo>
                        <a:pt x="288" y="768"/>
                      </a:lnTo>
                      <a:lnTo>
                        <a:pt x="432" y="720"/>
                      </a:lnTo>
                      <a:lnTo>
                        <a:pt x="43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CC0000"/>
                    </a:gs>
                    <a:gs pos="50000">
                      <a:srgbClr val="FF9933"/>
                    </a:gs>
                    <a:gs pos="100000">
                      <a:srgbClr val="CC0000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65" name="Freeform 267"/>
                <p:cNvSpPr>
                  <a:spLocks/>
                </p:cNvSpPr>
                <p:nvPr/>
              </p:nvSpPr>
              <p:spPr bwMode="auto">
                <a:xfrm>
                  <a:off x="2256" y="3312"/>
                  <a:ext cx="432" cy="768"/>
                </a:xfrm>
                <a:custGeom>
                  <a:avLst/>
                  <a:gdLst>
                    <a:gd name="T0" fmla="*/ 0 w 432"/>
                    <a:gd name="T1" fmla="*/ 0 h 768"/>
                    <a:gd name="T2" fmla="*/ 0 w 432"/>
                    <a:gd name="T3" fmla="*/ 720 h 768"/>
                    <a:gd name="T4" fmla="*/ 144 w 432"/>
                    <a:gd name="T5" fmla="*/ 768 h 768"/>
                    <a:gd name="T6" fmla="*/ 288 w 432"/>
                    <a:gd name="T7" fmla="*/ 768 h 768"/>
                    <a:gd name="T8" fmla="*/ 432 w 432"/>
                    <a:gd name="T9" fmla="*/ 720 h 768"/>
                    <a:gd name="T10" fmla="*/ 432 w 432"/>
                    <a:gd name="T11" fmla="*/ 0 h 768"/>
                    <a:gd name="T12" fmla="*/ 0 w 432"/>
                    <a:gd name="T13" fmla="*/ 0 h 768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32" h="768">
                      <a:moveTo>
                        <a:pt x="0" y="0"/>
                      </a:moveTo>
                      <a:lnTo>
                        <a:pt x="0" y="720"/>
                      </a:lnTo>
                      <a:lnTo>
                        <a:pt x="144" y="768"/>
                      </a:lnTo>
                      <a:lnTo>
                        <a:pt x="288" y="768"/>
                      </a:lnTo>
                      <a:lnTo>
                        <a:pt x="432" y="720"/>
                      </a:lnTo>
                      <a:lnTo>
                        <a:pt x="43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CC0000"/>
                    </a:gs>
                    <a:gs pos="50000">
                      <a:srgbClr val="FF9933"/>
                    </a:gs>
                    <a:gs pos="100000">
                      <a:srgbClr val="CC0000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66" name="Freeform 268"/>
                <p:cNvSpPr>
                  <a:spLocks/>
                </p:cNvSpPr>
                <p:nvPr/>
              </p:nvSpPr>
              <p:spPr bwMode="auto">
                <a:xfrm>
                  <a:off x="2784" y="3312"/>
                  <a:ext cx="432" cy="768"/>
                </a:xfrm>
                <a:custGeom>
                  <a:avLst/>
                  <a:gdLst>
                    <a:gd name="T0" fmla="*/ 0 w 432"/>
                    <a:gd name="T1" fmla="*/ 0 h 768"/>
                    <a:gd name="T2" fmla="*/ 0 w 432"/>
                    <a:gd name="T3" fmla="*/ 720 h 768"/>
                    <a:gd name="T4" fmla="*/ 144 w 432"/>
                    <a:gd name="T5" fmla="*/ 768 h 768"/>
                    <a:gd name="T6" fmla="*/ 288 w 432"/>
                    <a:gd name="T7" fmla="*/ 768 h 768"/>
                    <a:gd name="T8" fmla="*/ 432 w 432"/>
                    <a:gd name="T9" fmla="*/ 720 h 768"/>
                    <a:gd name="T10" fmla="*/ 432 w 432"/>
                    <a:gd name="T11" fmla="*/ 0 h 768"/>
                    <a:gd name="T12" fmla="*/ 0 w 432"/>
                    <a:gd name="T13" fmla="*/ 0 h 768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32" h="768">
                      <a:moveTo>
                        <a:pt x="0" y="0"/>
                      </a:moveTo>
                      <a:lnTo>
                        <a:pt x="0" y="720"/>
                      </a:lnTo>
                      <a:lnTo>
                        <a:pt x="144" y="768"/>
                      </a:lnTo>
                      <a:lnTo>
                        <a:pt x="288" y="768"/>
                      </a:lnTo>
                      <a:lnTo>
                        <a:pt x="432" y="720"/>
                      </a:lnTo>
                      <a:lnTo>
                        <a:pt x="43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CC0000"/>
                    </a:gs>
                    <a:gs pos="50000">
                      <a:srgbClr val="FF9933"/>
                    </a:gs>
                    <a:gs pos="100000">
                      <a:srgbClr val="CC0000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67" name="Freeform 269"/>
                <p:cNvSpPr>
                  <a:spLocks/>
                </p:cNvSpPr>
                <p:nvPr/>
              </p:nvSpPr>
              <p:spPr bwMode="auto">
                <a:xfrm>
                  <a:off x="3312" y="3264"/>
                  <a:ext cx="432" cy="768"/>
                </a:xfrm>
                <a:custGeom>
                  <a:avLst/>
                  <a:gdLst>
                    <a:gd name="T0" fmla="*/ 0 w 432"/>
                    <a:gd name="T1" fmla="*/ 0 h 768"/>
                    <a:gd name="T2" fmla="*/ 0 w 432"/>
                    <a:gd name="T3" fmla="*/ 720 h 768"/>
                    <a:gd name="T4" fmla="*/ 144 w 432"/>
                    <a:gd name="T5" fmla="*/ 768 h 768"/>
                    <a:gd name="T6" fmla="*/ 288 w 432"/>
                    <a:gd name="T7" fmla="*/ 768 h 768"/>
                    <a:gd name="T8" fmla="*/ 432 w 432"/>
                    <a:gd name="T9" fmla="*/ 720 h 768"/>
                    <a:gd name="T10" fmla="*/ 432 w 432"/>
                    <a:gd name="T11" fmla="*/ 0 h 768"/>
                    <a:gd name="T12" fmla="*/ 0 w 432"/>
                    <a:gd name="T13" fmla="*/ 0 h 768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32" h="768">
                      <a:moveTo>
                        <a:pt x="0" y="0"/>
                      </a:moveTo>
                      <a:lnTo>
                        <a:pt x="0" y="720"/>
                      </a:lnTo>
                      <a:lnTo>
                        <a:pt x="144" y="768"/>
                      </a:lnTo>
                      <a:lnTo>
                        <a:pt x="288" y="768"/>
                      </a:lnTo>
                      <a:lnTo>
                        <a:pt x="432" y="720"/>
                      </a:lnTo>
                      <a:lnTo>
                        <a:pt x="43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CC0000"/>
                    </a:gs>
                    <a:gs pos="50000">
                      <a:srgbClr val="FF9933"/>
                    </a:gs>
                    <a:gs pos="100000">
                      <a:srgbClr val="CC0000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8" name="Freeform 270"/>
              <p:cNvSpPr>
                <a:spLocks/>
              </p:cNvSpPr>
              <p:nvPr/>
            </p:nvSpPr>
            <p:spPr bwMode="auto">
              <a:xfrm>
                <a:off x="4486" y="2462"/>
                <a:ext cx="814" cy="881"/>
              </a:xfrm>
              <a:custGeom>
                <a:avLst/>
                <a:gdLst>
                  <a:gd name="T0" fmla="*/ 0 w 2534"/>
                  <a:gd name="T1" fmla="*/ 0 h 2743"/>
                  <a:gd name="T2" fmla="*/ 0 w 2534"/>
                  <a:gd name="T3" fmla="*/ 0 h 2743"/>
                  <a:gd name="T4" fmla="*/ 0 w 2534"/>
                  <a:gd name="T5" fmla="*/ 0 h 2743"/>
                  <a:gd name="T6" fmla="*/ 0 w 2534"/>
                  <a:gd name="T7" fmla="*/ 0 h 2743"/>
                  <a:gd name="T8" fmla="*/ 0 w 2534"/>
                  <a:gd name="T9" fmla="*/ 0 h 2743"/>
                  <a:gd name="T10" fmla="*/ 0 w 2534"/>
                  <a:gd name="T11" fmla="*/ 0 h 2743"/>
                  <a:gd name="T12" fmla="*/ 0 w 2534"/>
                  <a:gd name="T13" fmla="*/ 0 h 2743"/>
                  <a:gd name="T14" fmla="*/ 0 w 2534"/>
                  <a:gd name="T15" fmla="*/ 0 h 2743"/>
                  <a:gd name="T16" fmla="*/ 0 w 2534"/>
                  <a:gd name="T17" fmla="*/ 0 h 2743"/>
                  <a:gd name="T18" fmla="*/ 0 w 2534"/>
                  <a:gd name="T19" fmla="*/ 0 h 2743"/>
                  <a:gd name="T20" fmla="*/ 0 w 2534"/>
                  <a:gd name="T21" fmla="*/ 0 h 2743"/>
                  <a:gd name="T22" fmla="*/ 0 w 2534"/>
                  <a:gd name="T23" fmla="*/ 0 h 2743"/>
                  <a:gd name="T24" fmla="*/ 0 w 2534"/>
                  <a:gd name="T25" fmla="*/ 0 h 2743"/>
                  <a:gd name="T26" fmla="*/ 0 w 2534"/>
                  <a:gd name="T27" fmla="*/ 0 h 2743"/>
                  <a:gd name="T28" fmla="*/ 0 w 2534"/>
                  <a:gd name="T29" fmla="*/ 0 h 2743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534" h="2743">
                    <a:moveTo>
                      <a:pt x="1268" y="32"/>
                    </a:moveTo>
                    <a:cubicBezTo>
                      <a:pt x="1092" y="40"/>
                      <a:pt x="916" y="48"/>
                      <a:pt x="740" y="80"/>
                    </a:cubicBezTo>
                    <a:cubicBezTo>
                      <a:pt x="564" y="112"/>
                      <a:pt x="334" y="93"/>
                      <a:pt x="212" y="224"/>
                    </a:cubicBezTo>
                    <a:cubicBezTo>
                      <a:pt x="90" y="355"/>
                      <a:pt x="0" y="641"/>
                      <a:pt x="5" y="867"/>
                    </a:cubicBezTo>
                    <a:cubicBezTo>
                      <a:pt x="10" y="1093"/>
                      <a:pt x="199" y="1390"/>
                      <a:pt x="244" y="1583"/>
                    </a:cubicBezTo>
                    <a:cubicBezTo>
                      <a:pt x="289" y="1776"/>
                      <a:pt x="281" y="1870"/>
                      <a:pt x="276" y="2027"/>
                    </a:cubicBezTo>
                    <a:cubicBezTo>
                      <a:pt x="271" y="2184"/>
                      <a:pt x="46" y="2409"/>
                      <a:pt x="212" y="2528"/>
                    </a:cubicBezTo>
                    <a:cubicBezTo>
                      <a:pt x="378" y="2647"/>
                      <a:pt x="912" y="2743"/>
                      <a:pt x="1272" y="2743"/>
                    </a:cubicBezTo>
                    <a:cubicBezTo>
                      <a:pt x="1632" y="2743"/>
                      <a:pt x="2210" y="2644"/>
                      <a:pt x="2372" y="2528"/>
                    </a:cubicBezTo>
                    <a:cubicBezTo>
                      <a:pt x="2534" y="2412"/>
                      <a:pt x="2263" y="2199"/>
                      <a:pt x="2243" y="2044"/>
                    </a:cubicBezTo>
                    <a:cubicBezTo>
                      <a:pt x="2223" y="1889"/>
                      <a:pt x="2211" y="1799"/>
                      <a:pt x="2251" y="1600"/>
                    </a:cubicBezTo>
                    <a:cubicBezTo>
                      <a:pt x="2291" y="1401"/>
                      <a:pt x="2478" y="1080"/>
                      <a:pt x="2482" y="851"/>
                    </a:cubicBezTo>
                    <a:cubicBezTo>
                      <a:pt x="2486" y="622"/>
                      <a:pt x="2390" y="360"/>
                      <a:pt x="2276" y="224"/>
                    </a:cubicBezTo>
                    <a:cubicBezTo>
                      <a:pt x="2162" y="88"/>
                      <a:pt x="1964" y="64"/>
                      <a:pt x="1796" y="32"/>
                    </a:cubicBezTo>
                    <a:cubicBezTo>
                      <a:pt x="1628" y="0"/>
                      <a:pt x="1444" y="24"/>
                      <a:pt x="1268" y="32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3366"/>
                  </a:gs>
                  <a:gs pos="50000">
                    <a:srgbClr val="FF3399"/>
                  </a:gs>
                  <a:gs pos="100000">
                    <a:srgbClr val="993366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9" name="Freeform 271"/>
              <p:cNvSpPr>
                <a:spLocks/>
              </p:cNvSpPr>
              <p:nvPr/>
            </p:nvSpPr>
            <p:spPr bwMode="auto">
              <a:xfrm>
                <a:off x="4539" y="3264"/>
                <a:ext cx="709" cy="242"/>
              </a:xfrm>
              <a:custGeom>
                <a:avLst/>
                <a:gdLst>
                  <a:gd name="T0" fmla="*/ 0 w 2208"/>
                  <a:gd name="T1" fmla="*/ 0 h 752"/>
                  <a:gd name="T2" fmla="*/ 0 w 2208"/>
                  <a:gd name="T3" fmla="*/ 0 h 752"/>
                  <a:gd name="T4" fmla="*/ 0 w 2208"/>
                  <a:gd name="T5" fmla="*/ 0 h 752"/>
                  <a:gd name="T6" fmla="*/ 0 w 2208"/>
                  <a:gd name="T7" fmla="*/ 0 h 752"/>
                  <a:gd name="T8" fmla="*/ 0 w 2208"/>
                  <a:gd name="T9" fmla="*/ 0 h 752"/>
                  <a:gd name="T10" fmla="*/ 0 w 2208"/>
                  <a:gd name="T11" fmla="*/ 0 h 752"/>
                  <a:gd name="T12" fmla="*/ 0 w 2208"/>
                  <a:gd name="T13" fmla="*/ 0 h 752"/>
                  <a:gd name="T14" fmla="*/ 0 w 2208"/>
                  <a:gd name="T15" fmla="*/ 0 h 752"/>
                  <a:gd name="T16" fmla="*/ 0 w 2208"/>
                  <a:gd name="T17" fmla="*/ 0 h 752"/>
                  <a:gd name="T18" fmla="*/ 0 w 2208"/>
                  <a:gd name="T19" fmla="*/ 0 h 752"/>
                  <a:gd name="T20" fmla="*/ 0 w 2208"/>
                  <a:gd name="T21" fmla="*/ 0 h 752"/>
                  <a:gd name="T22" fmla="*/ 0 w 2208"/>
                  <a:gd name="T23" fmla="*/ 0 h 752"/>
                  <a:gd name="T24" fmla="*/ 0 w 2208"/>
                  <a:gd name="T25" fmla="*/ 0 h 752"/>
                  <a:gd name="T26" fmla="*/ 0 w 2208"/>
                  <a:gd name="T27" fmla="*/ 0 h 752"/>
                  <a:gd name="T28" fmla="*/ 0 w 2208"/>
                  <a:gd name="T29" fmla="*/ 0 h 752"/>
                  <a:gd name="T30" fmla="*/ 0 w 2208"/>
                  <a:gd name="T31" fmla="*/ 0 h 752"/>
                  <a:gd name="T32" fmla="*/ 0 w 2208"/>
                  <a:gd name="T33" fmla="*/ 0 h 75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208" h="752">
                    <a:moveTo>
                      <a:pt x="1117" y="150"/>
                    </a:moveTo>
                    <a:lnTo>
                      <a:pt x="647" y="132"/>
                    </a:lnTo>
                    <a:lnTo>
                      <a:pt x="236" y="67"/>
                    </a:lnTo>
                    <a:lnTo>
                      <a:pt x="71" y="33"/>
                    </a:lnTo>
                    <a:lnTo>
                      <a:pt x="0" y="617"/>
                    </a:lnTo>
                    <a:lnTo>
                      <a:pt x="210" y="674"/>
                    </a:lnTo>
                    <a:lnTo>
                      <a:pt x="441" y="706"/>
                    </a:lnTo>
                    <a:lnTo>
                      <a:pt x="789" y="731"/>
                    </a:lnTo>
                    <a:lnTo>
                      <a:pt x="1153" y="752"/>
                    </a:lnTo>
                    <a:lnTo>
                      <a:pt x="1532" y="734"/>
                    </a:lnTo>
                    <a:lnTo>
                      <a:pt x="1839" y="706"/>
                    </a:lnTo>
                    <a:lnTo>
                      <a:pt x="2050" y="674"/>
                    </a:lnTo>
                    <a:lnTo>
                      <a:pt x="2208" y="617"/>
                    </a:lnTo>
                    <a:lnTo>
                      <a:pt x="2128" y="0"/>
                    </a:lnTo>
                    <a:lnTo>
                      <a:pt x="1980" y="50"/>
                    </a:lnTo>
                    <a:lnTo>
                      <a:pt x="1635" y="113"/>
                    </a:lnTo>
                    <a:lnTo>
                      <a:pt x="1117" y="15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333333"/>
                  </a:gs>
                  <a:gs pos="50000">
                    <a:srgbClr val="C0C0C0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0" name="Freeform 272"/>
              <p:cNvSpPr>
                <a:spLocks/>
              </p:cNvSpPr>
              <p:nvPr/>
            </p:nvSpPr>
            <p:spPr bwMode="auto">
              <a:xfrm>
                <a:off x="4369" y="3105"/>
                <a:ext cx="201" cy="360"/>
              </a:xfrm>
              <a:custGeom>
                <a:avLst/>
                <a:gdLst>
                  <a:gd name="T0" fmla="*/ 0 w 624"/>
                  <a:gd name="T1" fmla="*/ 0 h 1122"/>
                  <a:gd name="T2" fmla="*/ 0 w 624"/>
                  <a:gd name="T3" fmla="*/ 0 h 1122"/>
                  <a:gd name="T4" fmla="*/ 0 w 624"/>
                  <a:gd name="T5" fmla="*/ 0 h 1122"/>
                  <a:gd name="T6" fmla="*/ 0 w 624"/>
                  <a:gd name="T7" fmla="*/ 0 h 1122"/>
                  <a:gd name="T8" fmla="*/ 0 w 624"/>
                  <a:gd name="T9" fmla="*/ 0 h 11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1122">
                    <a:moveTo>
                      <a:pt x="624" y="0"/>
                    </a:moveTo>
                    <a:lnTo>
                      <a:pt x="0" y="960"/>
                    </a:lnTo>
                    <a:lnTo>
                      <a:pt x="295" y="1072"/>
                    </a:lnTo>
                    <a:lnTo>
                      <a:pt x="616" y="1122"/>
                    </a:lnTo>
                    <a:lnTo>
                      <a:pt x="6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1C1C1C"/>
                  </a:gs>
                  <a:gs pos="100000">
                    <a:schemeClr val="bg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1" name="Oval 273"/>
              <p:cNvSpPr>
                <a:spLocks noChangeArrowheads="1"/>
              </p:cNvSpPr>
              <p:nvPr/>
            </p:nvSpPr>
            <p:spPr bwMode="auto">
              <a:xfrm>
                <a:off x="4530" y="2482"/>
                <a:ext cx="709" cy="61"/>
              </a:xfrm>
              <a:prstGeom prst="ellipse">
                <a:avLst/>
              </a:prstGeom>
              <a:gradFill rotWithShape="0">
                <a:gsLst>
                  <a:gs pos="0">
                    <a:srgbClr val="0033CC"/>
                  </a:gs>
                  <a:gs pos="50000">
                    <a:srgbClr val="66CCFF"/>
                  </a:gs>
                  <a:gs pos="100000">
                    <a:srgbClr val="0033CC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62" name="Oval 274"/>
              <p:cNvSpPr>
                <a:spLocks noChangeArrowheads="1"/>
              </p:cNvSpPr>
              <p:nvPr/>
            </p:nvSpPr>
            <p:spPr bwMode="auto">
              <a:xfrm>
                <a:off x="4562" y="2454"/>
                <a:ext cx="650" cy="61"/>
              </a:xfrm>
              <a:prstGeom prst="ellipse">
                <a:avLst/>
              </a:prstGeom>
              <a:gradFill rotWithShape="0">
                <a:gsLst>
                  <a:gs pos="0">
                    <a:srgbClr val="0033CC"/>
                  </a:gs>
                  <a:gs pos="50000">
                    <a:srgbClr val="66CCFF"/>
                  </a:gs>
                  <a:gs pos="100000">
                    <a:srgbClr val="0033CC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63" name="Oval 275"/>
              <p:cNvSpPr>
                <a:spLocks noChangeArrowheads="1"/>
              </p:cNvSpPr>
              <p:nvPr/>
            </p:nvSpPr>
            <p:spPr bwMode="auto">
              <a:xfrm>
                <a:off x="4594" y="2427"/>
                <a:ext cx="583" cy="59"/>
              </a:xfrm>
              <a:prstGeom prst="ellipse">
                <a:avLst/>
              </a:prstGeom>
              <a:gradFill rotWithShape="0">
                <a:gsLst>
                  <a:gs pos="0">
                    <a:srgbClr val="0033CC"/>
                  </a:gs>
                  <a:gs pos="50000">
                    <a:srgbClr val="66CCFF"/>
                  </a:gs>
                  <a:gs pos="100000">
                    <a:srgbClr val="0033CC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64" name="Oval 276"/>
              <p:cNvSpPr>
                <a:spLocks noChangeArrowheads="1"/>
              </p:cNvSpPr>
              <p:nvPr/>
            </p:nvSpPr>
            <p:spPr bwMode="auto">
              <a:xfrm>
                <a:off x="4637" y="2396"/>
                <a:ext cx="511" cy="61"/>
              </a:xfrm>
              <a:prstGeom prst="ellipse">
                <a:avLst/>
              </a:prstGeom>
              <a:gradFill rotWithShape="0">
                <a:gsLst>
                  <a:gs pos="0">
                    <a:srgbClr val="0033CC"/>
                  </a:gs>
                  <a:gs pos="50000">
                    <a:srgbClr val="66CCFF"/>
                  </a:gs>
                  <a:gs pos="100000">
                    <a:srgbClr val="0033CC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65" name="Oval 277"/>
              <p:cNvSpPr>
                <a:spLocks noChangeArrowheads="1"/>
              </p:cNvSpPr>
              <p:nvPr/>
            </p:nvSpPr>
            <p:spPr bwMode="auto">
              <a:xfrm>
                <a:off x="4669" y="2364"/>
                <a:ext cx="433" cy="61"/>
              </a:xfrm>
              <a:prstGeom prst="ellipse">
                <a:avLst/>
              </a:prstGeom>
              <a:gradFill rotWithShape="0">
                <a:gsLst>
                  <a:gs pos="0">
                    <a:srgbClr val="0033CC"/>
                  </a:gs>
                  <a:gs pos="50000">
                    <a:srgbClr val="66CCFF"/>
                  </a:gs>
                  <a:gs pos="100000">
                    <a:srgbClr val="0033CC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66" name="Oval 278"/>
              <p:cNvSpPr>
                <a:spLocks noChangeArrowheads="1"/>
              </p:cNvSpPr>
              <p:nvPr/>
            </p:nvSpPr>
            <p:spPr bwMode="auto">
              <a:xfrm>
                <a:off x="4716" y="2334"/>
                <a:ext cx="338" cy="61"/>
              </a:xfrm>
              <a:prstGeom prst="ellipse">
                <a:avLst/>
              </a:prstGeom>
              <a:gradFill rotWithShape="0">
                <a:gsLst>
                  <a:gs pos="0">
                    <a:srgbClr val="0033CC"/>
                  </a:gs>
                  <a:gs pos="50000">
                    <a:srgbClr val="66CCFF"/>
                  </a:gs>
                  <a:gs pos="100000">
                    <a:srgbClr val="0033CC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67" name="Oval 279"/>
              <p:cNvSpPr>
                <a:spLocks noChangeArrowheads="1"/>
              </p:cNvSpPr>
              <p:nvPr/>
            </p:nvSpPr>
            <p:spPr bwMode="auto">
              <a:xfrm>
                <a:off x="4774" y="2301"/>
                <a:ext cx="218" cy="47"/>
              </a:xfrm>
              <a:prstGeom prst="ellipse">
                <a:avLst/>
              </a:prstGeom>
              <a:gradFill rotWithShape="0">
                <a:gsLst>
                  <a:gs pos="0">
                    <a:srgbClr val="0033CC"/>
                  </a:gs>
                  <a:gs pos="50000">
                    <a:srgbClr val="66CCFF"/>
                  </a:gs>
                  <a:gs pos="100000">
                    <a:srgbClr val="0033CC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68" name="Oval 280"/>
              <p:cNvSpPr>
                <a:spLocks noChangeArrowheads="1"/>
              </p:cNvSpPr>
              <p:nvPr/>
            </p:nvSpPr>
            <p:spPr bwMode="auto">
              <a:xfrm>
                <a:off x="4854" y="2251"/>
                <a:ext cx="61" cy="61"/>
              </a:xfrm>
              <a:prstGeom prst="ellipse">
                <a:avLst/>
              </a:prstGeom>
              <a:gradFill rotWithShape="0">
                <a:gsLst>
                  <a:gs pos="0">
                    <a:srgbClr val="FF9933"/>
                  </a:gs>
                  <a:gs pos="100000">
                    <a:srgbClr val="FF0000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69" name="Freeform 281"/>
              <p:cNvSpPr>
                <a:spLocks/>
              </p:cNvSpPr>
              <p:nvPr/>
            </p:nvSpPr>
            <p:spPr bwMode="auto">
              <a:xfrm>
                <a:off x="4863" y="3151"/>
                <a:ext cx="62" cy="401"/>
              </a:xfrm>
              <a:custGeom>
                <a:avLst/>
                <a:gdLst>
                  <a:gd name="T0" fmla="*/ 0 w 144"/>
                  <a:gd name="T1" fmla="*/ 0 h 1248"/>
                  <a:gd name="T2" fmla="*/ 0 w 144"/>
                  <a:gd name="T3" fmla="*/ 0 h 1248"/>
                  <a:gd name="T4" fmla="*/ 0 w 144"/>
                  <a:gd name="T5" fmla="*/ 0 h 1248"/>
                  <a:gd name="T6" fmla="*/ 0 w 144"/>
                  <a:gd name="T7" fmla="*/ 0 h 1248"/>
                  <a:gd name="T8" fmla="*/ 0 w 144"/>
                  <a:gd name="T9" fmla="*/ 0 h 1248"/>
                  <a:gd name="T10" fmla="*/ 0 w 144"/>
                  <a:gd name="T11" fmla="*/ 0 h 1248"/>
                  <a:gd name="T12" fmla="*/ 0 w 144"/>
                  <a:gd name="T13" fmla="*/ 0 h 1248"/>
                  <a:gd name="T14" fmla="*/ 0 w 144"/>
                  <a:gd name="T15" fmla="*/ 0 h 1248"/>
                  <a:gd name="T16" fmla="*/ 0 w 144"/>
                  <a:gd name="T17" fmla="*/ 0 h 1248"/>
                  <a:gd name="T18" fmla="*/ 0 w 144"/>
                  <a:gd name="T19" fmla="*/ 0 h 12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44" h="1248">
                    <a:moveTo>
                      <a:pt x="96" y="0"/>
                    </a:moveTo>
                    <a:lnTo>
                      <a:pt x="48" y="48"/>
                    </a:lnTo>
                    <a:lnTo>
                      <a:pt x="0" y="336"/>
                    </a:lnTo>
                    <a:lnTo>
                      <a:pt x="48" y="720"/>
                    </a:lnTo>
                    <a:lnTo>
                      <a:pt x="96" y="1248"/>
                    </a:lnTo>
                    <a:lnTo>
                      <a:pt x="96" y="864"/>
                    </a:lnTo>
                    <a:lnTo>
                      <a:pt x="144" y="528"/>
                    </a:lnTo>
                    <a:lnTo>
                      <a:pt x="144" y="240"/>
                    </a:lnTo>
                    <a:lnTo>
                      <a:pt x="144" y="96"/>
                    </a:lnTo>
                    <a:lnTo>
                      <a:pt x="96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900CC"/>
                  </a:gs>
                  <a:gs pos="100000">
                    <a:srgbClr val="CC99FF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" name="Freeform 282"/>
              <p:cNvSpPr>
                <a:spLocks/>
              </p:cNvSpPr>
              <p:nvPr/>
            </p:nvSpPr>
            <p:spPr bwMode="auto">
              <a:xfrm>
                <a:off x="4336" y="3103"/>
                <a:ext cx="254" cy="402"/>
              </a:xfrm>
              <a:custGeom>
                <a:avLst/>
                <a:gdLst>
                  <a:gd name="T0" fmla="*/ 0 w 791"/>
                  <a:gd name="T1" fmla="*/ 0 h 1253"/>
                  <a:gd name="T2" fmla="*/ 0 w 791"/>
                  <a:gd name="T3" fmla="*/ 0 h 1253"/>
                  <a:gd name="T4" fmla="*/ 0 w 791"/>
                  <a:gd name="T5" fmla="*/ 0 h 1253"/>
                  <a:gd name="T6" fmla="*/ 0 w 791"/>
                  <a:gd name="T7" fmla="*/ 0 h 1253"/>
                  <a:gd name="T8" fmla="*/ 0 w 791"/>
                  <a:gd name="T9" fmla="*/ 0 h 1253"/>
                  <a:gd name="T10" fmla="*/ 0 w 791"/>
                  <a:gd name="T11" fmla="*/ 0 h 1253"/>
                  <a:gd name="T12" fmla="*/ 0 w 791"/>
                  <a:gd name="T13" fmla="*/ 0 h 1253"/>
                  <a:gd name="T14" fmla="*/ 0 w 791"/>
                  <a:gd name="T15" fmla="*/ 0 h 1253"/>
                  <a:gd name="T16" fmla="*/ 0 w 791"/>
                  <a:gd name="T17" fmla="*/ 0 h 1253"/>
                  <a:gd name="T18" fmla="*/ 0 w 791"/>
                  <a:gd name="T19" fmla="*/ 0 h 1253"/>
                  <a:gd name="T20" fmla="*/ 0 w 791"/>
                  <a:gd name="T21" fmla="*/ 0 h 1253"/>
                  <a:gd name="T22" fmla="*/ 0 w 791"/>
                  <a:gd name="T23" fmla="*/ 0 h 1253"/>
                  <a:gd name="T24" fmla="*/ 0 w 791"/>
                  <a:gd name="T25" fmla="*/ 0 h 1253"/>
                  <a:gd name="T26" fmla="*/ 0 w 791"/>
                  <a:gd name="T27" fmla="*/ 0 h 125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791" h="1253">
                    <a:moveTo>
                      <a:pt x="753" y="9"/>
                    </a:moveTo>
                    <a:cubicBezTo>
                      <a:pt x="726" y="0"/>
                      <a:pt x="636" y="62"/>
                      <a:pt x="584" y="102"/>
                    </a:cubicBezTo>
                    <a:cubicBezTo>
                      <a:pt x="532" y="142"/>
                      <a:pt x="480" y="190"/>
                      <a:pt x="440" y="246"/>
                    </a:cubicBezTo>
                    <a:cubicBezTo>
                      <a:pt x="400" y="302"/>
                      <a:pt x="368" y="374"/>
                      <a:pt x="344" y="438"/>
                    </a:cubicBezTo>
                    <a:cubicBezTo>
                      <a:pt x="320" y="502"/>
                      <a:pt x="312" y="582"/>
                      <a:pt x="296" y="630"/>
                    </a:cubicBezTo>
                    <a:cubicBezTo>
                      <a:pt x="280" y="678"/>
                      <a:pt x="272" y="686"/>
                      <a:pt x="248" y="726"/>
                    </a:cubicBezTo>
                    <a:cubicBezTo>
                      <a:pt x="224" y="766"/>
                      <a:pt x="192" y="838"/>
                      <a:pt x="152" y="870"/>
                    </a:cubicBezTo>
                    <a:cubicBezTo>
                      <a:pt x="112" y="902"/>
                      <a:pt x="16" y="894"/>
                      <a:pt x="8" y="918"/>
                    </a:cubicBezTo>
                    <a:cubicBezTo>
                      <a:pt x="0" y="942"/>
                      <a:pt x="39" y="975"/>
                      <a:pt x="104" y="1014"/>
                    </a:cubicBezTo>
                    <a:cubicBezTo>
                      <a:pt x="169" y="1053"/>
                      <a:pt x="295" y="1129"/>
                      <a:pt x="399" y="1153"/>
                    </a:cubicBezTo>
                    <a:cubicBezTo>
                      <a:pt x="503" y="1177"/>
                      <a:pt x="665" y="1253"/>
                      <a:pt x="728" y="1158"/>
                    </a:cubicBezTo>
                    <a:cubicBezTo>
                      <a:pt x="791" y="1063"/>
                      <a:pt x="773" y="749"/>
                      <a:pt x="776" y="582"/>
                    </a:cubicBezTo>
                    <a:cubicBezTo>
                      <a:pt x="779" y="415"/>
                      <a:pt x="748" y="252"/>
                      <a:pt x="744" y="157"/>
                    </a:cubicBezTo>
                    <a:cubicBezTo>
                      <a:pt x="740" y="62"/>
                      <a:pt x="780" y="18"/>
                      <a:pt x="753" y="9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CC"/>
                  </a:gs>
                  <a:gs pos="100000">
                    <a:srgbClr val="CC99FF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" name="Freeform 283"/>
              <p:cNvSpPr>
                <a:spLocks/>
              </p:cNvSpPr>
              <p:nvPr/>
            </p:nvSpPr>
            <p:spPr bwMode="auto">
              <a:xfrm flipH="1">
                <a:off x="5195" y="3105"/>
                <a:ext cx="254" cy="402"/>
              </a:xfrm>
              <a:custGeom>
                <a:avLst/>
                <a:gdLst>
                  <a:gd name="T0" fmla="*/ 0 w 791"/>
                  <a:gd name="T1" fmla="*/ 0 h 1253"/>
                  <a:gd name="T2" fmla="*/ 0 w 791"/>
                  <a:gd name="T3" fmla="*/ 0 h 1253"/>
                  <a:gd name="T4" fmla="*/ 0 w 791"/>
                  <a:gd name="T5" fmla="*/ 0 h 1253"/>
                  <a:gd name="T6" fmla="*/ 0 w 791"/>
                  <a:gd name="T7" fmla="*/ 0 h 1253"/>
                  <a:gd name="T8" fmla="*/ 0 w 791"/>
                  <a:gd name="T9" fmla="*/ 0 h 1253"/>
                  <a:gd name="T10" fmla="*/ 0 w 791"/>
                  <a:gd name="T11" fmla="*/ 0 h 1253"/>
                  <a:gd name="T12" fmla="*/ 0 w 791"/>
                  <a:gd name="T13" fmla="*/ 0 h 1253"/>
                  <a:gd name="T14" fmla="*/ 0 w 791"/>
                  <a:gd name="T15" fmla="*/ 0 h 1253"/>
                  <a:gd name="T16" fmla="*/ 0 w 791"/>
                  <a:gd name="T17" fmla="*/ 0 h 1253"/>
                  <a:gd name="T18" fmla="*/ 0 w 791"/>
                  <a:gd name="T19" fmla="*/ 0 h 1253"/>
                  <a:gd name="T20" fmla="*/ 0 w 791"/>
                  <a:gd name="T21" fmla="*/ 0 h 1253"/>
                  <a:gd name="T22" fmla="*/ 0 w 791"/>
                  <a:gd name="T23" fmla="*/ 0 h 1253"/>
                  <a:gd name="T24" fmla="*/ 0 w 791"/>
                  <a:gd name="T25" fmla="*/ 0 h 1253"/>
                  <a:gd name="T26" fmla="*/ 0 w 791"/>
                  <a:gd name="T27" fmla="*/ 0 h 125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791" h="1253">
                    <a:moveTo>
                      <a:pt x="753" y="9"/>
                    </a:moveTo>
                    <a:cubicBezTo>
                      <a:pt x="726" y="0"/>
                      <a:pt x="636" y="62"/>
                      <a:pt x="584" y="102"/>
                    </a:cubicBezTo>
                    <a:cubicBezTo>
                      <a:pt x="532" y="142"/>
                      <a:pt x="480" y="190"/>
                      <a:pt x="440" y="246"/>
                    </a:cubicBezTo>
                    <a:cubicBezTo>
                      <a:pt x="400" y="302"/>
                      <a:pt x="368" y="374"/>
                      <a:pt x="344" y="438"/>
                    </a:cubicBezTo>
                    <a:cubicBezTo>
                      <a:pt x="320" y="502"/>
                      <a:pt x="312" y="582"/>
                      <a:pt x="296" y="630"/>
                    </a:cubicBezTo>
                    <a:cubicBezTo>
                      <a:pt x="280" y="678"/>
                      <a:pt x="272" y="686"/>
                      <a:pt x="248" y="726"/>
                    </a:cubicBezTo>
                    <a:cubicBezTo>
                      <a:pt x="224" y="766"/>
                      <a:pt x="192" y="838"/>
                      <a:pt x="152" y="870"/>
                    </a:cubicBezTo>
                    <a:cubicBezTo>
                      <a:pt x="112" y="902"/>
                      <a:pt x="16" y="894"/>
                      <a:pt x="8" y="918"/>
                    </a:cubicBezTo>
                    <a:cubicBezTo>
                      <a:pt x="0" y="942"/>
                      <a:pt x="39" y="975"/>
                      <a:pt x="104" y="1014"/>
                    </a:cubicBezTo>
                    <a:cubicBezTo>
                      <a:pt x="169" y="1053"/>
                      <a:pt x="295" y="1129"/>
                      <a:pt x="399" y="1153"/>
                    </a:cubicBezTo>
                    <a:cubicBezTo>
                      <a:pt x="503" y="1177"/>
                      <a:pt x="665" y="1253"/>
                      <a:pt x="728" y="1158"/>
                    </a:cubicBezTo>
                    <a:cubicBezTo>
                      <a:pt x="791" y="1063"/>
                      <a:pt x="773" y="749"/>
                      <a:pt x="776" y="582"/>
                    </a:cubicBezTo>
                    <a:cubicBezTo>
                      <a:pt x="779" y="415"/>
                      <a:pt x="748" y="252"/>
                      <a:pt x="744" y="157"/>
                    </a:cubicBezTo>
                    <a:cubicBezTo>
                      <a:pt x="740" y="62"/>
                      <a:pt x="780" y="18"/>
                      <a:pt x="753" y="9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900CC"/>
                  </a:gs>
                  <a:gs pos="100000">
                    <a:srgbClr val="CC99FF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" name="Oval 284"/>
              <p:cNvSpPr>
                <a:spLocks noChangeArrowheads="1"/>
              </p:cNvSpPr>
              <p:nvPr/>
            </p:nvSpPr>
            <p:spPr bwMode="auto">
              <a:xfrm>
                <a:off x="4546" y="2608"/>
                <a:ext cx="170" cy="201"/>
              </a:xfrm>
              <a:prstGeom prst="ellipse">
                <a:avLst/>
              </a:prstGeom>
              <a:solidFill>
                <a:srgbClr val="FF9966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73" name="Oval 285"/>
              <p:cNvSpPr>
                <a:spLocks noChangeArrowheads="1"/>
              </p:cNvSpPr>
              <p:nvPr/>
            </p:nvSpPr>
            <p:spPr bwMode="auto">
              <a:xfrm>
                <a:off x="4562" y="2651"/>
                <a:ext cx="11" cy="11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74" name="Oval 286"/>
              <p:cNvSpPr>
                <a:spLocks noChangeArrowheads="1"/>
              </p:cNvSpPr>
              <p:nvPr/>
            </p:nvSpPr>
            <p:spPr bwMode="auto">
              <a:xfrm>
                <a:off x="4627" y="2619"/>
                <a:ext cx="8" cy="11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75" name="Oval 287"/>
              <p:cNvSpPr>
                <a:spLocks noChangeArrowheads="1"/>
              </p:cNvSpPr>
              <p:nvPr/>
            </p:nvSpPr>
            <p:spPr bwMode="auto">
              <a:xfrm>
                <a:off x="4683" y="2651"/>
                <a:ext cx="11" cy="11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76" name="Oval 288"/>
              <p:cNvSpPr>
                <a:spLocks noChangeArrowheads="1"/>
              </p:cNvSpPr>
              <p:nvPr/>
            </p:nvSpPr>
            <p:spPr bwMode="auto">
              <a:xfrm>
                <a:off x="4627" y="2793"/>
                <a:ext cx="8" cy="6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77" name="Oval 289"/>
              <p:cNvSpPr>
                <a:spLocks noChangeArrowheads="1"/>
              </p:cNvSpPr>
              <p:nvPr/>
            </p:nvSpPr>
            <p:spPr bwMode="auto">
              <a:xfrm>
                <a:off x="4695" y="2711"/>
                <a:ext cx="8" cy="8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78" name="Oval 290"/>
              <p:cNvSpPr>
                <a:spLocks noChangeArrowheads="1"/>
              </p:cNvSpPr>
              <p:nvPr/>
            </p:nvSpPr>
            <p:spPr bwMode="auto">
              <a:xfrm>
                <a:off x="4555" y="2710"/>
                <a:ext cx="8" cy="6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79" name="Oval 291"/>
              <p:cNvSpPr>
                <a:spLocks noChangeArrowheads="1"/>
              </p:cNvSpPr>
              <p:nvPr/>
            </p:nvSpPr>
            <p:spPr bwMode="auto">
              <a:xfrm>
                <a:off x="4564" y="2754"/>
                <a:ext cx="11" cy="11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80" name="Oval 292"/>
              <p:cNvSpPr>
                <a:spLocks noChangeArrowheads="1"/>
              </p:cNvSpPr>
              <p:nvPr/>
            </p:nvSpPr>
            <p:spPr bwMode="auto">
              <a:xfrm>
                <a:off x="4684" y="2754"/>
                <a:ext cx="11" cy="11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81" name="Oval 293"/>
              <p:cNvSpPr>
                <a:spLocks noChangeArrowheads="1"/>
              </p:cNvSpPr>
              <p:nvPr/>
            </p:nvSpPr>
            <p:spPr bwMode="auto">
              <a:xfrm>
                <a:off x="4575" y="2634"/>
                <a:ext cx="109" cy="145"/>
              </a:xfrm>
              <a:prstGeom prst="ellipse">
                <a:avLst/>
              </a:prstGeom>
              <a:gradFill rotWithShape="0">
                <a:gsLst>
                  <a:gs pos="0">
                    <a:srgbClr val="FF9966"/>
                  </a:gs>
                  <a:gs pos="100000">
                    <a:srgbClr val="FFFF66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82" name="Line 294"/>
              <p:cNvSpPr>
                <a:spLocks noChangeShapeType="1"/>
              </p:cNvSpPr>
              <p:nvPr/>
            </p:nvSpPr>
            <p:spPr bwMode="auto">
              <a:xfrm flipH="1">
                <a:off x="4616" y="2691"/>
                <a:ext cx="20" cy="2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83" name="Line 295"/>
              <p:cNvSpPr>
                <a:spLocks noChangeShapeType="1"/>
              </p:cNvSpPr>
              <p:nvPr/>
            </p:nvSpPr>
            <p:spPr bwMode="auto">
              <a:xfrm flipH="1">
                <a:off x="4612" y="2716"/>
                <a:ext cx="22" cy="2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grpSp>
            <p:nvGrpSpPr>
              <p:cNvPr id="84" name="Group 296"/>
              <p:cNvGrpSpPr>
                <a:grpSpLocks/>
              </p:cNvGrpSpPr>
              <p:nvPr/>
            </p:nvGrpSpPr>
            <p:grpSpPr bwMode="auto">
              <a:xfrm>
                <a:off x="4678" y="3074"/>
                <a:ext cx="123" cy="123"/>
                <a:chOff x="2016" y="1296"/>
                <a:chExt cx="816" cy="1056"/>
              </a:xfrm>
            </p:grpSpPr>
            <p:sp>
              <p:nvSpPr>
                <p:cNvPr id="110" name="Oval 297"/>
                <p:cNvSpPr>
                  <a:spLocks noChangeArrowheads="1"/>
                </p:cNvSpPr>
                <p:nvPr/>
              </p:nvSpPr>
              <p:spPr bwMode="auto">
                <a:xfrm>
                  <a:off x="1965" y="1292"/>
                  <a:ext cx="815" cy="1055"/>
                </a:xfrm>
                <a:prstGeom prst="ellipse">
                  <a:avLst/>
                </a:prstGeom>
                <a:solidFill>
                  <a:srgbClr val="FF9966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111" name="Oval 298"/>
                <p:cNvSpPr>
                  <a:spLocks noChangeArrowheads="1"/>
                </p:cNvSpPr>
                <p:nvPr/>
              </p:nvSpPr>
              <p:spPr bwMode="auto">
                <a:xfrm>
                  <a:off x="2029" y="1549"/>
                  <a:ext cx="56" cy="48"/>
                </a:xfrm>
                <a:prstGeom prst="ellipse">
                  <a:avLst/>
                </a:prstGeom>
                <a:solidFill>
                  <a:srgbClr val="5F5F5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400" smtClean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112" name="Oval 299"/>
                <p:cNvSpPr>
                  <a:spLocks noChangeArrowheads="1"/>
                </p:cNvSpPr>
                <p:nvPr/>
              </p:nvSpPr>
              <p:spPr bwMode="auto">
                <a:xfrm>
                  <a:off x="2328" y="1356"/>
                  <a:ext cx="37" cy="48"/>
                </a:xfrm>
                <a:prstGeom prst="ellipse">
                  <a:avLst/>
                </a:prstGeom>
                <a:solidFill>
                  <a:srgbClr val="5F5F5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400" smtClean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113" name="Oval 300"/>
                <p:cNvSpPr>
                  <a:spLocks noChangeArrowheads="1"/>
                </p:cNvSpPr>
                <p:nvPr/>
              </p:nvSpPr>
              <p:spPr bwMode="auto">
                <a:xfrm>
                  <a:off x="2604" y="1543"/>
                  <a:ext cx="56" cy="48"/>
                </a:xfrm>
                <a:prstGeom prst="ellipse">
                  <a:avLst/>
                </a:prstGeom>
                <a:solidFill>
                  <a:srgbClr val="5F5F5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400" smtClean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114" name="Oval 301"/>
                <p:cNvSpPr>
                  <a:spLocks noChangeArrowheads="1"/>
                </p:cNvSpPr>
                <p:nvPr/>
              </p:nvSpPr>
              <p:spPr bwMode="auto">
                <a:xfrm>
                  <a:off x="2323" y="2254"/>
                  <a:ext cx="37" cy="48"/>
                </a:xfrm>
                <a:prstGeom prst="ellipse">
                  <a:avLst/>
                </a:prstGeom>
                <a:solidFill>
                  <a:srgbClr val="5F5F5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400" smtClean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115" name="Oval 302"/>
                <p:cNvSpPr>
                  <a:spLocks noChangeArrowheads="1"/>
                </p:cNvSpPr>
                <p:nvPr/>
              </p:nvSpPr>
              <p:spPr bwMode="auto">
                <a:xfrm>
                  <a:off x="2657" y="1822"/>
                  <a:ext cx="37" cy="48"/>
                </a:xfrm>
                <a:prstGeom prst="ellipse">
                  <a:avLst/>
                </a:prstGeom>
                <a:solidFill>
                  <a:srgbClr val="5F5F5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400" smtClean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116" name="Oval 303"/>
                <p:cNvSpPr>
                  <a:spLocks noChangeArrowheads="1"/>
                </p:cNvSpPr>
                <p:nvPr/>
              </p:nvSpPr>
              <p:spPr bwMode="auto">
                <a:xfrm>
                  <a:off x="1989" y="1822"/>
                  <a:ext cx="37" cy="48"/>
                </a:xfrm>
                <a:prstGeom prst="ellipse">
                  <a:avLst/>
                </a:prstGeom>
                <a:solidFill>
                  <a:srgbClr val="5F5F5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400" smtClean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117" name="Oval 304"/>
                <p:cNvSpPr>
                  <a:spLocks noChangeArrowheads="1"/>
                </p:cNvSpPr>
                <p:nvPr/>
              </p:nvSpPr>
              <p:spPr bwMode="auto">
                <a:xfrm>
                  <a:off x="2029" y="2068"/>
                  <a:ext cx="56" cy="48"/>
                </a:xfrm>
                <a:prstGeom prst="ellipse">
                  <a:avLst/>
                </a:prstGeom>
                <a:solidFill>
                  <a:srgbClr val="5F5F5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400" smtClean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160" name="Oval 305"/>
                <p:cNvSpPr>
                  <a:spLocks noChangeArrowheads="1"/>
                </p:cNvSpPr>
                <p:nvPr/>
              </p:nvSpPr>
              <p:spPr bwMode="auto">
                <a:xfrm>
                  <a:off x="2604" y="2061"/>
                  <a:ext cx="56" cy="48"/>
                </a:xfrm>
                <a:prstGeom prst="ellipse">
                  <a:avLst/>
                </a:prstGeom>
                <a:solidFill>
                  <a:srgbClr val="5F5F5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400" smtClean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161" name="Oval 306"/>
                <p:cNvSpPr>
                  <a:spLocks noChangeArrowheads="1"/>
                </p:cNvSpPr>
                <p:nvPr/>
              </p:nvSpPr>
              <p:spPr bwMode="auto">
                <a:xfrm>
                  <a:off x="2113" y="1435"/>
                  <a:ext cx="518" cy="767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F9966"/>
                    </a:gs>
                    <a:gs pos="100000">
                      <a:srgbClr val="FFFF66"/>
                    </a:gs>
                  </a:gsLst>
                  <a:path path="shape">
                    <a:fillToRect l="50000" t="50000" r="50000" b="50000"/>
                  </a:path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itchFamily="18" charset="0"/>
                      <a:cs typeface="Times New Roman" pitchFamily="18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  <a:defRPr/>
                  </a:pPr>
                  <a:endParaRPr lang="en-US" altLang="en-US" sz="2800" smtClean="0"/>
                </a:p>
              </p:txBody>
            </p:sp>
            <p:sp>
              <p:nvSpPr>
                <p:cNvPr id="162" name="Line 307"/>
                <p:cNvSpPr>
                  <a:spLocks noChangeShapeType="1"/>
                </p:cNvSpPr>
                <p:nvPr/>
              </p:nvSpPr>
              <p:spPr bwMode="auto">
                <a:xfrm flipH="1">
                  <a:off x="2272" y="1731"/>
                  <a:ext cx="93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63" name="Line 308"/>
                <p:cNvSpPr>
                  <a:spLocks noChangeShapeType="1"/>
                </p:cNvSpPr>
                <p:nvPr/>
              </p:nvSpPr>
              <p:spPr bwMode="auto">
                <a:xfrm flipH="1">
                  <a:off x="2277" y="1784"/>
                  <a:ext cx="93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eaLnBrk="1" hangingPunct="1">
                    <a:defRPr/>
                  </a:pPr>
                  <a:endParaRPr lang="en-US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</p:grpSp>
          <p:sp>
            <p:nvSpPr>
              <p:cNvPr id="85" name="Oval 309"/>
              <p:cNvSpPr>
                <a:spLocks noChangeArrowheads="1"/>
              </p:cNvSpPr>
              <p:nvPr/>
            </p:nvSpPr>
            <p:spPr bwMode="auto">
              <a:xfrm>
                <a:off x="4837" y="2776"/>
                <a:ext cx="262" cy="168"/>
              </a:xfrm>
              <a:prstGeom prst="ellipse">
                <a:avLst/>
              </a:prstGeom>
              <a:solidFill>
                <a:srgbClr val="FF9966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86" name="Oval 310"/>
              <p:cNvSpPr>
                <a:spLocks noChangeArrowheads="1"/>
              </p:cNvSpPr>
              <p:nvPr/>
            </p:nvSpPr>
            <p:spPr bwMode="auto">
              <a:xfrm>
                <a:off x="4869" y="2817"/>
                <a:ext cx="17" cy="6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87" name="Oval 311"/>
              <p:cNvSpPr>
                <a:spLocks noChangeArrowheads="1"/>
              </p:cNvSpPr>
              <p:nvPr/>
            </p:nvSpPr>
            <p:spPr bwMode="auto">
              <a:xfrm>
                <a:off x="4961" y="2790"/>
                <a:ext cx="14" cy="6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88" name="Oval 312"/>
              <p:cNvSpPr>
                <a:spLocks noChangeArrowheads="1"/>
              </p:cNvSpPr>
              <p:nvPr/>
            </p:nvSpPr>
            <p:spPr bwMode="auto">
              <a:xfrm>
                <a:off x="5058" y="2819"/>
                <a:ext cx="14" cy="6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89" name="Oval 313"/>
              <p:cNvSpPr>
                <a:spLocks noChangeArrowheads="1"/>
              </p:cNvSpPr>
              <p:nvPr/>
            </p:nvSpPr>
            <p:spPr bwMode="auto">
              <a:xfrm>
                <a:off x="4961" y="2934"/>
                <a:ext cx="14" cy="8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90" name="Oval 314"/>
              <p:cNvSpPr>
                <a:spLocks noChangeArrowheads="1"/>
              </p:cNvSpPr>
              <p:nvPr/>
            </p:nvSpPr>
            <p:spPr bwMode="auto">
              <a:xfrm>
                <a:off x="5068" y="2862"/>
                <a:ext cx="17" cy="8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91" name="Oval 315"/>
              <p:cNvSpPr>
                <a:spLocks noChangeArrowheads="1"/>
              </p:cNvSpPr>
              <p:nvPr/>
            </p:nvSpPr>
            <p:spPr bwMode="auto">
              <a:xfrm>
                <a:off x="4850" y="2863"/>
                <a:ext cx="17" cy="8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92" name="Oval 316"/>
              <p:cNvSpPr>
                <a:spLocks noChangeArrowheads="1"/>
              </p:cNvSpPr>
              <p:nvPr/>
            </p:nvSpPr>
            <p:spPr bwMode="auto">
              <a:xfrm>
                <a:off x="4865" y="2900"/>
                <a:ext cx="17" cy="8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93" name="Oval 317"/>
              <p:cNvSpPr>
                <a:spLocks noChangeArrowheads="1"/>
              </p:cNvSpPr>
              <p:nvPr/>
            </p:nvSpPr>
            <p:spPr bwMode="auto">
              <a:xfrm>
                <a:off x="5054" y="2903"/>
                <a:ext cx="14" cy="8"/>
              </a:xfrm>
              <a:prstGeom prst="ellipse">
                <a:avLst/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400" smtClean="0">
                  <a:solidFill>
                    <a:schemeClr val="bg2"/>
                  </a:solidFill>
                </a:endParaRPr>
              </a:p>
            </p:txBody>
          </p:sp>
          <p:sp>
            <p:nvSpPr>
              <p:cNvPr id="94" name="Oval 318"/>
              <p:cNvSpPr>
                <a:spLocks noChangeArrowheads="1"/>
              </p:cNvSpPr>
              <p:nvPr/>
            </p:nvSpPr>
            <p:spPr bwMode="auto">
              <a:xfrm>
                <a:off x="4887" y="2802"/>
                <a:ext cx="170" cy="123"/>
              </a:xfrm>
              <a:prstGeom prst="ellipse">
                <a:avLst/>
              </a:prstGeom>
              <a:gradFill rotWithShape="0">
                <a:gsLst>
                  <a:gs pos="0">
                    <a:srgbClr val="CCFFFF"/>
                  </a:gs>
                  <a:gs pos="100000">
                    <a:srgbClr val="66CCFF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95" name="Line 319"/>
              <p:cNvSpPr>
                <a:spLocks noChangeShapeType="1"/>
              </p:cNvSpPr>
              <p:nvPr/>
            </p:nvSpPr>
            <p:spPr bwMode="auto">
              <a:xfrm flipH="1">
                <a:off x="4945" y="2850"/>
                <a:ext cx="31" cy="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99" name="Line 320"/>
              <p:cNvSpPr>
                <a:spLocks noChangeShapeType="1"/>
              </p:cNvSpPr>
              <p:nvPr/>
            </p:nvSpPr>
            <p:spPr bwMode="auto">
              <a:xfrm flipH="1">
                <a:off x="4948" y="2864"/>
                <a:ext cx="31" cy="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hangingPunct="1">
                  <a:defRPr/>
                </a:pP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00" name="Oval 321"/>
              <p:cNvSpPr>
                <a:spLocks noChangeArrowheads="1"/>
              </p:cNvSpPr>
              <p:nvPr/>
            </p:nvSpPr>
            <p:spPr bwMode="auto">
              <a:xfrm rot="5292689">
                <a:off x="5188" y="2586"/>
                <a:ext cx="341" cy="215"/>
              </a:xfrm>
              <a:prstGeom prst="ellipse">
                <a:avLst/>
              </a:prstGeom>
              <a:gradFill rotWithShape="0">
                <a:gsLst>
                  <a:gs pos="0">
                    <a:schemeClr val="bg1"/>
                  </a:gs>
                  <a:gs pos="100000">
                    <a:srgbClr val="66CCFF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01" name="Rectangle 322"/>
              <p:cNvSpPr>
                <a:spLocks noChangeArrowheads="1"/>
              </p:cNvSpPr>
              <p:nvPr/>
            </p:nvSpPr>
            <p:spPr bwMode="auto">
              <a:xfrm rot="5292689">
                <a:off x="5238" y="2542"/>
                <a:ext cx="36" cy="61"/>
              </a:xfrm>
              <a:prstGeom prst="rect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99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02" name="Rectangle 323"/>
              <p:cNvSpPr>
                <a:spLocks noChangeArrowheads="1"/>
              </p:cNvSpPr>
              <p:nvPr/>
            </p:nvSpPr>
            <p:spPr bwMode="auto">
              <a:xfrm rot="5292689">
                <a:off x="5242" y="2574"/>
                <a:ext cx="31" cy="61"/>
              </a:xfrm>
              <a:prstGeom prst="rect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99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03" name="Rectangle 324"/>
              <p:cNvSpPr>
                <a:spLocks noChangeArrowheads="1"/>
              </p:cNvSpPr>
              <p:nvPr/>
            </p:nvSpPr>
            <p:spPr bwMode="auto">
              <a:xfrm rot="5292689">
                <a:off x="5247" y="2604"/>
                <a:ext cx="28" cy="61"/>
              </a:xfrm>
              <a:prstGeom prst="rect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99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04" name="Rectangle 325"/>
              <p:cNvSpPr>
                <a:spLocks noChangeArrowheads="1"/>
              </p:cNvSpPr>
              <p:nvPr/>
            </p:nvSpPr>
            <p:spPr bwMode="auto">
              <a:xfrm rot="5292689">
                <a:off x="5245" y="2630"/>
                <a:ext cx="34" cy="61"/>
              </a:xfrm>
              <a:prstGeom prst="rect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99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05" name="Rectangle 326"/>
              <p:cNvSpPr>
                <a:spLocks noChangeArrowheads="1"/>
              </p:cNvSpPr>
              <p:nvPr/>
            </p:nvSpPr>
            <p:spPr bwMode="auto">
              <a:xfrm rot="5292689">
                <a:off x="5244" y="2663"/>
                <a:ext cx="31" cy="61"/>
              </a:xfrm>
              <a:prstGeom prst="rect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99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06" name="Rectangle 327"/>
              <p:cNvSpPr>
                <a:spLocks noChangeArrowheads="1"/>
              </p:cNvSpPr>
              <p:nvPr/>
            </p:nvSpPr>
            <p:spPr bwMode="auto">
              <a:xfrm rot="5292689">
                <a:off x="5246" y="2696"/>
                <a:ext cx="31" cy="61"/>
              </a:xfrm>
              <a:prstGeom prst="rect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99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07" name="Rectangle 328"/>
              <p:cNvSpPr>
                <a:spLocks noChangeArrowheads="1"/>
              </p:cNvSpPr>
              <p:nvPr/>
            </p:nvSpPr>
            <p:spPr bwMode="auto">
              <a:xfrm rot="5292689">
                <a:off x="5247" y="2727"/>
                <a:ext cx="31" cy="59"/>
              </a:xfrm>
              <a:prstGeom prst="rect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99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08" name="Rectangle 329"/>
              <p:cNvSpPr>
                <a:spLocks noChangeArrowheads="1"/>
              </p:cNvSpPr>
              <p:nvPr/>
            </p:nvSpPr>
            <p:spPr bwMode="auto">
              <a:xfrm rot="5292689">
                <a:off x="5249" y="2759"/>
                <a:ext cx="31" cy="59"/>
              </a:xfrm>
              <a:prstGeom prst="rect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99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  <p:sp>
            <p:nvSpPr>
              <p:cNvPr id="109" name="Rectangle 330"/>
              <p:cNvSpPr>
                <a:spLocks noChangeArrowheads="1"/>
              </p:cNvSpPr>
              <p:nvPr/>
            </p:nvSpPr>
            <p:spPr bwMode="auto">
              <a:xfrm rot="5292689">
                <a:off x="5249" y="2789"/>
                <a:ext cx="31" cy="59"/>
              </a:xfrm>
              <a:prstGeom prst="rect">
                <a:avLst/>
              </a:prstGeom>
              <a:gradFill rotWithShape="0">
                <a:gsLst>
                  <a:gs pos="0">
                    <a:srgbClr val="FFCC00"/>
                  </a:gs>
                  <a:gs pos="100000">
                    <a:srgbClr val="CC9900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en-US" altLang="en-US" sz="2800" smtClean="0"/>
              </a:p>
            </p:txBody>
          </p:sp>
        </p:grpSp>
        <p:grpSp>
          <p:nvGrpSpPr>
            <p:cNvPr id="51" name="Group 331"/>
            <p:cNvGrpSpPr>
              <a:grpSpLocks/>
            </p:cNvGrpSpPr>
            <p:nvPr/>
          </p:nvGrpSpPr>
          <p:grpSpPr bwMode="auto">
            <a:xfrm>
              <a:off x="3984" y="3600"/>
              <a:ext cx="768" cy="456"/>
              <a:chOff x="3984" y="3648"/>
              <a:chExt cx="768" cy="456"/>
            </a:xfrm>
          </p:grpSpPr>
          <p:grpSp>
            <p:nvGrpSpPr>
              <p:cNvPr id="52" name="Group 332"/>
              <p:cNvGrpSpPr>
                <a:grpSpLocks/>
              </p:cNvGrpSpPr>
              <p:nvPr/>
            </p:nvGrpSpPr>
            <p:grpSpPr bwMode="auto">
              <a:xfrm>
                <a:off x="4416" y="3648"/>
                <a:ext cx="336" cy="456"/>
                <a:chOff x="864" y="2232"/>
                <a:chExt cx="584" cy="800"/>
              </a:xfrm>
            </p:grpSpPr>
            <p:sp>
              <p:nvSpPr>
                <p:cNvPr id="55" name="Freeform 333"/>
                <p:cNvSpPr>
                  <a:spLocks/>
                </p:cNvSpPr>
                <p:nvPr/>
              </p:nvSpPr>
              <p:spPr bwMode="auto">
                <a:xfrm>
                  <a:off x="864" y="2232"/>
                  <a:ext cx="584" cy="800"/>
                </a:xfrm>
                <a:custGeom>
                  <a:avLst/>
                  <a:gdLst>
                    <a:gd name="T0" fmla="*/ 7 w 832"/>
                    <a:gd name="T1" fmla="*/ 24 h 800"/>
                    <a:gd name="T2" fmla="*/ 3 w 832"/>
                    <a:gd name="T3" fmla="*/ 72 h 800"/>
                    <a:gd name="T4" fmla="*/ 1 w 832"/>
                    <a:gd name="T5" fmla="*/ 264 h 800"/>
                    <a:gd name="T6" fmla="*/ 3 w 832"/>
                    <a:gd name="T7" fmla="*/ 360 h 800"/>
                    <a:gd name="T8" fmla="*/ 4 w 832"/>
                    <a:gd name="T9" fmla="*/ 456 h 800"/>
                    <a:gd name="T10" fmla="*/ 4 w 832"/>
                    <a:gd name="T11" fmla="*/ 600 h 800"/>
                    <a:gd name="T12" fmla="*/ 3 w 832"/>
                    <a:gd name="T13" fmla="*/ 648 h 800"/>
                    <a:gd name="T14" fmla="*/ 1 w 832"/>
                    <a:gd name="T15" fmla="*/ 744 h 800"/>
                    <a:gd name="T16" fmla="*/ 4 w 832"/>
                    <a:gd name="T17" fmla="*/ 696 h 800"/>
                    <a:gd name="T18" fmla="*/ 7 w 832"/>
                    <a:gd name="T19" fmla="*/ 600 h 800"/>
                    <a:gd name="T20" fmla="*/ 9 w 832"/>
                    <a:gd name="T21" fmla="*/ 456 h 800"/>
                    <a:gd name="T22" fmla="*/ 10 w 832"/>
                    <a:gd name="T23" fmla="*/ 408 h 800"/>
                    <a:gd name="T24" fmla="*/ 11 w 832"/>
                    <a:gd name="T25" fmla="*/ 456 h 800"/>
                    <a:gd name="T26" fmla="*/ 10 w 832"/>
                    <a:gd name="T27" fmla="*/ 552 h 800"/>
                    <a:gd name="T28" fmla="*/ 10 w 832"/>
                    <a:gd name="T29" fmla="*/ 648 h 800"/>
                    <a:gd name="T30" fmla="*/ 10 w 832"/>
                    <a:gd name="T31" fmla="*/ 696 h 800"/>
                    <a:gd name="T32" fmla="*/ 13 w 832"/>
                    <a:gd name="T33" fmla="*/ 792 h 800"/>
                    <a:gd name="T34" fmla="*/ 17 w 832"/>
                    <a:gd name="T35" fmla="*/ 744 h 800"/>
                    <a:gd name="T36" fmla="*/ 17 w 832"/>
                    <a:gd name="T37" fmla="*/ 648 h 800"/>
                    <a:gd name="T38" fmla="*/ 15 w 832"/>
                    <a:gd name="T39" fmla="*/ 696 h 800"/>
                    <a:gd name="T40" fmla="*/ 14 w 832"/>
                    <a:gd name="T41" fmla="*/ 648 h 800"/>
                    <a:gd name="T42" fmla="*/ 15 w 832"/>
                    <a:gd name="T43" fmla="*/ 504 h 800"/>
                    <a:gd name="T44" fmla="*/ 17 w 832"/>
                    <a:gd name="T45" fmla="*/ 504 h 800"/>
                    <a:gd name="T46" fmla="*/ 18 w 832"/>
                    <a:gd name="T47" fmla="*/ 456 h 800"/>
                    <a:gd name="T48" fmla="*/ 20 w 832"/>
                    <a:gd name="T49" fmla="*/ 504 h 800"/>
                    <a:gd name="T50" fmla="*/ 20 w 832"/>
                    <a:gd name="T51" fmla="*/ 648 h 800"/>
                    <a:gd name="T52" fmla="*/ 20 w 832"/>
                    <a:gd name="T53" fmla="*/ 696 h 800"/>
                    <a:gd name="T54" fmla="*/ 22 w 832"/>
                    <a:gd name="T55" fmla="*/ 648 h 800"/>
                    <a:gd name="T56" fmla="*/ 24 w 832"/>
                    <a:gd name="T57" fmla="*/ 504 h 800"/>
                    <a:gd name="T58" fmla="*/ 21 w 832"/>
                    <a:gd name="T59" fmla="*/ 360 h 800"/>
                    <a:gd name="T60" fmla="*/ 17 w 832"/>
                    <a:gd name="T61" fmla="*/ 312 h 800"/>
                    <a:gd name="T62" fmla="*/ 14 w 832"/>
                    <a:gd name="T63" fmla="*/ 168 h 800"/>
                    <a:gd name="T64" fmla="*/ 14 w 832"/>
                    <a:gd name="T65" fmla="*/ 24 h 800"/>
                    <a:gd name="T66" fmla="*/ 7 w 832"/>
                    <a:gd name="T67" fmla="*/ 24 h 800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832" h="800">
                      <a:moveTo>
                        <a:pt x="248" y="24"/>
                      </a:moveTo>
                      <a:cubicBezTo>
                        <a:pt x="184" y="32"/>
                        <a:pt x="136" y="32"/>
                        <a:pt x="104" y="72"/>
                      </a:cubicBezTo>
                      <a:cubicBezTo>
                        <a:pt x="72" y="112"/>
                        <a:pt x="56" y="216"/>
                        <a:pt x="56" y="264"/>
                      </a:cubicBezTo>
                      <a:cubicBezTo>
                        <a:pt x="56" y="312"/>
                        <a:pt x="88" y="328"/>
                        <a:pt x="104" y="360"/>
                      </a:cubicBezTo>
                      <a:cubicBezTo>
                        <a:pt x="120" y="392"/>
                        <a:pt x="144" y="416"/>
                        <a:pt x="152" y="456"/>
                      </a:cubicBezTo>
                      <a:cubicBezTo>
                        <a:pt x="160" y="496"/>
                        <a:pt x="160" y="568"/>
                        <a:pt x="152" y="600"/>
                      </a:cubicBezTo>
                      <a:cubicBezTo>
                        <a:pt x="144" y="632"/>
                        <a:pt x="128" y="624"/>
                        <a:pt x="104" y="648"/>
                      </a:cubicBezTo>
                      <a:cubicBezTo>
                        <a:pt x="80" y="672"/>
                        <a:pt x="0" y="736"/>
                        <a:pt x="8" y="744"/>
                      </a:cubicBezTo>
                      <a:cubicBezTo>
                        <a:pt x="16" y="752"/>
                        <a:pt x="112" y="720"/>
                        <a:pt x="152" y="696"/>
                      </a:cubicBezTo>
                      <a:cubicBezTo>
                        <a:pt x="192" y="672"/>
                        <a:pt x="224" y="640"/>
                        <a:pt x="248" y="600"/>
                      </a:cubicBezTo>
                      <a:cubicBezTo>
                        <a:pt x="272" y="560"/>
                        <a:pt x="280" y="488"/>
                        <a:pt x="296" y="456"/>
                      </a:cubicBezTo>
                      <a:cubicBezTo>
                        <a:pt x="312" y="424"/>
                        <a:pt x="328" y="408"/>
                        <a:pt x="344" y="408"/>
                      </a:cubicBezTo>
                      <a:cubicBezTo>
                        <a:pt x="360" y="408"/>
                        <a:pt x="392" y="432"/>
                        <a:pt x="392" y="456"/>
                      </a:cubicBezTo>
                      <a:cubicBezTo>
                        <a:pt x="392" y="480"/>
                        <a:pt x="352" y="520"/>
                        <a:pt x="344" y="552"/>
                      </a:cubicBezTo>
                      <a:cubicBezTo>
                        <a:pt x="336" y="584"/>
                        <a:pt x="344" y="624"/>
                        <a:pt x="344" y="648"/>
                      </a:cubicBezTo>
                      <a:cubicBezTo>
                        <a:pt x="344" y="672"/>
                        <a:pt x="328" y="672"/>
                        <a:pt x="344" y="696"/>
                      </a:cubicBezTo>
                      <a:cubicBezTo>
                        <a:pt x="360" y="720"/>
                        <a:pt x="400" y="784"/>
                        <a:pt x="440" y="792"/>
                      </a:cubicBezTo>
                      <a:cubicBezTo>
                        <a:pt x="480" y="800"/>
                        <a:pt x="560" y="768"/>
                        <a:pt x="584" y="744"/>
                      </a:cubicBezTo>
                      <a:cubicBezTo>
                        <a:pt x="608" y="720"/>
                        <a:pt x="592" y="656"/>
                        <a:pt x="584" y="648"/>
                      </a:cubicBezTo>
                      <a:cubicBezTo>
                        <a:pt x="576" y="640"/>
                        <a:pt x="552" y="696"/>
                        <a:pt x="536" y="696"/>
                      </a:cubicBezTo>
                      <a:cubicBezTo>
                        <a:pt x="520" y="696"/>
                        <a:pt x="488" y="680"/>
                        <a:pt x="488" y="648"/>
                      </a:cubicBezTo>
                      <a:cubicBezTo>
                        <a:pt x="488" y="616"/>
                        <a:pt x="520" y="528"/>
                        <a:pt x="536" y="504"/>
                      </a:cubicBezTo>
                      <a:cubicBezTo>
                        <a:pt x="552" y="480"/>
                        <a:pt x="568" y="512"/>
                        <a:pt x="584" y="504"/>
                      </a:cubicBezTo>
                      <a:cubicBezTo>
                        <a:pt x="600" y="496"/>
                        <a:pt x="616" y="456"/>
                        <a:pt x="632" y="456"/>
                      </a:cubicBezTo>
                      <a:cubicBezTo>
                        <a:pt x="648" y="456"/>
                        <a:pt x="672" y="472"/>
                        <a:pt x="680" y="504"/>
                      </a:cubicBezTo>
                      <a:cubicBezTo>
                        <a:pt x="688" y="536"/>
                        <a:pt x="680" y="616"/>
                        <a:pt x="680" y="648"/>
                      </a:cubicBezTo>
                      <a:cubicBezTo>
                        <a:pt x="680" y="680"/>
                        <a:pt x="664" y="696"/>
                        <a:pt x="680" y="696"/>
                      </a:cubicBezTo>
                      <a:cubicBezTo>
                        <a:pt x="696" y="696"/>
                        <a:pt x="752" y="680"/>
                        <a:pt x="776" y="648"/>
                      </a:cubicBezTo>
                      <a:cubicBezTo>
                        <a:pt x="800" y="616"/>
                        <a:pt x="832" y="552"/>
                        <a:pt x="824" y="504"/>
                      </a:cubicBezTo>
                      <a:cubicBezTo>
                        <a:pt x="816" y="456"/>
                        <a:pt x="768" y="392"/>
                        <a:pt x="728" y="360"/>
                      </a:cubicBezTo>
                      <a:cubicBezTo>
                        <a:pt x="688" y="328"/>
                        <a:pt x="624" y="344"/>
                        <a:pt x="584" y="312"/>
                      </a:cubicBezTo>
                      <a:cubicBezTo>
                        <a:pt x="544" y="280"/>
                        <a:pt x="504" y="216"/>
                        <a:pt x="488" y="168"/>
                      </a:cubicBezTo>
                      <a:cubicBezTo>
                        <a:pt x="472" y="120"/>
                        <a:pt x="528" y="48"/>
                        <a:pt x="488" y="24"/>
                      </a:cubicBezTo>
                      <a:cubicBezTo>
                        <a:pt x="448" y="0"/>
                        <a:pt x="312" y="16"/>
                        <a:pt x="248" y="2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FF3300"/>
                    </a:gs>
                    <a:gs pos="100000">
                      <a:srgbClr val="CC9900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" name="Freeform 334"/>
                <p:cNvSpPr>
                  <a:spLocks/>
                </p:cNvSpPr>
                <p:nvPr/>
              </p:nvSpPr>
              <p:spPr bwMode="auto">
                <a:xfrm>
                  <a:off x="952" y="2248"/>
                  <a:ext cx="248" cy="392"/>
                </a:xfrm>
                <a:custGeom>
                  <a:avLst/>
                  <a:gdLst>
                    <a:gd name="T0" fmla="*/ 18 w 296"/>
                    <a:gd name="T1" fmla="*/ 8 h 392"/>
                    <a:gd name="T2" fmla="*/ 9 w 296"/>
                    <a:gd name="T3" fmla="*/ 56 h 392"/>
                    <a:gd name="T4" fmla="*/ 3 w 296"/>
                    <a:gd name="T5" fmla="*/ 152 h 392"/>
                    <a:gd name="T6" fmla="*/ 3 w 296"/>
                    <a:gd name="T7" fmla="*/ 248 h 392"/>
                    <a:gd name="T8" fmla="*/ 9 w 296"/>
                    <a:gd name="T9" fmla="*/ 296 h 392"/>
                    <a:gd name="T10" fmla="*/ 9 w 296"/>
                    <a:gd name="T11" fmla="*/ 248 h 392"/>
                    <a:gd name="T12" fmla="*/ 26 w 296"/>
                    <a:gd name="T13" fmla="*/ 248 h 392"/>
                    <a:gd name="T14" fmla="*/ 26 w 296"/>
                    <a:gd name="T15" fmla="*/ 344 h 392"/>
                    <a:gd name="T16" fmla="*/ 41 w 296"/>
                    <a:gd name="T17" fmla="*/ 392 h 392"/>
                    <a:gd name="T18" fmla="*/ 49 w 296"/>
                    <a:gd name="T19" fmla="*/ 344 h 392"/>
                    <a:gd name="T20" fmla="*/ 41 w 296"/>
                    <a:gd name="T21" fmla="*/ 296 h 392"/>
                    <a:gd name="T22" fmla="*/ 41 w 296"/>
                    <a:gd name="T23" fmla="*/ 200 h 392"/>
                    <a:gd name="T24" fmla="*/ 34 w 296"/>
                    <a:gd name="T25" fmla="*/ 56 h 392"/>
                    <a:gd name="T26" fmla="*/ 26 w 296"/>
                    <a:gd name="T27" fmla="*/ 8 h 392"/>
                    <a:gd name="T28" fmla="*/ 18 w 296"/>
                    <a:gd name="T29" fmla="*/ 8 h 392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296" h="392">
                      <a:moveTo>
                        <a:pt x="104" y="8"/>
                      </a:moveTo>
                      <a:cubicBezTo>
                        <a:pt x="88" y="16"/>
                        <a:pt x="72" y="32"/>
                        <a:pt x="56" y="56"/>
                      </a:cubicBezTo>
                      <a:cubicBezTo>
                        <a:pt x="40" y="80"/>
                        <a:pt x="16" y="120"/>
                        <a:pt x="8" y="152"/>
                      </a:cubicBezTo>
                      <a:cubicBezTo>
                        <a:pt x="0" y="184"/>
                        <a:pt x="0" y="224"/>
                        <a:pt x="8" y="248"/>
                      </a:cubicBezTo>
                      <a:cubicBezTo>
                        <a:pt x="16" y="272"/>
                        <a:pt x="48" y="296"/>
                        <a:pt x="56" y="296"/>
                      </a:cubicBezTo>
                      <a:cubicBezTo>
                        <a:pt x="64" y="296"/>
                        <a:pt x="40" y="256"/>
                        <a:pt x="56" y="248"/>
                      </a:cubicBezTo>
                      <a:cubicBezTo>
                        <a:pt x="72" y="240"/>
                        <a:pt x="136" y="232"/>
                        <a:pt x="152" y="248"/>
                      </a:cubicBezTo>
                      <a:cubicBezTo>
                        <a:pt x="168" y="264"/>
                        <a:pt x="136" y="320"/>
                        <a:pt x="152" y="344"/>
                      </a:cubicBezTo>
                      <a:cubicBezTo>
                        <a:pt x="168" y="368"/>
                        <a:pt x="224" y="392"/>
                        <a:pt x="248" y="392"/>
                      </a:cubicBezTo>
                      <a:cubicBezTo>
                        <a:pt x="272" y="392"/>
                        <a:pt x="296" y="360"/>
                        <a:pt x="296" y="344"/>
                      </a:cubicBezTo>
                      <a:cubicBezTo>
                        <a:pt x="296" y="328"/>
                        <a:pt x="256" y="320"/>
                        <a:pt x="248" y="296"/>
                      </a:cubicBezTo>
                      <a:cubicBezTo>
                        <a:pt x="240" y="272"/>
                        <a:pt x="256" y="240"/>
                        <a:pt x="248" y="200"/>
                      </a:cubicBezTo>
                      <a:cubicBezTo>
                        <a:pt x="240" y="160"/>
                        <a:pt x="216" y="88"/>
                        <a:pt x="200" y="56"/>
                      </a:cubicBezTo>
                      <a:cubicBezTo>
                        <a:pt x="184" y="24"/>
                        <a:pt x="168" y="16"/>
                        <a:pt x="152" y="8"/>
                      </a:cubicBezTo>
                      <a:cubicBezTo>
                        <a:pt x="136" y="0"/>
                        <a:pt x="120" y="0"/>
                        <a:pt x="104" y="8"/>
                      </a:cubicBezTo>
                      <a:close/>
                    </a:path>
                  </a:pathLst>
                </a:custGeom>
                <a:solidFill>
                  <a:srgbClr val="FFCC00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3" name="Freeform 335"/>
              <p:cNvSpPr>
                <a:spLocks/>
              </p:cNvSpPr>
              <p:nvPr/>
            </p:nvSpPr>
            <p:spPr bwMode="auto">
              <a:xfrm flipH="1">
                <a:off x="3984" y="3648"/>
                <a:ext cx="336" cy="336"/>
              </a:xfrm>
              <a:custGeom>
                <a:avLst/>
                <a:gdLst>
                  <a:gd name="T0" fmla="*/ 0 w 832"/>
                  <a:gd name="T1" fmla="*/ 0 h 800"/>
                  <a:gd name="T2" fmla="*/ 0 w 832"/>
                  <a:gd name="T3" fmla="*/ 0 h 800"/>
                  <a:gd name="T4" fmla="*/ 0 w 832"/>
                  <a:gd name="T5" fmla="*/ 0 h 800"/>
                  <a:gd name="T6" fmla="*/ 0 w 832"/>
                  <a:gd name="T7" fmla="*/ 0 h 800"/>
                  <a:gd name="T8" fmla="*/ 0 w 832"/>
                  <a:gd name="T9" fmla="*/ 0 h 800"/>
                  <a:gd name="T10" fmla="*/ 0 w 832"/>
                  <a:gd name="T11" fmla="*/ 0 h 800"/>
                  <a:gd name="T12" fmla="*/ 0 w 832"/>
                  <a:gd name="T13" fmla="*/ 0 h 800"/>
                  <a:gd name="T14" fmla="*/ 0 w 832"/>
                  <a:gd name="T15" fmla="*/ 0 h 800"/>
                  <a:gd name="T16" fmla="*/ 0 w 832"/>
                  <a:gd name="T17" fmla="*/ 0 h 800"/>
                  <a:gd name="T18" fmla="*/ 0 w 832"/>
                  <a:gd name="T19" fmla="*/ 0 h 800"/>
                  <a:gd name="T20" fmla="*/ 0 w 832"/>
                  <a:gd name="T21" fmla="*/ 0 h 800"/>
                  <a:gd name="T22" fmla="*/ 0 w 832"/>
                  <a:gd name="T23" fmla="*/ 0 h 800"/>
                  <a:gd name="T24" fmla="*/ 0 w 832"/>
                  <a:gd name="T25" fmla="*/ 0 h 800"/>
                  <a:gd name="T26" fmla="*/ 0 w 832"/>
                  <a:gd name="T27" fmla="*/ 0 h 800"/>
                  <a:gd name="T28" fmla="*/ 0 w 832"/>
                  <a:gd name="T29" fmla="*/ 0 h 800"/>
                  <a:gd name="T30" fmla="*/ 0 w 832"/>
                  <a:gd name="T31" fmla="*/ 0 h 800"/>
                  <a:gd name="T32" fmla="*/ 0 w 832"/>
                  <a:gd name="T33" fmla="*/ 0 h 800"/>
                  <a:gd name="T34" fmla="*/ 0 w 832"/>
                  <a:gd name="T35" fmla="*/ 0 h 800"/>
                  <a:gd name="T36" fmla="*/ 0 w 832"/>
                  <a:gd name="T37" fmla="*/ 0 h 800"/>
                  <a:gd name="T38" fmla="*/ 0 w 832"/>
                  <a:gd name="T39" fmla="*/ 0 h 800"/>
                  <a:gd name="T40" fmla="*/ 0 w 832"/>
                  <a:gd name="T41" fmla="*/ 0 h 800"/>
                  <a:gd name="T42" fmla="*/ 0 w 832"/>
                  <a:gd name="T43" fmla="*/ 0 h 800"/>
                  <a:gd name="T44" fmla="*/ 0 w 832"/>
                  <a:gd name="T45" fmla="*/ 0 h 800"/>
                  <a:gd name="T46" fmla="*/ 0 w 832"/>
                  <a:gd name="T47" fmla="*/ 0 h 800"/>
                  <a:gd name="T48" fmla="*/ 0 w 832"/>
                  <a:gd name="T49" fmla="*/ 0 h 800"/>
                  <a:gd name="T50" fmla="*/ 0 w 832"/>
                  <a:gd name="T51" fmla="*/ 0 h 800"/>
                  <a:gd name="T52" fmla="*/ 0 w 832"/>
                  <a:gd name="T53" fmla="*/ 0 h 800"/>
                  <a:gd name="T54" fmla="*/ 0 w 832"/>
                  <a:gd name="T55" fmla="*/ 0 h 800"/>
                  <a:gd name="T56" fmla="*/ 0 w 832"/>
                  <a:gd name="T57" fmla="*/ 0 h 800"/>
                  <a:gd name="T58" fmla="*/ 0 w 832"/>
                  <a:gd name="T59" fmla="*/ 0 h 800"/>
                  <a:gd name="T60" fmla="*/ 0 w 832"/>
                  <a:gd name="T61" fmla="*/ 0 h 800"/>
                  <a:gd name="T62" fmla="*/ 0 w 832"/>
                  <a:gd name="T63" fmla="*/ 0 h 800"/>
                  <a:gd name="T64" fmla="*/ 0 w 832"/>
                  <a:gd name="T65" fmla="*/ 0 h 800"/>
                  <a:gd name="T66" fmla="*/ 0 w 832"/>
                  <a:gd name="T67" fmla="*/ 0 h 800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832" h="800">
                    <a:moveTo>
                      <a:pt x="248" y="24"/>
                    </a:moveTo>
                    <a:cubicBezTo>
                      <a:pt x="184" y="32"/>
                      <a:pt x="136" y="32"/>
                      <a:pt x="104" y="72"/>
                    </a:cubicBezTo>
                    <a:cubicBezTo>
                      <a:pt x="72" y="112"/>
                      <a:pt x="56" y="216"/>
                      <a:pt x="56" y="264"/>
                    </a:cubicBezTo>
                    <a:cubicBezTo>
                      <a:pt x="56" y="312"/>
                      <a:pt x="88" y="328"/>
                      <a:pt x="104" y="360"/>
                    </a:cubicBezTo>
                    <a:cubicBezTo>
                      <a:pt x="120" y="392"/>
                      <a:pt x="144" y="416"/>
                      <a:pt x="152" y="456"/>
                    </a:cubicBezTo>
                    <a:cubicBezTo>
                      <a:pt x="160" y="496"/>
                      <a:pt x="160" y="568"/>
                      <a:pt x="152" y="600"/>
                    </a:cubicBezTo>
                    <a:cubicBezTo>
                      <a:pt x="144" y="632"/>
                      <a:pt x="128" y="624"/>
                      <a:pt x="104" y="648"/>
                    </a:cubicBezTo>
                    <a:cubicBezTo>
                      <a:pt x="80" y="672"/>
                      <a:pt x="0" y="736"/>
                      <a:pt x="8" y="744"/>
                    </a:cubicBezTo>
                    <a:cubicBezTo>
                      <a:pt x="16" y="752"/>
                      <a:pt x="112" y="720"/>
                      <a:pt x="152" y="696"/>
                    </a:cubicBezTo>
                    <a:cubicBezTo>
                      <a:pt x="192" y="672"/>
                      <a:pt x="224" y="640"/>
                      <a:pt x="248" y="600"/>
                    </a:cubicBezTo>
                    <a:cubicBezTo>
                      <a:pt x="272" y="560"/>
                      <a:pt x="280" y="488"/>
                      <a:pt x="296" y="456"/>
                    </a:cubicBezTo>
                    <a:cubicBezTo>
                      <a:pt x="312" y="424"/>
                      <a:pt x="328" y="408"/>
                      <a:pt x="344" y="408"/>
                    </a:cubicBezTo>
                    <a:cubicBezTo>
                      <a:pt x="360" y="408"/>
                      <a:pt x="392" y="432"/>
                      <a:pt x="392" y="456"/>
                    </a:cubicBezTo>
                    <a:cubicBezTo>
                      <a:pt x="392" y="480"/>
                      <a:pt x="352" y="520"/>
                      <a:pt x="344" y="552"/>
                    </a:cubicBezTo>
                    <a:cubicBezTo>
                      <a:pt x="336" y="584"/>
                      <a:pt x="344" y="624"/>
                      <a:pt x="344" y="648"/>
                    </a:cubicBezTo>
                    <a:cubicBezTo>
                      <a:pt x="344" y="672"/>
                      <a:pt x="328" y="672"/>
                      <a:pt x="344" y="696"/>
                    </a:cubicBezTo>
                    <a:cubicBezTo>
                      <a:pt x="360" y="720"/>
                      <a:pt x="400" y="784"/>
                      <a:pt x="440" y="792"/>
                    </a:cubicBezTo>
                    <a:cubicBezTo>
                      <a:pt x="480" y="800"/>
                      <a:pt x="560" y="768"/>
                      <a:pt x="584" y="744"/>
                    </a:cubicBezTo>
                    <a:cubicBezTo>
                      <a:pt x="608" y="720"/>
                      <a:pt x="592" y="656"/>
                      <a:pt x="584" y="648"/>
                    </a:cubicBezTo>
                    <a:cubicBezTo>
                      <a:pt x="576" y="640"/>
                      <a:pt x="552" y="696"/>
                      <a:pt x="536" y="696"/>
                    </a:cubicBezTo>
                    <a:cubicBezTo>
                      <a:pt x="520" y="696"/>
                      <a:pt x="488" y="680"/>
                      <a:pt x="488" y="648"/>
                    </a:cubicBezTo>
                    <a:cubicBezTo>
                      <a:pt x="488" y="616"/>
                      <a:pt x="520" y="528"/>
                      <a:pt x="536" y="504"/>
                    </a:cubicBezTo>
                    <a:cubicBezTo>
                      <a:pt x="552" y="480"/>
                      <a:pt x="568" y="512"/>
                      <a:pt x="584" y="504"/>
                    </a:cubicBezTo>
                    <a:cubicBezTo>
                      <a:pt x="600" y="496"/>
                      <a:pt x="616" y="456"/>
                      <a:pt x="632" y="456"/>
                    </a:cubicBezTo>
                    <a:cubicBezTo>
                      <a:pt x="648" y="456"/>
                      <a:pt x="672" y="472"/>
                      <a:pt x="680" y="504"/>
                    </a:cubicBezTo>
                    <a:cubicBezTo>
                      <a:pt x="688" y="536"/>
                      <a:pt x="680" y="616"/>
                      <a:pt x="680" y="648"/>
                    </a:cubicBezTo>
                    <a:cubicBezTo>
                      <a:pt x="680" y="680"/>
                      <a:pt x="664" y="696"/>
                      <a:pt x="680" y="696"/>
                    </a:cubicBezTo>
                    <a:cubicBezTo>
                      <a:pt x="696" y="696"/>
                      <a:pt x="752" y="680"/>
                      <a:pt x="776" y="648"/>
                    </a:cubicBezTo>
                    <a:cubicBezTo>
                      <a:pt x="800" y="616"/>
                      <a:pt x="832" y="552"/>
                      <a:pt x="824" y="504"/>
                    </a:cubicBezTo>
                    <a:cubicBezTo>
                      <a:pt x="816" y="456"/>
                      <a:pt x="768" y="392"/>
                      <a:pt x="728" y="360"/>
                    </a:cubicBezTo>
                    <a:cubicBezTo>
                      <a:pt x="688" y="328"/>
                      <a:pt x="624" y="344"/>
                      <a:pt x="584" y="312"/>
                    </a:cubicBezTo>
                    <a:cubicBezTo>
                      <a:pt x="544" y="280"/>
                      <a:pt x="504" y="216"/>
                      <a:pt x="488" y="168"/>
                    </a:cubicBezTo>
                    <a:cubicBezTo>
                      <a:pt x="472" y="120"/>
                      <a:pt x="528" y="48"/>
                      <a:pt x="488" y="24"/>
                    </a:cubicBezTo>
                    <a:cubicBezTo>
                      <a:pt x="448" y="0"/>
                      <a:pt x="312" y="16"/>
                      <a:pt x="248" y="2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FF3300"/>
                  </a:gs>
                  <a:gs pos="100000">
                    <a:srgbClr val="CC9900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4" name="Freeform 336"/>
              <p:cNvSpPr>
                <a:spLocks/>
              </p:cNvSpPr>
              <p:nvPr/>
            </p:nvSpPr>
            <p:spPr bwMode="auto">
              <a:xfrm flipH="1">
                <a:off x="4127" y="3655"/>
                <a:ext cx="142" cy="164"/>
              </a:xfrm>
              <a:custGeom>
                <a:avLst/>
                <a:gdLst>
                  <a:gd name="T0" fmla="*/ 0 w 296"/>
                  <a:gd name="T1" fmla="*/ 0 h 392"/>
                  <a:gd name="T2" fmla="*/ 0 w 296"/>
                  <a:gd name="T3" fmla="*/ 0 h 392"/>
                  <a:gd name="T4" fmla="*/ 0 w 296"/>
                  <a:gd name="T5" fmla="*/ 0 h 392"/>
                  <a:gd name="T6" fmla="*/ 0 w 296"/>
                  <a:gd name="T7" fmla="*/ 0 h 392"/>
                  <a:gd name="T8" fmla="*/ 0 w 296"/>
                  <a:gd name="T9" fmla="*/ 0 h 392"/>
                  <a:gd name="T10" fmla="*/ 0 w 296"/>
                  <a:gd name="T11" fmla="*/ 0 h 392"/>
                  <a:gd name="T12" fmla="*/ 0 w 296"/>
                  <a:gd name="T13" fmla="*/ 0 h 392"/>
                  <a:gd name="T14" fmla="*/ 0 w 296"/>
                  <a:gd name="T15" fmla="*/ 0 h 392"/>
                  <a:gd name="T16" fmla="*/ 0 w 296"/>
                  <a:gd name="T17" fmla="*/ 0 h 392"/>
                  <a:gd name="T18" fmla="*/ 0 w 296"/>
                  <a:gd name="T19" fmla="*/ 0 h 392"/>
                  <a:gd name="T20" fmla="*/ 0 w 296"/>
                  <a:gd name="T21" fmla="*/ 0 h 392"/>
                  <a:gd name="T22" fmla="*/ 0 w 296"/>
                  <a:gd name="T23" fmla="*/ 0 h 392"/>
                  <a:gd name="T24" fmla="*/ 0 w 296"/>
                  <a:gd name="T25" fmla="*/ 0 h 392"/>
                  <a:gd name="T26" fmla="*/ 0 w 296"/>
                  <a:gd name="T27" fmla="*/ 0 h 392"/>
                  <a:gd name="T28" fmla="*/ 0 w 296"/>
                  <a:gd name="T29" fmla="*/ 0 h 392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96" h="392">
                    <a:moveTo>
                      <a:pt x="104" y="8"/>
                    </a:moveTo>
                    <a:cubicBezTo>
                      <a:pt x="88" y="16"/>
                      <a:pt x="72" y="32"/>
                      <a:pt x="56" y="56"/>
                    </a:cubicBezTo>
                    <a:cubicBezTo>
                      <a:pt x="40" y="80"/>
                      <a:pt x="16" y="120"/>
                      <a:pt x="8" y="152"/>
                    </a:cubicBezTo>
                    <a:cubicBezTo>
                      <a:pt x="0" y="184"/>
                      <a:pt x="0" y="224"/>
                      <a:pt x="8" y="248"/>
                    </a:cubicBezTo>
                    <a:cubicBezTo>
                      <a:pt x="16" y="272"/>
                      <a:pt x="48" y="296"/>
                      <a:pt x="56" y="296"/>
                    </a:cubicBezTo>
                    <a:cubicBezTo>
                      <a:pt x="64" y="296"/>
                      <a:pt x="40" y="256"/>
                      <a:pt x="56" y="248"/>
                    </a:cubicBezTo>
                    <a:cubicBezTo>
                      <a:pt x="72" y="240"/>
                      <a:pt x="136" y="232"/>
                      <a:pt x="152" y="248"/>
                    </a:cubicBezTo>
                    <a:cubicBezTo>
                      <a:pt x="168" y="264"/>
                      <a:pt x="136" y="320"/>
                      <a:pt x="152" y="344"/>
                    </a:cubicBezTo>
                    <a:cubicBezTo>
                      <a:pt x="168" y="368"/>
                      <a:pt x="224" y="392"/>
                      <a:pt x="248" y="392"/>
                    </a:cubicBezTo>
                    <a:cubicBezTo>
                      <a:pt x="272" y="392"/>
                      <a:pt x="296" y="360"/>
                      <a:pt x="296" y="344"/>
                    </a:cubicBezTo>
                    <a:cubicBezTo>
                      <a:pt x="296" y="328"/>
                      <a:pt x="256" y="320"/>
                      <a:pt x="248" y="296"/>
                    </a:cubicBezTo>
                    <a:cubicBezTo>
                      <a:pt x="240" y="272"/>
                      <a:pt x="256" y="240"/>
                      <a:pt x="248" y="200"/>
                    </a:cubicBezTo>
                    <a:cubicBezTo>
                      <a:pt x="240" y="160"/>
                      <a:pt x="216" y="88"/>
                      <a:pt x="200" y="56"/>
                    </a:cubicBezTo>
                    <a:cubicBezTo>
                      <a:pt x="184" y="24"/>
                      <a:pt x="168" y="16"/>
                      <a:pt x="152" y="8"/>
                    </a:cubicBezTo>
                    <a:cubicBezTo>
                      <a:pt x="136" y="0"/>
                      <a:pt x="120" y="0"/>
                      <a:pt x="104" y="8"/>
                    </a:cubicBezTo>
                    <a:close/>
                  </a:path>
                </a:pathLst>
              </a:cu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2" name="Group 11"/>
          <p:cNvGrpSpPr/>
          <p:nvPr/>
        </p:nvGrpSpPr>
        <p:grpSpPr>
          <a:xfrm>
            <a:off x="117017" y="1074896"/>
            <a:ext cx="6057900" cy="3970688"/>
            <a:chOff x="0" y="1093764"/>
            <a:chExt cx="6688186" cy="3970688"/>
          </a:xfrm>
        </p:grpSpPr>
        <p:grpSp>
          <p:nvGrpSpPr>
            <p:cNvPr id="97" name="Group 96"/>
            <p:cNvGrpSpPr/>
            <p:nvPr/>
          </p:nvGrpSpPr>
          <p:grpSpPr>
            <a:xfrm>
              <a:off x="10010" y="3813578"/>
              <a:ext cx="1176255" cy="135339"/>
              <a:chOff x="202864" y="4970079"/>
              <a:chExt cx="5310678" cy="282366"/>
            </a:xfrm>
          </p:grpSpPr>
          <p:sp>
            <p:nvSpPr>
              <p:cNvPr id="147" name="Can 146"/>
              <p:cNvSpPr/>
              <p:nvPr/>
            </p:nvSpPr>
            <p:spPr>
              <a:xfrm rot="5400000">
                <a:off x="1663268" y="3514685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48" name="Can 147"/>
              <p:cNvSpPr/>
              <p:nvPr/>
            </p:nvSpPr>
            <p:spPr>
              <a:xfrm rot="5400000">
                <a:off x="2169034" y="3512184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49" name="Can 148"/>
              <p:cNvSpPr/>
              <p:nvPr/>
            </p:nvSpPr>
            <p:spPr>
              <a:xfrm rot="5400000">
                <a:off x="2708874" y="3512719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50" name="Can 149"/>
              <p:cNvSpPr/>
              <p:nvPr/>
            </p:nvSpPr>
            <p:spPr>
              <a:xfrm rot="5400000">
                <a:off x="3195930" y="3514012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51" name="Can 150"/>
              <p:cNvSpPr/>
              <p:nvPr/>
            </p:nvSpPr>
            <p:spPr>
              <a:xfrm rot="5400000">
                <a:off x="3193880" y="4004831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52" name="Can 151"/>
              <p:cNvSpPr/>
              <p:nvPr/>
            </p:nvSpPr>
            <p:spPr>
              <a:xfrm rot="5400000">
                <a:off x="3638428" y="4057912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53" name="Can 152"/>
              <p:cNvSpPr/>
              <p:nvPr/>
            </p:nvSpPr>
            <p:spPr>
              <a:xfrm rot="5400000">
                <a:off x="3711017" y="4480392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54" name="Can 153"/>
              <p:cNvSpPr/>
              <p:nvPr/>
            </p:nvSpPr>
            <p:spPr>
              <a:xfrm rot="5400000">
                <a:off x="4214642" y="4475344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55" name="Can 154"/>
              <p:cNvSpPr/>
              <p:nvPr/>
            </p:nvSpPr>
            <p:spPr>
              <a:xfrm rot="5400000">
                <a:off x="4741489" y="4475344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grpSp>
          <p:nvGrpSpPr>
            <p:cNvPr id="98" name="Group 97"/>
            <p:cNvGrpSpPr/>
            <p:nvPr/>
          </p:nvGrpSpPr>
          <p:grpSpPr>
            <a:xfrm>
              <a:off x="0" y="2888156"/>
              <a:ext cx="1176255" cy="135339"/>
              <a:chOff x="202864" y="4970079"/>
              <a:chExt cx="5310678" cy="282366"/>
            </a:xfrm>
          </p:grpSpPr>
          <p:sp>
            <p:nvSpPr>
              <p:cNvPr id="138" name="Can 137"/>
              <p:cNvSpPr/>
              <p:nvPr/>
            </p:nvSpPr>
            <p:spPr>
              <a:xfrm rot="5400000">
                <a:off x="1663268" y="3514685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39" name="Can 138"/>
              <p:cNvSpPr/>
              <p:nvPr/>
            </p:nvSpPr>
            <p:spPr>
              <a:xfrm rot="5400000">
                <a:off x="2169034" y="3512184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40" name="Can 139"/>
              <p:cNvSpPr/>
              <p:nvPr/>
            </p:nvSpPr>
            <p:spPr>
              <a:xfrm rot="5400000">
                <a:off x="2708874" y="3512719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41" name="Can 140"/>
              <p:cNvSpPr/>
              <p:nvPr/>
            </p:nvSpPr>
            <p:spPr>
              <a:xfrm rot="5400000">
                <a:off x="3195930" y="3514012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42" name="Can 141"/>
              <p:cNvSpPr/>
              <p:nvPr/>
            </p:nvSpPr>
            <p:spPr>
              <a:xfrm rot="5400000">
                <a:off x="3193880" y="4004831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43" name="Can 142"/>
              <p:cNvSpPr/>
              <p:nvPr/>
            </p:nvSpPr>
            <p:spPr>
              <a:xfrm rot="5400000">
                <a:off x="3638428" y="4057912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44" name="Can 143"/>
              <p:cNvSpPr/>
              <p:nvPr/>
            </p:nvSpPr>
            <p:spPr>
              <a:xfrm rot="5400000">
                <a:off x="3711017" y="4480392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45" name="Can 144"/>
              <p:cNvSpPr/>
              <p:nvPr/>
            </p:nvSpPr>
            <p:spPr>
              <a:xfrm rot="5400000">
                <a:off x="4214642" y="4475344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146" name="Can 145"/>
              <p:cNvSpPr/>
              <p:nvPr/>
            </p:nvSpPr>
            <p:spPr>
              <a:xfrm rot="5400000">
                <a:off x="4741489" y="4475344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10" name="Round Same Side Corner Rectangle 9"/>
            <p:cNvSpPr/>
            <p:nvPr/>
          </p:nvSpPr>
          <p:spPr>
            <a:xfrm rot="5400000">
              <a:off x="6334302" y="3147317"/>
              <a:ext cx="380719" cy="225300"/>
            </a:xfrm>
            <a:prstGeom prst="round2SameRect">
              <a:avLst/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6157824" y="2811843"/>
              <a:ext cx="288684" cy="959661"/>
              <a:chOff x="6153916" y="2811843"/>
              <a:chExt cx="288684" cy="959661"/>
            </a:xfrm>
          </p:grpSpPr>
          <p:sp>
            <p:nvSpPr>
              <p:cNvPr id="6" name="Bent Arrow 5"/>
              <p:cNvSpPr/>
              <p:nvPr/>
            </p:nvSpPr>
            <p:spPr>
              <a:xfrm flipH="1">
                <a:off x="6153916" y="2811843"/>
                <a:ext cx="286718" cy="713600"/>
              </a:xfrm>
              <a:prstGeom prst="bentArrow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Bent Arrow 170"/>
              <p:cNvSpPr/>
              <p:nvPr/>
            </p:nvSpPr>
            <p:spPr>
              <a:xfrm flipH="1" flipV="1">
                <a:off x="6155882" y="3101010"/>
                <a:ext cx="286718" cy="670494"/>
              </a:xfrm>
              <a:prstGeom prst="bentArrow">
                <a:avLst>
                  <a:gd name="adj1" fmla="val 25000"/>
                  <a:gd name="adj2" fmla="val 25000"/>
                  <a:gd name="adj3" fmla="val 25000"/>
                  <a:gd name="adj4" fmla="val 62669"/>
                </a:avLst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6005907" y="2742186"/>
              <a:ext cx="239437" cy="1085292"/>
              <a:chOff x="6005907" y="2742186"/>
              <a:chExt cx="239437" cy="1085292"/>
            </a:xfrm>
          </p:grpSpPr>
          <p:sp>
            <p:nvSpPr>
              <p:cNvPr id="169" name="Stored Data 168"/>
              <p:cNvSpPr/>
              <p:nvPr/>
            </p:nvSpPr>
            <p:spPr>
              <a:xfrm rot="10800000">
                <a:off x="6097763" y="3537845"/>
                <a:ext cx="146193" cy="287326"/>
              </a:xfrm>
              <a:prstGeom prst="flowChartOnlineStorag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Stored Data 167"/>
              <p:cNvSpPr/>
              <p:nvPr/>
            </p:nvSpPr>
            <p:spPr>
              <a:xfrm rot="10800000">
                <a:off x="6005907" y="3540152"/>
                <a:ext cx="146193" cy="287326"/>
              </a:xfrm>
              <a:prstGeom prst="flowChartOnlineStorag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Stored Data 169"/>
              <p:cNvSpPr/>
              <p:nvPr/>
            </p:nvSpPr>
            <p:spPr>
              <a:xfrm rot="10800000">
                <a:off x="6091557" y="2742186"/>
                <a:ext cx="153787" cy="287326"/>
              </a:xfrm>
              <a:prstGeom prst="flowChartOnlineStorag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Stored Data 1"/>
              <p:cNvSpPr/>
              <p:nvPr/>
            </p:nvSpPr>
            <p:spPr>
              <a:xfrm rot="10800000">
                <a:off x="6008594" y="2744493"/>
                <a:ext cx="153787" cy="287326"/>
              </a:xfrm>
              <a:prstGeom prst="flowChartOnlineStorag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1258849" y="1848968"/>
              <a:ext cx="4811560" cy="3187977"/>
            </a:xfrm>
            <a:prstGeom prst="rect">
              <a:avLst/>
            </a:prstGeom>
            <a:solidFill>
              <a:schemeClr val="tx1">
                <a:alpha val="5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8" name="Group 117"/>
            <p:cNvGrpSpPr/>
            <p:nvPr/>
          </p:nvGrpSpPr>
          <p:grpSpPr>
            <a:xfrm rot="16200000" flipH="1">
              <a:off x="994036" y="2786629"/>
              <a:ext cx="336676" cy="338396"/>
              <a:chOff x="10558290" y="3488906"/>
              <a:chExt cx="336676" cy="338868"/>
            </a:xfrm>
          </p:grpSpPr>
          <p:sp>
            <p:nvSpPr>
              <p:cNvPr id="136" name="Can 135"/>
              <p:cNvSpPr/>
              <p:nvPr/>
            </p:nvSpPr>
            <p:spPr>
              <a:xfrm rot="10800000">
                <a:off x="10607641" y="3488906"/>
                <a:ext cx="237974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Can 136"/>
              <p:cNvSpPr/>
              <p:nvPr/>
            </p:nvSpPr>
            <p:spPr>
              <a:xfrm rot="10800000">
                <a:off x="10558290" y="3558408"/>
                <a:ext cx="336676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9" name="Group 118"/>
            <p:cNvGrpSpPr/>
            <p:nvPr/>
          </p:nvGrpSpPr>
          <p:grpSpPr>
            <a:xfrm rot="16200000" flipH="1">
              <a:off x="1002718" y="3717905"/>
              <a:ext cx="336676" cy="342995"/>
              <a:chOff x="10558290" y="3488906"/>
              <a:chExt cx="336676" cy="338868"/>
            </a:xfrm>
          </p:grpSpPr>
          <p:sp>
            <p:nvSpPr>
              <p:cNvPr id="134" name="Can 133"/>
              <p:cNvSpPr/>
              <p:nvPr/>
            </p:nvSpPr>
            <p:spPr>
              <a:xfrm rot="10800000">
                <a:off x="10607641" y="3488906"/>
                <a:ext cx="237974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Can 134"/>
              <p:cNvSpPr/>
              <p:nvPr/>
            </p:nvSpPr>
            <p:spPr>
              <a:xfrm rot="10800000">
                <a:off x="10558290" y="3558408"/>
                <a:ext cx="336676" cy="269366"/>
              </a:xfrm>
              <a:prstGeom prst="can">
                <a:avLst>
                  <a:gd name="adj" fmla="val 50000"/>
                </a:avLst>
              </a:prstGeom>
              <a:solidFill>
                <a:srgbClr val="3B6243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0" name="Freeform 119"/>
            <p:cNvSpPr/>
            <p:nvPr/>
          </p:nvSpPr>
          <p:spPr>
            <a:xfrm flipH="1">
              <a:off x="2331555" y="1209336"/>
              <a:ext cx="2289715" cy="681542"/>
            </a:xfrm>
            <a:custGeom>
              <a:avLst/>
              <a:gdLst>
                <a:gd name="connsiteX0" fmla="*/ 303689 w 2530397"/>
                <a:gd name="connsiteY0" fmla="*/ 858183 h 913179"/>
                <a:gd name="connsiteX1" fmla="*/ 2747 w 2530397"/>
                <a:gd name="connsiteY1" fmla="*/ 383621 h 913179"/>
                <a:gd name="connsiteX2" fmla="*/ 477309 w 2530397"/>
                <a:gd name="connsiteY2" fmla="*/ 94254 h 913179"/>
                <a:gd name="connsiteX3" fmla="*/ 1785248 w 2530397"/>
                <a:gd name="connsiteY3" fmla="*/ 13231 h 913179"/>
                <a:gd name="connsiteX4" fmla="*/ 2502879 w 2530397"/>
                <a:gd name="connsiteY4" fmla="*/ 337322 h 913179"/>
                <a:gd name="connsiteX5" fmla="*/ 2352408 w 2530397"/>
                <a:gd name="connsiteY5" fmla="*/ 823459 h 913179"/>
                <a:gd name="connsiteX6" fmla="*/ 2074615 w 2530397"/>
                <a:gd name="connsiteY6" fmla="*/ 904482 h 913179"/>
                <a:gd name="connsiteX7" fmla="*/ 743527 w 2530397"/>
                <a:gd name="connsiteY7" fmla="*/ 904482 h 913179"/>
                <a:gd name="connsiteX8" fmla="*/ 303689 w 2530397"/>
                <a:gd name="connsiteY8" fmla="*/ 858183 h 91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0397" h="913179">
                  <a:moveTo>
                    <a:pt x="303689" y="858183"/>
                  </a:moveTo>
                  <a:cubicBezTo>
                    <a:pt x="180226" y="771373"/>
                    <a:pt x="-26190" y="510943"/>
                    <a:pt x="2747" y="383621"/>
                  </a:cubicBezTo>
                  <a:cubicBezTo>
                    <a:pt x="31684" y="256299"/>
                    <a:pt x="180225" y="155986"/>
                    <a:pt x="477309" y="94254"/>
                  </a:cubicBezTo>
                  <a:cubicBezTo>
                    <a:pt x="774393" y="32522"/>
                    <a:pt x="1447653" y="-27280"/>
                    <a:pt x="1785248" y="13231"/>
                  </a:cubicBezTo>
                  <a:cubicBezTo>
                    <a:pt x="2122843" y="53742"/>
                    <a:pt x="2408352" y="202284"/>
                    <a:pt x="2502879" y="337322"/>
                  </a:cubicBezTo>
                  <a:cubicBezTo>
                    <a:pt x="2597406" y="472360"/>
                    <a:pt x="2423785" y="728932"/>
                    <a:pt x="2352408" y="823459"/>
                  </a:cubicBezTo>
                  <a:cubicBezTo>
                    <a:pt x="2281031" y="917986"/>
                    <a:pt x="2342762" y="890978"/>
                    <a:pt x="2074615" y="904482"/>
                  </a:cubicBezTo>
                  <a:cubicBezTo>
                    <a:pt x="1806468" y="917986"/>
                    <a:pt x="1038681" y="906411"/>
                    <a:pt x="743527" y="904482"/>
                  </a:cubicBezTo>
                  <a:cubicBezTo>
                    <a:pt x="448373" y="902553"/>
                    <a:pt x="427152" y="944993"/>
                    <a:pt x="303689" y="858183"/>
                  </a:cubicBezTo>
                  <a:close/>
                </a:path>
              </a:pathLst>
            </a:custGeom>
            <a:solidFill>
              <a:srgbClr val="ABC700"/>
            </a:solidFill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/>
            <p:cNvSpPr/>
            <p:nvPr/>
          </p:nvSpPr>
          <p:spPr>
            <a:xfrm flipH="1">
              <a:off x="5977304" y="2552283"/>
              <a:ext cx="80972" cy="1920240"/>
            </a:xfrm>
            <a:prstGeom prst="rect">
              <a:avLst/>
            </a:prstGeom>
            <a:solidFill>
              <a:srgbClr val="99CCFF"/>
            </a:solidFill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1196926" y="2582146"/>
              <a:ext cx="90280" cy="1975104"/>
            </a:xfrm>
            <a:prstGeom prst="rect">
              <a:avLst/>
            </a:prstGeom>
            <a:solidFill>
              <a:srgbClr val="99CCFF"/>
            </a:solidFill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    </a:t>
              </a:r>
              <a:endParaRPr lang="en-US" dirty="0"/>
            </a:p>
          </p:txBody>
        </p:sp>
        <p:grpSp>
          <p:nvGrpSpPr>
            <p:cNvPr id="123" name="Group 122"/>
            <p:cNvGrpSpPr/>
            <p:nvPr/>
          </p:nvGrpSpPr>
          <p:grpSpPr>
            <a:xfrm flipH="1">
              <a:off x="1176845" y="1809188"/>
              <a:ext cx="4962402" cy="749808"/>
              <a:chOff x="2834640" y="1901952"/>
              <a:chExt cx="3922776" cy="749808"/>
            </a:xfrm>
            <a:solidFill>
              <a:srgbClr val="99CCFF"/>
            </a:solidFill>
            <a:effectLst>
              <a:outerShdw dist="76200" dir="5400000" algn="tl" rotWithShape="0">
                <a:schemeClr val="accent1">
                  <a:lumMod val="50000"/>
                </a:schemeClr>
              </a:outerShdw>
            </a:effectLst>
          </p:grpSpPr>
          <p:sp>
            <p:nvSpPr>
              <p:cNvPr id="131" name="Rectangle 130"/>
              <p:cNvSpPr/>
              <p:nvPr/>
            </p:nvSpPr>
            <p:spPr>
              <a:xfrm>
                <a:off x="2834640" y="1901952"/>
                <a:ext cx="3922776" cy="265176"/>
              </a:xfrm>
              <a:prstGeom prst="rect">
                <a:avLst/>
              </a:prstGeom>
              <a:grpFill/>
              <a:ln w="190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3"/>
              <p:cNvSpPr/>
              <p:nvPr/>
            </p:nvSpPr>
            <p:spPr>
              <a:xfrm>
                <a:off x="2834640" y="1911096"/>
                <a:ext cx="283464" cy="722376"/>
              </a:xfrm>
              <a:custGeom>
                <a:avLst/>
                <a:gdLst>
                  <a:gd name="connsiteX0" fmla="*/ 0 w 274320"/>
                  <a:gd name="connsiteY0" fmla="*/ 0 h 658368"/>
                  <a:gd name="connsiteX1" fmla="*/ 274320 w 274320"/>
                  <a:gd name="connsiteY1" fmla="*/ 0 h 658368"/>
                  <a:gd name="connsiteX2" fmla="*/ 274320 w 274320"/>
                  <a:gd name="connsiteY2" fmla="*/ 658368 h 658368"/>
                  <a:gd name="connsiteX3" fmla="*/ 0 w 274320"/>
                  <a:gd name="connsiteY3" fmla="*/ 658368 h 658368"/>
                  <a:gd name="connsiteX4" fmla="*/ 0 w 274320"/>
                  <a:gd name="connsiteY4" fmla="*/ 0 h 658368"/>
                  <a:gd name="connsiteX0" fmla="*/ 0 w 283464"/>
                  <a:gd name="connsiteY0" fmla="*/ 0 h 722376"/>
                  <a:gd name="connsiteX1" fmla="*/ 274320 w 283464"/>
                  <a:gd name="connsiteY1" fmla="*/ 0 h 722376"/>
                  <a:gd name="connsiteX2" fmla="*/ 283464 w 283464"/>
                  <a:gd name="connsiteY2" fmla="*/ 722376 h 722376"/>
                  <a:gd name="connsiteX3" fmla="*/ 0 w 283464"/>
                  <a:gd name="connsiteY3" fmla="*/ 658368 h 722376"/>
                  <a:gd name="connsiteX4" fmla="*/ 0 w 283464"/>
                  <a:gd name="connsiteY4" fmla="*/ 0 h 722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3464" h="722376">
                    <a:moveTo>
                      <a:pt x="0" y="0"/>
                    </a:moveTo>
                    <a:lnTo>
                      <a:pt x="274320" y="0"/>
                    </a:lnTo>
                    <a:lnTo>
                      <a:pt x="283464" y="722376"/>
                    </a:lnTo>
                    <a:lnTo>
                      <a:pt x="0" y="6583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4"/>
              <p:cNvSpPr/>
              <p:nvPr/>
            </p:nvSpPr>
            <p:spPr>
              <a:xfrm>
                <a:off x="6492240" y="1901952"/>
                <a:ext cx="265176" cy="749808"/>
              </a:xfrm>
              <a:custGeom>
                <a:avLst/>
                <a:gdLst>
                  <a:gd name="connsiteX0" fmla="*/ 0 w 265176"/>
                  <a:gd name="connsiteY0" fmla="*/ 0 h 713232"/>
                  <a:gd name="connsiteX1" fmla="*/ 265176 w 265176"/>
                  <a:gd name="connsiteY1" fmla="*/ 0 h 713232"/>
                  <a:gd name="connsiteX2" fmla="*/ 265176 w 265176"/>
                  <a:gd name="connsiteY2" fmla="*/ 713232 h 713232"/>
                  <a:gd name="connsiteX3" fmla="*/ 0 w 265176"/>
                  <a:gd name="connsiteY3" fmla="*/ 713232 h 713232"/>
                  <a:gd name="connsiteX4" fmla="*/ 0 w 265176"/>
                  <a:gd name="connsiteY4" fmla="*/ 0 h 713232"/>
                  <a:gd name="connsiteX0" fmla="*/ 0 w 265176"/>
                  <a:gd name="connsiteY0" fmla="*/ 0 h 749808"/>
                  <a:gd name="connsiteX1" fmla="*/ 265176 w 265176"/>
                  <a:gd name="connsiteY1" fmla="*/ 0 h 749808"/>
                  <a:gd name="connsiteX2" fmla="*/ 265176 w 265176"/>
                  <a:gd name="connsiteY2" fmla="*/ 713232 h 749808"/>
                  <a:gd name="connsiteX3" fmla="*/ 0 w 265176"/>
                  <a:gd name="connsiteY3" fmla="*/ 749808 h 749808"/>
                  <a:gd name="connsiteX4" fmla="*/ 0 w 265176"/>
                  <a:gd name="connsiteY4" fmla="*/ 0 h 749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5176" h="749808">
                    <a:moveTo>
                      <a:pt x="0" y="0"/>
                    </a:moveTo>
                    <a:lnTo>
                      <a:pt x="265176" y="0"/>
                    </a:lnTo>
                    <a:lnTo>
                      <a:pt x="265176" y="713232"/>
                    </a:lnTo>
                    <a:lnTo>
                      <a:pt x="0" y="74980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90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4" name="Group 123"/>
            <p:cNvGrpSpPr/>
            <p:nvPr/>
          </p:nvGrpSpPr>
          <p:grpSpPr>
            <a:xfrm flipH="1">
              <a:off x="1176845" y="4470092"/>
              <a:ext cx="4985537" cy="594360"/>
              <a:chOff x="2816352" y="4562856"/>
              <a:chExt cx="3941064" cy="594360"/>
            </a:xfrm>
            <a:solidFill>
              <a:srgbClr val="99CCFF"/>
            </a:solidFill>
            <a:effectLst>
              <a:outerShdw dist="50800" dir="5400000" algn="ctr" rotWithShape="0">
                <a:schemeClr val="accent1">
                  <a:lumMod val="50000"/>
                </a:schemeClr>
              </a:outerShdw>
            </a:effectLst>
          </p:grpSpPr>
          <p:sp>
            <p:nvSpPr>
              <p:cNvPr id="128" name="Rectangle 6"/>
              <p:cNvSpPr/>
              <p:nvPr/>
            </p:nvSpPr>
            <p:spPr>
              <a:xfrm>
                <a:off x="2816352" y="4562856"/>
                <a:ext cx="310896" cy="594360"/>
              </a:xfrm>
              <a:custGeom>
                <a:avLst/>
                <a:gdLst>
                  <a:gd name="connsiteX0" fmla="*/ 0 w 256032"/>
                  <a:gd name="connsiteY0" fmla="*/ 0 h 576072"/>
                  <a:gd name="connsiteX1" fmla="*/ 256032 w 256032"/>
                  <a:gd name="connsiteY1" fmla="*/ 0 h 576072"/>
                  <a:gd name="connsiteX2" fmla="*/ 256032 w 256032"/>
                  <a:gd name="connsiteY2" fmla="*/ 576072 h 576072"/>
                  <a:gd name="connsiteX3" fmla="*/ 0 w 256032"/>
                  <a:gd name="connsiteY3" fmla="*/ 576072 h 576072"/>
                  <a:gd name="connsiteX4" fmla="*/ 0 w 256032"/>
                  <a:gd name="connsiteY4" fmla="*/ 0 h 576072"/>
                  <a:gd name="connsiteX0" fmla="*/ 54864 w 310896"/>
                  <a:gd name="connsiteY0" fmla="*/ 0 h 594360"/>
                  <a:gd name="connsiteX1" fmla="*/ 310896 w 310896"/>
                  <a:gd name="connsiteY1" fmla="*/ 0 h 594360"/>
                  <a:gd name="connsiteX2" fmla="*/ 310896 w 310896"/>
                  <a:gd name="connsiteY2" fmla="*/ 576072 h 594360"/>
                  <a:gd name="connsiteX3" fmla="*/ 0 w 310896"/>
                  <a:gd name="connsiteY3" fmla="*/ 594360 h 594360"/>
                  <a:gd name="connsiteX4" fmla="*/ 54864 w 310896"/>
                  <a:gd name="connsiteY4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0896" h="594360">
                    <a:moveTo>
                      <a:pt x="54864" y="0"/>
                    </a:moveTo>
                    <a:lnTo>
                      <a:pt x="310896" y="0"/>
                    </a:lnTo>
                    <a:lnTo>
                      <a:pt x="310896" y="576072"/>
                    </a:lnTo>
                    <a:lnTo>
                      <a:pt x="0" y="594360"/>
                    </a:lnTo>
                    <a:lnTo>
                      <a:pt x="54864" y="0"/>
                    </a:lnTo>
                    <a:close/>
                  </a:path>
                </a:pathLst>
              </a:custGeom>
              <a:grpFill/>
              <a:ln w="190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2834640" y="4937760"/>
                <a:ext cx="3922776" cy="210312"/>
              </a:xfrm>
              <a:prstGeom prst="rect">
                <a:avLst/>
              </a:prstGeom>
              <a:grpFill/>
              <a:ln w="190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6556248" y="4636008"/>
                <a:ext cx="201168" cy="502920"/>
              </a:xfrm>
              <a:prstGeom prst="rect">
                <a:avLst/>
              </a:prstGeom>
              <a:grpFill/>
              <a:ln w="190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5" name="TextBox 124"/>
            <p:cNvSpPr txBox="1"/>
            <p:nvPr/>
          </p:nvSpPr>
          <p:spPr>
            <a:xfrm flipH="1">
              <a:off x="2576136" y="1093764"/>
              <a:ext cx="18005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dist="50800" dir="7620000" sx="1000" sy="1000" algn="ctr" rotWithShape="0">
                      <a:srgbClr val="000000"/>
                    </a:outerShdw>
                  </a:effectLst>
                  <a:latin typeface="Matryoshka" charset="0"/>
                  <a:ea typeface="Matryoshka" charset="0"/>
                  <a:cs typeface="Matryoshka" charset="0"/>
                </a:rPr>
                <a:t>News</a:t>
              </a:r>
              <a:endParaRPr lang="en-US" sz="48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bg1"/>
                </a:solidFill>
                <a:effectLst>
                  <a:outerShdw dist="50800" dir="7620000" sx="1000" sy="1000" algn="ctr" rotWithShape="0">
                    <a:srgbClr val="000000"/>
                  </a:outerShdw>
                </a:effectLst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126" name="Rounded Rectangle 125"/>
            <p:cNvSpPr/>
            <p:nvPr/>
          </p:nvSpPr>
          <p:spPr>
            <a:xfrm flipH="1" flipV="1">
              <a:off x="1287206" y="1831779"/>
              <a:ext cx="4481885" cy="45719"/>
            </a:xfrm>
            <a:prstGeom prst="roundRect">
              <a:avLst/>
            </a:prstGeom>
            <a:solidFill>
              <a:srgbClr val="8AC6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ounded Rectangle 126"/>
            <p:cNvSpPr/>
            <p:nvPr/>
          </p:nvSpPr>
          <p:spPr>
            <a:xfrm flipH="1" flipV="1">
              <a:off x="1512299" y="4857693"/>
              <a:ext cx="4256793" cy="64033"/>
            </a:xfrm>
            <a:prstGeom prst="roundRect">
              <a:avLst/>
            </a:prstGeom>
            <a:solidFill>
              <a:srgbClr val="8AC6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376766" y="3057333"/>
              <a:ext cx="57418" cy="20701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Half Frame 10"/>
            <p:cNvSpPr/>
            <p:nvPr/>
          </p:nvSpPr>
          <p:spPr>
            <a:xfrm rot="18820215">
              <a:off x="6514244" y="3166501"/>
              <a:ext cx="167005" cy="180878"/>
            </a:xfrm>
            <a:prstGeom prst="halfFrame">
              <a:avLst>
                <a:gd name="adj1" fmla="val 19298"/>
                <a:gd name="adj2" fmla="val 19298"/>
              </a:avLst>
            </a:prstGeom>
            <a:solidFill>
              <a:srgbClr val="E7FD9D"/>
            </a:solidFill>
            <a:ln>
              <a:solidFill>
                <a:srgbClr val="2947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739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49129" y="1263901"/>
            <a:ext cx="10591805" cy="2429243"/>
            <a:chOff x="110233" y="4076549"/>
            <a:chExt cx="10591805" cy="2429243"/>
          </a:xfrm>
        </p:grpSpPr>
        <p:sp>
          <p:nvSpPr>
            <p:cNvPr id="27" name="Freeform 26"/>
            <p:cNvSpPr/>
            <p:nvPr/>
          </p:nvSpPr>
          <p:spPr>
            <a:xfrm>
              <a:off x="5470205" y="6154352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>
              <a:off x="5400605" y="5260543"/>
              <a:ext cx="4340827" cy="909381"/>
            </a:xfrm>
            <a:custGeom>
              <a:avLst/>
              <a:gdLst>
                <a:gd name="connsiteX0" fmla="*/ 0 w 4340827"/>
                <a:gd name="connsiteY0" fmla="*/ 424409 h 909381"/>
                <a:gd name="connsiteX1" fmla="*/ 160256 w 4340827"/>
                <a:gd name="connsiteY1" fmla="*/ 612945 h 909381"/>
                <a:gd name="connsiteX2" fmla="*/ 452487 w 4340827"/>
                <a:gd name="connsiteY2" fmla="*/ 782628 h 909381"/>
                <a:gd name="connsiteX3" fmla="*/ 650450 w 4340827"/>
                <a:gd name="connsiteY3" fmla="*/ 839188 h 909381"/>
                <a:gd name="connsiteX4" fmla="*/ 1564850 w 4340827"/>
                <a:gd name="connsiteY4" fmla="*/ 905176 h 909381"/>
                <a:gd name="connsiteX5" fmla="*/ 3714161 w 4340827"/>
                <a:gd name="connsiteY5" fmla="*/ 895749 h 909381"/>
                <a:gd name="connsiteX6" fmla="*/ 3478491 w 4340827"/>
                <a:gd name="connsiteY6" fmla="*/ 839188 h 909381"/>
                <a:gd name="connsiteX7" fmla="*/ 4025246 w 4340827"/>
                <a:gd name="connsiteY7" fmla="*/ 801481 h 909381"/>
                <a:gd name="connsiteX8" fmla="*/ 4308050 w 4340827"/>
                <a:gd name="connsiteY8" fmla="*/ 396129 h 909381"/>
                <a:gd name="connsiteX9" fmla="*/ 4128941 w 4340827"/>
                <a:gd name="connsiteY9" fmla="*/ 203 h 909381"/>
                <a:gd name="connsiteX10" fmla="*/ 2479250 w 4340827"/>
                <a:gd name="connsiteY10" fmla="*/ 339568 h 909381"/>
                <a:gd name="connsiteX11" fmla="*/ 933254 w 4340827"/>
                <a:gd name="connsiteY11" fmla="*/ 169885 h 909381"/>
                <a:gd name="connsiteX12" fmla="*/ 160256 w 4340827"/>
                <a:gd name="connsiteY12" fmla="*/ 292434 h 909381"/>
                <a:gd name="connsiteX13" fmla="*/ 0 w 4340827"/>
                <a:gd name="connsiteY13" fmla="*/ 424409 h 909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0827" h="909381">
                  <a:moveTo>
                    <a:pt x="0" y="424409"/>
                  </a:moveTo>
                  <a:cubicBezTo>
                    <a:pt x="0" y="477827"/>
                    <a:pt x="84842" y="553242"/>
                    <a:pt x="160256" y="612945"/>
                  </a:cubicBezTo>
                  <a:cubicBezTo>
                    <a:pt x="235670" y="672648"/>
                    <a:pt x="370788" y="744921"/>
                    <a:pt x="452487" y="782628"/>
                  </a:cubicBezTo>
                  <a:cubicBezTo>
                    <a:pt x="534186" y="820335"/>
                    <a:pt x="465056" y="818763"/>
                    <a:pt x="650450" y="839188"/>
                  </a:cubicBezTo>
                  <a:cubicBezTo>
                    <a:pt x="835844" y="859613"/>
                    <a:pt x="1054232" y="895749"/>
                    <a:pt x="1564850" y="905176"/>
                  </a:cubicBezTo>
                  <a:cubicBezTo>
                    <a:pt x="2075468" y="914603"/>
                    <a:pt x="3395221" y="906747"/>
                    <a:pt x="3714161" y="895749"/>
                  </a:cubicBezTo>
                  <a:cubicBezTo>
                    <a:pt x="4033101" y="884751"/>
                    <a:pt x="3426644" y="854899"/>
                    <a:pt x="3478491" y="839188"/>
                  </a:cubicBezTo>
                  <a:cubicBezTo>
                    <a:pt x="3530338" y="823477"/>
                    <a:pt x="3886986" y="875324"/>
                    <a:pt x="4025246" y="801481"/>
                  </a:cubicBezTo>
                  <a:cubicBezTo>
                    <a:pt x="4163506" y="727638"/>
                    <a:pt x="4290768" y="529675"/>
                    <a:pt x="4308050" y="396129"/>
                  </a:cubicBezTo>
                  <a:cubicBezTo>
                    <a:pt x="4325332" y="262583"/>
                    <a:pt x="4433741" y="9630"/>
                    <a:pt x="4128941" y="203"/>
                  </a:cubicBezTo>
                  <a:cubicBezTo>
                    <a:pt x="3824141" y="-9224"/>
                    <a:pt x="3011864" y="311288"/>
                    <a:pt x="2479250" y="339568"/>
                  </a:cubicBezTo>
                  <a:cubicBezTo>
                    <a:pt x="1946636" y="367848"/>
                    <a:pt x="1319753" y="177741"/>
                    <a:pt x="933254" y="169885"/>
                  </a:cubicBezTo>
                  <a:cubicBezTo>
                    <a:pt x="546755" y="162029"/>
                    <a:pt x="311085" y="246871"/>
                    <a:pt x="160256" y="292434"/>
                  </a:cubicBezTo>
                  <a:cubicBezTo>
                    <a:pt x="9427" y="337997"/>
                    <a:pt x="0" y="370991"/>
                    <a:pt x="0" y="424409"/>
                  </a:cubicBezTo>
                  <a:close/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110233" y="4970079"/>
              <a:ext cx="5403309" cy="282366"/>
              <a:chOff x="-1029457" y="4912929"/>
              <a:chExt cx="5403309" cy="282366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-936826" y="4912929"/>
                <a:ext cx="5310678" cy="282366"/>
                <a:chOff x="164640" y="5071658"/>
                <a:chExt cx="5310678" cy="282366"/>
              </a:xfrm>
            </p:grpSpPr>
            <p:sp>
              <p:nvSpPr>
                <p:cNvPr id="36" name="Can 35"/>
                <p:cNvSpPr/>
                <p:nvPr/>
              </p:nvSpPr>
              <p:spPr>
                <a:xfrm rot="5400000">
                  <a:off x="1625044" y="3616264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0" name="Can 59"/>
                <p:cNvSpPr/>
                <p:nvPr/>
              </p:nvSpPr>
              <p:spPr>
                <a:xfrm rot="5400000">
                  <a:off x="2130810" y="3613763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1" name="Can 60"/>
                <p:cNvSpPr/>
                <p:nvPr/>
              </p:nvSpPr>
              <p:spPr>
                <a:xfrm rot="5400000">
                  <a:off x="2670650" y="3614298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2" name="Can 61"/>
                <p:cNvSpPr/>
                <p:nvPr/>
              </p:nvSpPr>
              <p:spPr>
                <a:xfrm rot="5400000">
                  <a:off x="3157706" y="3615591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3" name="Can 62"/>
                <p:cNvSpPr/>
                <p:nvPr/>
              </p:nvSpPr>
              <p:spPr>
                <a:xfrm rot="5400000">
                  <a:off x="3155656" y="4106410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4" name="Can 63"/>
                <p:cNvSpPr/>
                <p:nvPr/>
              </p:nvSpPr>
              <p:spPr>
                <a:xfrm rot="5400000">
                  <a:off x="3600204" y="4159491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7" name="Can 66"/>
                <p:cNvSpPr/>
                <p:nvPr/>
              </p:nvSpPr>
              <p:spPr>
                <a:xfrm rot="5400000">
                  <a:off x="3672793" y="4581971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8" name="Can 67"/>
                <p:cNvSpPr/>
                <p:nvPr/>
              </p:nvSpPr>
              <p:spPr>
                <a:xfrm rot="5400000">
                  <a:off x="4176418" y="4576923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9" name="Can 68"/>
                <p:cNvSpPr/>
                <p:nvPr/>
              </p:nvSpPr>
              <p:spPr>
                <a:xfrm rot="5400000">
                  <a:off x="4703265" y="4576923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sp>
            <p:nvSpPr>
              <p:cNvPr id="71" name="Rectangle 70"/>
              <p:cNvSpPr/>
              <p:nvPr/>
            </p:nvSpPr>
            <p:spPr>
              <a:xfrm>
                <a:off x="-1029457" y="5077798"/>
                <a:ext cx="5219952" cy="114744"/>
              </a:xfrm>
              <a:prstGeom prst="rect">
                <a:avLst/>
              </a:prstGeom>
              <a:solidFill>
                <a:schemeClr val="dk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4651501" y="4790220"/>
              <a:ext cx="1159619" cy="696795"/>
              <a:chOff x="3885794" y="4791617"/>
              <a:chExt cx="1159619" cy="696795"/>
            </a:xfrm>
            <a:solidFill>
              <a:srgbClr val="2A5A95"/>
            </a:solidFill>
          </p:grpSpPr>
          <p:sp>
            <p:nvSpPr>
              <p:cNvPr id="56" name="Can 55"/>
              <p:cNvSpPr/>
              <p:nvPr/>
            </p:nvSpPr>
            <p:spPr>
              <a:xfrm rot="5400000">
                <a:off x="4001363" y="4723943"/>
                <a:ext cx="533155" cy="764293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4127845" y="4721001"/>
                <a:ext cx="628942" cy="8164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Can 57"/>
              <p:cNvSpPr/>
              <p:nvPr/>
            </p:nvSpPr>
            <p:spPr>
              <a:xfrm rot="5400000">
                <a:off x="4270490" y="4713490"/>
                <a:ext cx="696795" cy="8530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Freeform 37"/>
            <p:cNvSpPr/>
            <p:nvPr/>
          </p:nvSpPr>
          <p:spPr>
            <a:xfrm rot="247517">
              <a:off x="10128905" y="4523993"/>
              <a:ext cx="502381" cy="207901"/>
            </a:xfrm>
            <a:custGeom>
              <a:avLst/>
              <a:gdLst>
                <a:gd name="connsiteX0" fmla="*/ 41388 w 502381"/>
                <a:gd name="connsiteY0" fmla="*/ 87211 h 235862"/>
                <a:gd name="connsiteX1" fmla="*/ 281231 w 502381"/>
                <a:gd name="connsiteY1" fmla="*/ 94706 h 235862"/>
                <a:gd name="connsiteX2" fmla="*/ 371172 w 502381"/>
                <a:gd name="connsiteY2" fmla="*/ 222122 h 235862"/>
                <a:gd name="connsiteX3" fmla="*/ 491093 w 502381"/>
                <a:gd name="connsiteY3" fmla="*/ 214627 h 235862"/>
                <a:gd name="connsiteX4" fmla="*/ 476103 w 502381"/>
                <a:gd name="connsiteY4" fmla="*/ 64726 h 235862"/>
                <a:gd name="connsiteX5" fmla="*/ 303716 w 502381"/>
                <a:gd name="connsiteY5" fmla="*/ 4765 h 235862"/>
                <a:gd name="connsiteX6" fmla="*/ 26398 w 502381"/>
                <a:gd name="connsiteY6" fmla="*/ 12260 h 235862"/>
                <a:gd name="connsiteX7" fmla="*/ 41388 w 502381"/>
                <a:gd name="connsiteY7" fmla="*/ 87211 h 235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381" h="235862">
                  <a:moveTo>
                    <a:pt x="41388" y="87211"/>
                  </a:moveTo>
                  <a:cubicBezTo>
                    <a:pt x="83860" y="100952"/>
                    <a:pt x="226267" y="72221"/>
                    <a:pt x="281231" y="94706"/>
                  </a:cubicBezTo>
                  <a:cubicBezTo>
                    <a:pt x="336195" y="117191"/>
                    <a:pt x="336195" y="202135"/>
                    <a:pt x="371172" y="222122"/>
                  </a:cubicBezTo>
                  <a:cubicBezTo>
                    <a:pt x="406149" y="242109"/>
                    <a:pt x="473605" y="240860"/>
                    <a:pt x="491093" y="214627"/>
                  </a:cubicBezTo>
                  <a:cubicBezTo>
                    <a:pt x="508581" y="188394"/>
                    <a:pt x="507333" y="99703"/>
                    <a:pt x="476103" y="64726"/>
                  </a:cubicBezTo>
                  <a:cubicBezTo>
                    <a:pt x="444873" y="29749"/>
                    <a:pt x="378667" y="13509"/>
                    <a:pt x="303716" y="4765"/>
                  </a:cubicBezTo>
                  <a:cubicBezTo>
                    <a:pt x="228765" y="-3979"/>
                    <a:pt x="71369" y="-232"/>
                    <a:pt x="26398" y="12260"/>
                  </a:cubicBezTo>
                  <a:cubicBezTo>
                    <a:pt x="-18573" y="24752"/>
                    <a:pt x="-1084" y="73470"/>
                    <a:pt x="41388" y="87211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Can 36"/>
            <p:cNvSpPr/>
            <p:nvPr/>
          </p:nvSpPr>
          <p:spPr>
            <a:xfrm rot="11239780">
              <a:off x="10360662" y="4650551"/>
              <a:ext cx="282120" cy="672217"/>
            </a:xfrm>
            <a:prstGeom prst="can">
              <a:avLst>
                <a:gd name="adj" fmla="val 46240"/>
              </a:avLst>
            </a:prstGeom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an 34"/>
            <p:cNvSpPr/>
            <p:nvPr/>
          </p:nvSpPr>
          <p:spPr>
            <a:xfrm rot="11197606">
              <a:off x="10303228" y="4713236"/>
              <a:ext cx="368956" cy="687482"/>
            </a:xfrm>
            <a:prstGeom prst="can">
              <a:avLst>
                <a:gd name="adj" fmla="val 31330"/>
              </a:avLst>
            </a:pr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 52"/>
            <p:cNvSpPr/>
            <p:nvPr/>
          </p:nvSpPr>
          <p:spPr>
            <a:xfrm>
              <a:off x="9821668" y="5331556"/>
              <a:ext cx="658495" cy="188172"/>
            </a:xfrm>
            <a:custGeom>
              <a:avLst/>
              <a:gdLst>
                <a:gd name="connsiteX0" fmla="*/ 558912 w 658495"/>
                <a:gd name="connsiteY0" fmla="*/ 12158 h 188172"/>
                <a:gd name="connsiteX1" fmla="*/ 480189 w 658495"/>
                <a:gd name="connsiteY1" fmla="*/ 96937 h 188172"/>
                <a:gd name="connsiteX2" fmla="*/ 153185 w 658495"/>
                <a:gd name="connsiteY2" fmla="*/ 66659 h 188172"/>
                <a:gd name="connsiteX3" fmla="*/ 98684 w 658495"/>
                <a:gd name="connsiteY3" fmla="*/ 54548 h 188172"/>
                <a:gd name="connsiteX4" fmla="*/ 26017 w 658495"/>
                <a:gd name="connsiteY4" fmla="*/ 72715 h 188172"/>
                <a:gd name="connsiteX5" fmla="*/ 38128 w 658495"/>
                <a:gd name="connsiteY5" fmla="*/ 145382 h 188172"/>
                <a:gd name="connsiteX6" fmla="*/ 455966 w 658495"/>
                <a:gd name="connsiteY6" fmla="*/ 187771 h 188172"/>
                <a:gd name="connsiteX7" fmla="*/ 613413 w 658495"/>
                <a:gd name="connsiteY7" fmla="*/ 121160 h 188172"/>
                <a:gd name="connsiteX8" fmla="*/ 655802 w 658495"/>
                <a:gd name="connsiteY8" fmla="*/ 12158 h 188172"/>
                <a:gd name="connsiteX9" fmla="*/ 558912 w 658495"/>
                <a:gd name="connsiteY9" fmla="*/ 12158 h 18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8495" h="188172">
                  <a:moveTo>
                    <a:pt x="558912" y="12158"/>
                  </a:moveTo>
                  <a:cubicBezTo>
                    <a:pt x="529643" y="26288"/>
                    <a:pt x="547810" y="87853"/>
                    <a:pt x="480189" y="96937"/>
                  </a:cubicBezTo>
                  <a:cubicBezTo>
                    <a:pt x="412568" y="106021"/>
                    <a:pt x="216769" y="73724"/>
                    <a:pt x="153185" y="66659"/>
                  </a:cubicBezTo>
                  <a:cubicBezTo>
                    <a:pt x="89601" y="59594"/>
                    <a:pt x="119879" y="53539"/>
                    <a:pt x="98684" y="54548"/>
                  </a:cubicBezTo>
                  <a:cubicBezTo>
                    <a:pt x="77489" y="55557"/>
                    <a:pt x="36110" y="57576"/>
                    <a:pt x="26017" y="72715"/>
                  </a:cubicBezTo>
                  <a:cubicBezTo>
                    <a:pt x="15924" y="87854"/>
                    <a:pt x="-33530" y="126206"/>
                    <a:pt x="38128" y="145382"/>
                  </a:cubicBezTo>
                  <a:cubicBezTo>
                    <a:pt x="109786" y="164558"/>
                    <a:pt x="360085" y="191808"/>
                    <a:pt x="455966" y="187771"/>
                  </a:cubicBezTo>
                  <a:cubicBezTo>
                    <a:pt x="551847" y="183734"/>
                    <a:pt x="580107" y="150429"/>
                    <a:pt x="613413" y="121160"/>
                  </a:cubicBezTo>
                  <a:cubicBezTo>
                    <a:pt x="646719" y="91891"/>
                    <a:pt x="665895" y="30325"/>
                    <a:pt x="655802" y="12158"/>
                  </a:cubicBezTo>
                  <a:cubicBezTo>
                    <a:pt x="645709" y="-6009"/>
                    <a:pt x="588181" y="-1972"/>
                    <a:pt x="558912" y="12158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Can 53"/>
            <p:cNvSpPr/>
            <p:nvPr/>
          </p:nvSpPr>
          <p:spPr>
            <a:xfrm rot="17058193">
              <a:off x="9739337" y="5261991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Can 54"/>
            <p:cNvSpPr/>
            <p:nvPr/>
          </p:nvSpPr>
          <p:spPr>
            <a:xfrm rot="17087545">
              <a:off x="9663188" y="5247652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an 30"/>
            <p:cNvSpPr/>
            <p:nvPr/>
          </p:nvSpPr>
          <p:spPr>
            <a:xfrm rot="16415523">
              <a:off x="9954142" y="4414755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an 32"/>
            <p:cNvSpPr/>
            <p:nvPr/>
          </p:nvSpPr>
          <p:spPr>
            <a:xfrm rot="16444875">
              <a:off x="9877993" y="4400416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4923166" y="4076549"/>
              <a:ext cx="5195064" cy="1730530"/>
              <a:chOff x="3783476" y="4019399"/>
              <a:chExt cx="5195064" cy="1730530"/>
            </a:xfrm>
          </p:grpSpPr>
          <p:sp>
            <p:nvSpPr>
              <p:cNvPr id="4" name="Freeform 3"/>
              <p:cNvSpPr/>
              <p:nvPr/>
            </p:nvSpPr>
            <p:spPr>
              <a:xfrm>
                <a:off x="3783476" y="4019399"/>
                <a:ext cx="5195064" cy="1730530"/>
              </a:xfrm>
              <a:custGeom>
                <a:avLst/>
                <a:gdLst>
                  <a:gd name="connsiteX0" fmla="*/ 504185 w 5195064"/>
                  <a:gd name="connsiteY0" fmla="*/ 9160 h 1730530"/>
                  <a:gd name="connsiteX1" fmla="*/ 46985 w 5195064"/>
                  <a:gd name="connsiteY1" fmla="*/ 84111 h 1730530"/>
                  <a:gd name="connsiteX2" fmla="*/ 46985 w 5195064"/>
                  <a:gd name="connsiteY2" fmla="*/ 488846 h 1730530"/>
                  <a:gd name="connsiteX3" fmla="*/ 331798 w 5195064"/>
                  <a:gd name="connsiteY3" fmla="*/ 1440721 h 1730530"/>
                  <a:gd name="connsiteX4" fmla="*/ 639096 w 5195064"/>
                  <a:gd name="connsiteY4" fmla="*/ 1710544 h 1730530"/>
                  <a:gd name="connsiteX5" fmla="*/ 1201227 w 5195064"/>
                  <a:gd name="connsiteY5" fmla="*/ 1710544 h 1730530"/>
                  <a:gd name="connsiteX6" fmla="*/ 2790185 w 5195064"/>
                  <a:gd name="connsiteY6" fmla="*/ 1703049 h 1730530"/>
                  <a:gd name="connsiteX7" fmla="*/ 4229241 w 5195064"/>
                  <a:gd name="connsiteY7" fmla="*/ 1703049 h 1730530"/>
                  <a:gd name="connsiteX8" fmla="*/ 4656460 w 5195064"/>
                  <a:gd name="connsiteY8" fmla="*/ 1695554 h 1730530"/>
                  <a:gd name="connsiteX9" fmla="*/ 4866323 w 5195064"/>
                  <a:gd name="connsiteY9" fmla="*/ 1448216 h 1730530"/>
                  <a:gd name="connsiteX10" fmla="*/ 5181116 w 5195064"/>
                  <a:gd name="connsiteY10" fmla="*/ 361429 h 1730530"/>
                  <a:gd name="connsiteX11" fmla="*/ 5083680 w 5195064"/>
                  <a:gd name="connsiteY11" fmla="*/ 46636 h 1730530"/>
                  <a:gd name="connsiteX12" fmla="*/ 4589005 w 5195064"/>
                  <a:gd name="connsiteY12" fmla="*/ 1665 h 1730530"/>
                  <a:gd name="connsiteX13" fmla="*/ 504185 w 5195064"/>
                  <a:gd name="connsiteY13" fmla="*/ 9160 h 173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95064" h="1730530">
                    <a:moveTo>
                      <a:pt x="504185" y="9160"/>
                    </a:moveTo>
                    <a:cubicBezTo>
                      <a:pt x="313685" y="6661"/>
                      <a:pt x="123185" y="4163"/>
                      <a:pt x="46985" y="84111"/>
                    </a:cubicBezTo>
                    <a:cubicBezTo>
                      <a:pt x="-29215" y="164059"/>
                      <a:pt x="-484" y="262744"/>
                      <a:pt x="46985" y="488846"/>
                    </a:cubicBezTo>
                    <a:cubicBezTo>
                      <a:pt x="94454" y="714948"/>
                      <a:pt x="233113" y="1237105"/>
                      <a:pt x="331798" y="1440721"/>
                    </a:cubicBezTo>
                    <a:cubicBezTo>
                      <a:pt x="430483" y="1644337"/>
                      <a:pt x="494191" y="1665574"/>
                      <a:pt x="639096" y="1710544"/>
                    </a:cubicBezTo>
                    <a:cubicBezTo>
                      <a:pt x="784001" y="1755514"/>
                      <a:pt x="1201227" y="1710544"/>
                      <a:pt x="1201227" y="1710544"/>
                    </a:cubicBezTo>
                    <a:lnTo>
                      <a:pt x="2790185" y="1703049"/>
                    </a:lnTo>
                    <a:lnTo>
                      <a:pt x="4229241" y="1703049"/>
                    </a:lnTo>
                    <a:cubicBezTo>
                      <a:pt x="4540287" y="1701800"/>
                      <a:pt x="4550280" y="1738026"/>
                      <a:pt x="4656460" y="1695554"/>
                    </a:cubicBezTo>
                    <a:cubicBezTo>
                      <a:pt x="4762640" y="1653082"/>
                      <a:pt x="4778880" y="1670570"/>
                      <a:pt x="4866323" y="1448216"/>
                    </a:cubicBezTo>
                    <a:cubicBezTo>
                      <a:pt x="4953766" y="1225862"/>
                      <a:pt x="5144890" y="595026"/>
                      <a:pt x="5181116" y="361429"/>
                    </a:cubicBezTo>
                    <a:cubicBezTo>
                      <a:pt x="5217342" y="127832"/>
                      <a:pt x="5182365" y="106597"/>
                      <a:pt x="5083680" y="46636"/>
                    </a:cubicBezTo>
                    <a:cubicBezTo>
                      <a:pt x="4984995" y="-13325"/>
                      <a:pt x="4589005" y="1665"/>
                      <a:pt x="4589005" y="1665"/>
                    </a:cubicBezTo>
                    <a:lnTo>
                      <a:pt x="504185" y="9160"/>
                    </a:ln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Freeform 4"/>
              <p:cNvSpPr/>
              <p:nvPr/>
            </p:nvSpPr>
            <p:spPr>
              <a:xfrm>
                <a:off x="3865661" y="4083099"/>
                <a:ext cx="5015826" cy="1576894"/>
              </a:xfrm>
              <a:custGeom>
                <a:avLst/>
                <a:gdLst>
                  <a:gd name="connsiteX0" fmla="*/ 272098 w 5015826"/>
                  <a:gd name="connsiteY0" fmla="*/ 12916 h 1576894"/>
                  <a:gd name="connsiteX1" fmla="*/ 54741 w 5015826"/>
                  <a:gd name="connsiteY1" fmla="*/ 80372 h 1576894"/>
                  <a:gd name="connsiteX2" fmla="*/ 2275 w 5015826"/>
                  <a:gd name="connsiteY2" fmla="*/ 275244 h 1576894"/>
                  <a:gd name="connsiteX3" fmla="*/ 107206 w 5015826"/>
                  <a:gd name="connsiteY3" fmla="*/ 664988 h 1576894"/>
                  <a:gd name="connsiteX4" fmla="*/ 317069 w 5015826"/>
                  <a:gd name="connsiteY4" fmla="*/ 1317060 h 1576894"/>
                  <a:gd name="connsiteX5" fmla="*/ 541921 w 5015826"/>
                  <a:gd name="connsiteY5" fmla="*/ 1549408 h 1576894"/>
                  <a:gd name="connsiteX6" fmla="*/ 879200 w 5015826"/>
                  <a:gd name="connsiteY6" fmla="*/ 1571893 h 1576894"/>
                  <a:gd name="connsiteX7" fmla="*/ 2595574 w 5015826"/>
                  <a:gd name="connsiteY7" fmla="*/ 1564398 h 1576894"/>
                  <a:gd name="connsiteX8" fmla="*/ 4296957 w 5015826"/>
                  <a:gd name="connsiteY8" fmla="*/ 1564398 h 1576894"/>
                  <a:gd name="connsiteX9" fmla="*/ 4664216 w 5015826"/>
                  <a:gd name="connsiteY9" fmla="*/ 1392011 h 1576894"/>
                  <a:gd name="connsiteX10" fmla="*/ 4934039 w 5015826"/>
                  <a:gd name="connsiteY10" fmla="*/ 657493 h 1576894"/>
                  <a:gd name="connsiteX11" fmla="*/ 5008990 w 5015826"/>
                  <a:gd name="connsiteY11" fmla="*/ 147828 h 1576894"/>
                  <a:gd name="connsiteX12" fmla="*/ 4791633 w 5015826"/>
                  <a:gd name="connsiteY12" fmla="*/ 12916 h 1576894"/>
                  <a:gd name="connsiteX13" fmla="*/ 4716682 w 5015826"/>
                  <a:gd name="connsiteY13" fmla="*/ 5421 h 1576894"/>
                  <a:gd name="connsiteX14" fmla="*/ 3427528 w 5015826"/>
                  <a:gd name="connsiteY14" fmla="*/ 12916 h 1576894"/>
                  <a:gd name="connsiteX15" fmla="*/ 272098 w 5015826"/>
                  <a:gd name="connsiteY15" fmla="*/ 12916 h 157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15826" h="1576894">
                    <a:moveTo>
                      <a:pt x="272098" y="12916"/>
                    </a:moveTo>
                    <a:cubicBezTo>
                      <a:pt x="185904" y="24783"/>
                      <a:pt x="99711" y="36651"/>
                      <a:pt x="54741" y="80372"/>
                    </a:cubicBezTo>
                    <a:cubicBezTo>
                      <a:pt x="9771" y="124093"/>
                      <a:pt x="-6469" y="177808"/>
                      <a:pt x="2275" y="275244"/>
                    </a:cubicBezTo>
                    <a:cubicBezTo>
                      <a:pt x="11019" y="372680"/>
                      <a:pt x="54740" y="491352"/>
                      <a:pt x="107206" y="664988"/>
                    </a:cubicBezTo>
                    <a:cubicBezTo>
                      <a:pt x="159672" y="838624"/>
                      <a:pt x="244616" y="1169657"/>
                      <a:pt x="317069" y="1317060"/>
                    </a:cubicBezTo>
                    <a:cubicBezTo>
                      <a:pt x="389522" y="1464463"/>
                      <a:pt x="448233" y="1506936"/>
                      <a:pt x="541921" y="1549408"/>
                    </a:cubicBezTo>
                    <a:cubicBezTo>
                      <a:pt x="635610" y="1591880"/>
                      <a:pt x="879200" y="1571893"/>
                      <a:pt x="879200" y="1571893"/>
                    </a:cubicBezTo>
                    <a:lnTo>
                      <a:pt x="2595574" y="1564398"/>
                    </a:lnTo>
                    <a:cubicBezTo>
                      <a:pt x="3165200" y="1563149"/>
                      <a:pt x="3952183" y="1593129"/>
                      <a:pt x="4296957" y="1564398"/>
                    </a:cubicBezTo>
                    <a:cubicBezTo>
                      <a:pt x="4641731" y="1535667"/>
                      <a:pt x="4558036" y="1543162"/>
                      <a:pt x="4664216" y="1392011"/>
                    </a:cubicBezTo>
                    <a:cubicBezTo>
                      <a:pt x="4770396" y="1240860"/>
                      <a:pt x="4876577" y="864857"/>
                      <a:pt x="4934039" y="657493"/>
                    </a:cubicBezTo>
                    <a:cubicBezTo>
                      <a:pt x="4991501" y="450129"/>
                      <a:pt x="5032724" y="255258"/>
                      <a:pt x="5008990" y="147828"/>
                    </a:cubicBezTo>
                    <a:cubicBezTo>
                      <a:pt x="4985256" y="40399"/>
                      <a:pt x="4840351" y="36650"/>
                      <a:pt x="4791633" y="12916"/>
                    </a:cubicBezTo>
                    <a:cubicBezTo>
                      <a:pt x="4742915" y="-10818"/>
                      <a:pt x="4716682" y="5421"/>
                      <a:pt x="4716682" y="5421"/>
                    </a:cubicBezTo>
                    <a:lnTo>
                      <a:pt x="3427528" y="12916"/>
                    </a:lnTo>
                    <a:lnTo>
                      <a:pt x="272098" y="12916"/>
                    </a:lnTo>
                    <a:close/>
                  </a:path>
                </a:pathLst>
              </a:custGeom>
              <a:solidFill>
                <a:srgbClr val="1D3F78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 8"/>
              <p:cNvSpPr/>
              <p:nvPr/>
            </p:nvSpPr>
            <p:spPr>
              <a:xfrm>
                <a:off x="3904670" y="4149047"/>
                <a:ext cx="4979205" cy="1525931"/>
              </a:xfrm>
              <a:custGeom>
                <a:avLst/>
                <a:gdLst>
                  <a:gd name="connsiteX0" fmla="*/ 353011 w 4979205"/>
                  <a:gd name="connsiteY0" fmla="*/ 14424 h 1525931"/>
                  <a:gd name="connsiteX1" fmla="*/ 135653 w 4979205"/>
                  <a:gd name="connsiteY1" fmla="*/ 14424 h 1525931"/>
                  <a:gd name="connsiteX2" fmla="*/ 23227 w 4979205"/>
                  <a:gd name="connsiteY2" fmla="*/ 164325 h 1525931"/>
                  <a:gd name="connsiteX3" fmla="*/ 23227 w 4979205"/>
                  <a:gd name="connsiteY3" fmla="*/ 434148 h 1525931"/>
                  <a:gd name="connsiteX4" fmla="*/ 270565 w 4979205"/>
                  <a:gd name="connsiteY4" fmla="*/ 1236122 h 1525931"/>
                  <a:gd name="connsiteX5" fmla="*/ 555378 w 4979205"/>
                  <a:gd name="connsiteY5" fmla="*/ 1505945 h 1525931"/>
                  <a:gd name="connsiteX6" fmla="*/ 1147489 w 4979205"/>
                  <a:gd name="connsiteY6" fmla="*/ 1505945 h 1525931"/>
                  <a:gd name="connsiteX7" fmla="*/ 3665837 w 4979205"/>
                  <a:gd name="connsiteY7" fmla="*/ 1505945 h 1525931"/>
                  <a:gd name="connsiteX8" fmla="*/ 4265443 w 4979205"/>
                  <a:gd name="connsiteY8" fmla="*/ 1505945 h 1525931"/>
                  <a:gd name="connsiteX9" fmla="*/ 4580237 w 4979205"/>
                  <a:gd name="connsiteY9" fmla="*/ 1423499 h 1525931"/>
                  <a:gd name="connsiteX10" fmla="*/ 4767614 w 4979205"/>
                  <a:gd name="connsiteY10" fmla="*/ 988784 h 1525931"/>
                  <a:gd name="connsiteX11" fmla="*/ 4977476 w 4979205"/>
                  <a:gd name="connsiteY11" fmla="*/ 299237 h 1525931"/>
                  <a:gd name="connsiteX12" fmla="*/ 4842565 w 4979205"/>
                  <a:gd name="connsiteY12" fmla="*/ 36909 h 1525931"/>
                  <a:gd name="connsiteX13" fmla="*/ 4430335 w 4979205"/>
                  <a:gd name="connsiteY13" fmla="*/ 6929 h 1525931"/>
                  <a:gd name="connsiteX14" fmla="*/ 353011 w 4979205"/>
                  <a:gd name="connsiteY14" fmla="*/ 14424 h 1525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979205" h="1525931">
                    <a:moveTo>
                      <a:pt x="353011" y="14424"/>
                    </a:moveTo>
                    <a:cubicBezTo>
                      <a:pt x="271814" y="1932"/>
                      <a:pt x="190617" y="-10560"/>
                      <a:pt x="135653" y="14424"/>
                    </a:cubicBezTo>
                    <a:cubicBezTo>
                      <a:pt x="80689" y="39408"/>
                      <a:pt x="41965" y="94371"/>
                      <a:pt x="23227" y="164325"/>
                    </a:cubicBezTo>
                    <a:cubicBezTo>
                      <a:pt x="4489" y="234279"/>
                      <a:pt x="-17996" y="255515"/>
                      <a:pt x="23227" y="434148"/>
                    </a:cubicBezTo>
                    <a:cubicBezTo>
                      <a:pt x="64450" y="612781"/>
                      <a:pt x="181873" y="1057489"/>
                      <a:pt x="270565" y="1236122"/>
                    </a:cubicBezTo>
                    <a:cubicBezTo>
                      <a:pt x="359257" y="1414755"/>
                      <a:pt x="409224" y="1460975"/>
                      <a:pt x="555378" y="1505945"/>
                    </a:cubicBezTo>
                    <a:cubicBezTo>
                      <a:pt x="701532" y="1550915"/>
                      <a:pt x="1147489" y="1505945"/>
                      <a:pt x="1147489" y="1505945"/>
                    </a:cubicBezTo>
                    <a:lnTo>
                      <a:pt x="3665837" y="1505945"/>
                    </a:lnTo>
                    <a:cubicBezTo>
                      <a:pt x="4185496" y="1505945"/>
                      <a:pt x="4113043" y="1519686"/>
                      <a:pt x="4265443" y="1505945"/>
                    </a:cubicBezTo>
                    <a:cubicBezTo>
                      <a:pt x="4417843" y="1492204"/>
                      <a:pt x="4496542" y="1509692"/>
                      <a:pt x="4580237" y="1423499"/>
                    </a:cubicBezTo>
                    <a:cubicBezTo>
                      <a:pt x="4663932" y="1337306"/>
                      <a:pt x="4701408" y="1176161"/>
                      <a:pt x="4767614" y="988784"/>
                    </a:cubicBezTo>
                    <a:cubicBezTo>
                      <a:pt x="4833820" y="801407"/>
                      <a:pt x="4964984" y="457883"/>
                      <a:pt x="4977476" y="299237"/>
                    </a:cubicBezTo>
                    <a:cubicBezTo>
                      <a:pt x="4989968" y="140591"/>
                      <a:pt x="4933755" y="85627"/>
                      <a:pt x="4842565" y="36909"/>
                    </a:cubicBezTo>
                    <a:cubicBezTo>
                      <a:pt x="4751375" y="-11809"/>
                      <a:pt x="4430335" y="6929"/>
                      <a:pt x="4430335" y="6929"/>
                    </a:cubicBezTo>
                    <a:lnTo>
                      <a:pt x="353011" y="14424"/>
                    </a:lnTo>
                    <a:close/>
                  </a:path>
                </a:pathLst>
              </a:custGeom>
              <a:solidFill>
                <a:srgbClr val="9ED1CB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Freeform 9"/>
              <p:cNvSpPr/>
              <p:nvPr/>
            </p:nvSpPr>
            <p:spPr>
              <a:xfrm>
                <a:off x="3908518" y="4132941"/>
                <a:ext cx="4968029" cy="895648"/>
              </a:xfrm>
              <a:custGeom>
                <a:avLst/>
                <a:gdLst>
                  <a:gd name="connsiteX0" fmla="*/ 138945 w 4968029"/>
                  <a:gd name="connsiteY0" fmla="*/ 755060 h 895648"/>
                  <a:gd name="connsiteX1" fmla="*/ 93975 w 4968029"/>
                  <a:gd name="connsiteY1" fmla="*/ 350326 h 895648"/>
                  <a:gd name="connsiteX2" fmla="*/ 236381 w 4968029"/>
                  <a:gd name="connsiteY2" fmla="*/ 147958 h 895648"/>
                  <a:gd name="connsiteX3" fmla="*/ 416263 w 4968029"/>
                  <a:gd name="connsiteY3" fmla="*/ 95493 h 895648"/>
                  <a:gd name="connsiteX4" fmla="*/ 731057 w 4968029"/>
                  <a:gd name="connsiteY4" fmla="*/ 95493 h 895648"/>
                  <a:gd name="connsiteX5" fmla="*/ 3024552 w 4968029"/>
                  <a:gd name="connsiteY5" fmla="*/ 102988 h 895648"/>
                  <a:gd name="connsiteX6" fmla="*/ 4411142 w 4968029"/>
                  <a:gd name="connsiteY6" fmla="*/ 95493 h 895648"/>
                  <a:gd name="connsiteX7" fmla="*/ 4733430 w 4968029"/>
                  <a:gd name="connsiteY7" fmla="*/ 117978 h 895648"/>
                  <a:gd name="connsiteX8" fmla="*/ 4845857 w 4968029"/>
                  <a:gd name="connsiteY8" fmla="*/ 222909 h 895648"/>
                  <a:gd name="connsiteX9" fmla="*/ 4845857 w 4968029"/>
                  <a:gd name="connsiteY9" fmla="*/ 590168 h 895648"/>
                  <a:gd name="connsiteX10" fmla="*/ 4785896 w 4968029"/>
                  <a:gd name="connsiteY10" fmla="*/ 889972 h 895648"/>
                  <a:gd name="connsiteX11" fmla="*/ 4965778 w 4968029"/>
                  <a:gd name="connsiteY11" fmla="*/ 320345 h 895648"/>
                  <a:gd name="connsiteX12" fmla="*/ 4868342 w 4968029"/>
                  <a:gd name="connsiteY12" fmla="*/ 80503 h 895648"/>
                  <a:gd name="connsiteX13" fmla="*/ 4606014 w 4968029"/>
                  <a:gd name="connsiteY13" fmla="*/ 5552 h 895648"/>
                  <a:gd name="connsiteX14" fmla="*/ 4148814 w 4968029"/>
                  <a:gd name="connsiteY14" fmla="*/ 5552 h 895648"/>
                  <a:gd name="connsiteX15" fmla="*/ 1802853 w 4968029"/>
                  <a:gd name="connsiteY15" fmla="*/ 5552 h 895648"/>
                  <a:gd name="connsiteX16" fmla="*/ 386283 w 4968029"/>
                  <a:gd name="connsiteY16" fmla="*/ 5552 h 895648"/>
                  <a:gd name="connsiteX17" fmla="*/ 131450 w 4968029"/>
                  <a:gd name="connsiteY17" fmla="*/ 20542 h 895648"/>
                  <a:gd name="connsiteX18" fmla="*/ 4034 w 4968029"/>
                  <a:gd name="connsiteY18" fmla="*/ 200424 h 895648"/>
                  <a:gd name="connsiteX19" fmla="*/ 41509 w 4968029"/>
                  <a:gd name="connsiteY19" fmla="*/ 545198 h 895648"/>
                  <a:gd name="connsiteX20" fmla="*/ 138945 w 4968029"/>
                  <a:gd name="connsiteY20" fmla="*/ 815021 h 895648"/>
                  <a:gd name="connsiteX21" fmla="*/ 138945 w 4968029"/>
                  <a:gd name="connsiteY21" fmla="*/ 755060 h 89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68029" h="895648">
                    <a:moveTo>
                      <a:pt x="138945" y="755060"/>
                    </a:moveTo>
                    <a:cubicBezTo>
                      <a:pt x="131450" y="677611"/>
                      <a:pt x="77736" y="451510"/>
                      <a:pt x="93975" y="350326"/>
                    </a:cubicBezTo>
                    <a:cubicBezTo>
                      <a:pt x="110214" y="249142"/>
                      <a:pt x="182666" y="190430"/>
                      <a:pt x="236381" y="147958"/>
                    </a:cubicBezTo>
                    <a:cubicBezTo>
                      <a:pt x="290096" y="105486"/>
                      <a:pt x="333817" y="104237"/>
                      <a:pt x="416263" y="95493"/>
                    </a:cubicBezTo>
                    <a:cubicBezTo>
                      <a:pt x="498709" y="86749"/>
                      <a:pt x="731057" y="95493"/>
                      <a:pt x="731057" y="95493"/>
                    </a:cubicBezTo>
                    <a:lnTo>
                      <a:pt x="3024552" y="102988"/>
                    </a:lnTo>
                    <a:lnTo>
                      <a:pt x="4411142" y="95493"/>
                    </a:lnTo>
                    <a:cubicBezTo>
                      <a:pt x="4695955" y="97991"/>
                      <a:pt x="4660978" y="96742"/>
                      <a:pt x="4733430" y="117978"/>
                    </a:cubicBezTo>
                    <a:cubicBezTo>
                      <a:pt x="4805882" y="139214"/>
                      <a:pt x="4827119" y="144211"/>
                      <a:pt x="4845857" y="222909"/>
                    </a:cubicBezTo>
                    <a:cubicBezTo>
                      <a:pt x="4864595" y="301607"/>
                      <a:pt x="4855850" y="478991"/>
                      <a:pt x="4845857" y="590168"/>
                    </a:cubicBezTo>
                    <a:cubicBezTo>
                      <a:pt x="4835864" y="701345"/>
                      <a:pt x="4765909" y="934942"/>
                      <a:pt x="4785896" y="889972"/>
                    </a:cubicBezTo>
                    <a:cubicBezTo>
                      <a:pt x="4805883" y="845002"/>
                      <a:pt x="4952037" y="455257"/>
                      <a:pt x="4965778" y="320345"/>
                    </a:cubicBezTo>
                    <a:cubicBezTo>
                      <a:pt x="4979519" y="185433"/>
                      <a:pt x="4928303" y="132968"/>
                      <a:pt x="4868342" y="80503"/>
                    </a:cubicBezTo>
                    <a:cubicBezTo>
                      <a:pt x="4808381" y="28038"/>
                      <a:pt x="4725935" y="18044"/>
                      <a:pt x="4606014" y="5552"/>
                    </a:cubicBezTo>
                    <a:cubicBezTo>
                      <a:pt x="4486093" y="-6940"/>
                      <a:pt x="4148814" y="5552"/>
                      <a:pt x="4148814" y="5552"/>
                    </a:cubicBezTo>
                    <a:lnTo>
                      <a:pt x="1802853" y="5552"/>
                    </a:lnTo>
                    <a:lnTo>
                      <a:pt x="386283" y="5552"/>
                    </a:lnTo>
                    <a:cubicBezTo>
                      <a:pt x="107716" y="8050"/>
                      <a:pt x="195158" y="-11937"/>
                      <a:pt x="131450" y="20542"/>
                    </a:cubicBezTo>
                    <a:cubicBezTo>
                      <a:pt x="67742" y="53021"/>
                      <a:pt x="19024" y="112981"/>
                      <a:pt x="4034" y="200424"/>
                    </a:cubicBezTo>
                    <a:cubicBezTo>
                      <a:pt x="-10956" y="287867"/>
                      <a:pt x="19024" y="442765"/>
                      <a:pt x="41509" y="545198"/>
                    </a:cubicBezTo>
                    <a:cubicBezTo>
                      <a:pt x="63994" y="647631"/>
                      <a:pt x="123955" y="783791"/>
                      <a:pt x="138945" y="815021"/>
                    </a:cubicBezTo>
                    <a:cubicBezTo>
                      <a:pt x="153935" y="846251"/>
                      <a:pt x="146440" y="832509"/>
                      <a:pt x="138945" y="755060"/>
                    </a:cubicBezTo>
                    <a:close/>
                  </a:path>
                </a:pathLst>
              </a:custGeom>
              <a:solidFill>
                <a:srgbClr val="70949F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Oval 13"/>
            <p:cNvSpPr/>
            <p:nvPr/>
          </p:nvSpPr>
          <p:spPr>
            <a:xfrm>
              <a:off x="8293775" y="4862132"/>
              <a:ext cx="846945" cy="416187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008813" y="4822459"/>
              <a:ext cx="1086787" cy="19167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outerShdw dist="12700" dir="5400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008813" y="5094664"/>
              <a:ext cx="1086787" cy="19167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outerShdw dist="127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5424817" y="5907716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5494306" y="5966975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/>
            <p:cNvSpPr/>
            <p:nvPr/>
          </p:nvSpPr>
          <p:spPr>
            <a:xfrm>
              <a:off x="8293774" y="4801698"/>
              <a:ext cx="846945" cy="416187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952878" y="4798839"/>
              <a:ext cx="1084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i="1" dirty="0" smtClean="0">
                  <a:solidFill>
                    <a:srgbClr val="00286A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Planet Name</a:t>
              </a:r>
              <a:endParaRPr lang="en-US" sz="1000" b="1" i="1" dirty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097441" y="5048178"/>
              <a:ext cx="1084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i="1" smtClean="0">
                  <a:solidFill>
                    <a:srgbClr val="00286A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Password</a:t>
              </a:r>
              <a:endParaRPr lang="en-US" sz="1000" b="1" i="1" dirty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8314188" y="4816260"/>
              <a:ext cx="882512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LOG IN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469773" y="5413654"/>
              <a:ext cx="2030006" cy="170151"/>
            </a:xfrm>
            <a:prstGeom prst="rect">
              <a:avLst/>
            </a:prstGeom>
            <a:solidFill>
              <a:srgbClr val="B9F4EF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557980" y="5374966"/>
              <a:ext cx="2216627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 smtClean="0">
                  <a:ln w="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MT Condensed Light" charset="0"/>
                  <a:ea typeface="Abadi MT Condensed Light" charset="0"/>
                  <a:cs typeface="Abadi MT Condensed Light" charset="0"/>
                </a:rPr>
                <a:t>BIILD-IT- YOURSELF LABORATORY</a:t>
              </a:r>
              <a:endParaRPr lang="en-US" sz="1100" b="1" dirty="0">
                <a:ln w="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badi MT Condensed Light" charset="0"/>
                <a:ea typeface="Abadi MT Condensed Light" charset="0"/>
                <a:cs typeface="Abadi MT Condensed Light" charset="0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350582" y="5935693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5796282" y="4658074"/>
              <a:ext cx="1036505" cy="100310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0830" h="106738">
                  <a:moveTo>
                    <a:pt x="0" y="0"/>
                  </a:moveTo>
                  <a:lnTo>
                    <a:pt x="922047" y="13063"/>
                  </a:lnTo>
                  <a:lnTo>
                    <a:pt x="980830" y="106738"/>
                  </a:lnTo>
                  <a:lnTo>
                    <a:pt x="71846" y="1067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5657538" y="4364512"/>
              <a:ext cx="1135571" cy="337245"/>
              <a:chOff x="4517848" y="4307362"/>
              <a:chExt cx="1135571" cy="337245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4517848" y="4307362"/>
                <a:ext cx="1053769" cy="283329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10"/>
              <p:cNvSpPr/>
              <p:nvPr/>
            </p:nvSpPr>
            <p:spPr>
              <a:xfrm>
                <a:off x="5475621" y="4310451"/>
                <a:ext cx="170922" cy="32664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746368"/>
                  <a:gd name="connsiteY0" fmla="*/ 0 h 283329"/>
                  <a:gd name="connsiteX1" fmla="*/ 1655751 w 1746368"/>
                  <a:gd name="connsiteY1" fmla="*/ 1 h 283329"/>
                  <a:gd name="connsiteX2" fmla="*/ 1746368 w 1746368"/>
                  <a:gd name="connsiteY2" fmla="*/ 275091 h 283329"/>
                  <a:gd name="connsiteX3" fmla="*/ 783215 w 1746368"/>
                  <a:gd name="connsiteY3" fmla="*/ 283329 h 283329"/>
                  <a:gd name="connsiteX4" fmla="*/ 0 w 1746368"/>
                  <a:gd name="connsiteY4" fmla="*/ 0 h 283329"/>
                  <a:gd name="connsiteX0" fmla="*/ 0 w 1804085"/>
                  <a:gd name="connsiteY0" fmla="*/ 0 h 297138"/>
                  <a:gd name="connsiteX1" fmla="*/ 1713468 w 1804085"/>
                  <a:gd name="connsiteY1" fmla="*/ 13810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804085"/>
                  <a:gd name="connsiteY0" fmla="*/ 0 h 297138"/>
                  <a:gd name="connsiteX1" fmla="*/ 1078583 w 1804085"/>
                  <a:gd name="connsiteY1" fmla="*/ 62141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746368"/>
                  <a:gd name="connsiteY0" fmla="*/ 0 h 357945"/>
                  <a:gd name="connsiteX1" fmla="*/ 1078583 w 1746368"/>
                  <a:gd name="connsiteY1" fmla="*/ 62141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746368"/>
                  <a:gd name="connsiteY0" fmla="*/ 0 h 357945"/>
                  <a:gd name="connsiteX1" fmla="*/ 774511 w 1746368"/>
                  <a:gd name="connsiteY1" fmla="*/ 56078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543651"/>
                  <a:gd name="connsiteY0" fmla="*/ 0 h 364008"/>
                  <a:gd name="connsiteX1" fmla="*/ 774511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543651"/>
                  <a:gd name="connsiteY0" fmla="*/ 0 h 364008"/>
                  <a:gd name="connsiteX1" fmla="*/ 622476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442297"/>
                  <a:gd name="connsiteY0" fmla="*/ 0 h 345820"/>
                  <a:gd name="connsiteX1" fmla="*/ 622476 w 1442297"/>
                  <a:gd name="connsiteY1" fmla="*/ 56078 h 345820"/>
                  <a:gd name="connsiteX2" fmla="*/ 1442297 w 1442297"/>
                  <a:gd name="connsiteY2" fmla="*/ 345820 h 345820"/>
                  <a:gd name="connsiteX3" fmla="*/ 840932 w 1442297"/>
                  <a:gd name="connsiteY3" fmla="*/ 297138 h 345820"/>
                  <a:gd name="connsiteX4" fmla="*/ 0 w 1442297"/>
                  <a:gd name="connsiteY4" fmla="*/ 0 h 34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2297" h="345820">
                    <a:moveTo>
                      <a:pt x="0" y="0"/>
                    </a:moveTo>
                    <a:lnTo>
                      <a:pt x="622476" y="56078"/>
                    </a:lnTo>
                    <a:lnTo>
                      <a:pt x="1442297" y="345820"/>
                    </a:lnTo>
                    <a:lnTo>
                      <a:pt x="840932" y="2971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44" name="Rectangle 10"/>
              <p:cNvSpPr/>
              <p:nvPr/>
            </p:nvSpPr>
            <p:spPr>
              <a:xfrm>
                <a:off x="4606376" y="4578153"/>
                <a:ext cx="1047043" cy="6645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8" name="Rectangle 85"/>
            <p:cNvSpPr/>
            <p:nvPr/>
          </p:nvSpPr>
          <p:spPr>
            <a:xfrm>
              <a:off x="8246502" y="4625187"/>
              <a:ext cx="1085342" cy="101560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22047"/>
                <a:gd name="connsiteY0" fmla="*/ 0 h 106738"/>
                <a:gd name="connsiteX1" fmla="*/ 922047 w 922047"/>
                <a:gd name="connsiteY1" fmla="*/ 13063 h 106738"/>
                <a:gd name="connsiteX2" fmla="*/ 758328 w 922047"/>
                <a:gd name="connsiteY2" fmla="*/ 106738 h 106738"/>
                <a:gd name="connsiteX3" fmla="*/ 71846 w 922047"/>
                <a:gd name="connsiteY3" fmla="*/ 106738 h 106738"/>
                <a:gd name="connsiteX4" fmla="*/ 0 w 922047"/>
                <a:gd name="connsiteY4" fmla="*/ 0 h 106738"/>
                <a:gd name="connsiteX0" fmla="*/ 0 w 823157"/>
                <a:gd name="connsiteY0" fmla="*/ 837 h 107575"/>
                <a:gd name="connsiteX1" fmla="*/ 823157 w 823157"/>
                <a:gd name="connsiteY1" fmla="*/ 0 h 107575"/>
                <a:gd name="connsiteX2" fmla="*/ 758328 w 823157"/>
                <a:gd name="connsiteY2" fmla="*/ 107575 h 107575"/>
                <a:gd name="connsiteX3" fmla="*/ 71846 w 823157"/>
                <a:gd name="connsiteY3" fmla="*/ 107575 h 107575"/>
                <a:gd name="connsiteX4" fmla="*/ 0 w 823157"/>
                <a:gd name="connsiteY4" fmla="*/ 837 h 107575"/>
                <a:gd name="connsiteX0" fmla="*/ 63339 w 751311"/>
                <a:gd name="connsiteY0" fmla="*/ 837 h 107575"/>
                <a:gd name="connsiteX1" fmla="*/ 751311 w 751311"/>
                <a:gd name="connsiteY1" fmla="*/ 0 h 107575"/>
                <a:gd name="connsiteX2" fmla="*/ 686482 w 751311"/>
                <a:gd name="connsiteY2" fmla="*/ 107575 h 107575"/>
                <a:gd name="connsiteX3" fmla="*/ 0 w 751311"/>
                <a:gd name="connsiteY3" fmla="*/ 107575 h 107575"/>
                <a:gd name="connsiteX4" fmla="*/ 63339 w 751311"/>
                <a:gd name="connsiteY4" fmla="*/ 837 h 107575"/>
                <a:gd name="connsiteX0" fmla="*/ 95970 w 751311"/>
                <a:gd name="connsiteY0" fmla="*/ 0 h 122492"/>
                <a:gd name="connsiteX1" fmla="*/ 751311 w 751311"/>
                <a:gd name="connsiteY1" fmla="*/ 14917 h 122492"/>
                <a:gd name="connsiteX2" fmla="*/ 686482 w 751311"/>
                <a:gd name="connsiteY2" fmla="*/ 122492 h 122492"/>
                <a:gd name="connsiteX3" fmla="*/ 0 w 751311"/>
                <a:gd name="connsiteY3" fmla="*/ 122492 h 122492"/>
                <a:gd name="connsiteX4" fmla="*/ 95970 w 751311"/>
                <a:gd name="connsiteY4" fmla="*/ 0 h 122492"/>
                <a:gd name="connsiteX0" fmla="*/ 95970 w 774619"/>
                <a:gd name="connsiteY0" fmla="*/ 0 h 122492"/>
                <a:gd name="connsiteX1" fmla="*/ 774619 w 774619"/>
                <a:gd name="connsiteY1" fmla="*/ 22794 h 122492"/>
                <a:gd name="connsiteX2" fmla="*/ 686482 w 774619"/>
                <a:gd name="connsiteY2" fmla="*/ 122492 h 122492"/>
                <a:gd name="connsiteX3" fmla="*/ 0 w 774619"/>
                <a:gd name="connsiteY3" fmla="*/ 122492 h 122492"/>
                <a:gd name="connsiteX4" fmla="*/ 95970 w 774619"/>
                <a:gd name="connsiteY4" fmla="*/ 0 h 122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4619" h="122492">
                  <a:moveTo>
                    <a:pt x="95970" y="0"/>
                  </a:moveTo>
                  <a:lnTo>
                    <a:pt x="774619" y="22794"/>
                  </a:lnTo>
                  <a:lnTo>
                    <a:pt x="686482" y="122492"/>
                  </a:lnTo>
                  <a:lnTo>
                    <a:pt x="0" y="122492"/>
                  </a:lnTo>
                  <a:lnTo>
                    <a:pt x="95970" y="0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8" name="Group 47"/>
            <p:cNvGrpSpPr/>
            <p:nvPr/>
          </p:nvGrpSpPr>
          <p:grpSpPr>
            <a:xfrm flipH="1">
              <a:off x="8314188" y="4343616"/>
              <a:ext cx="1140881" cy="328434"/>
              <a:chOff x="4670248" y="4459762"/>
              <a:chExt cx="1135571" cy="337245"/>
            </a:xfrm>
          </p:grpSpPr>
          <p:sp>
            <p:nvSpPr>
              <p:cNvPr id="45" name="Rectangle 10"/>
              <p:cNvSpPr/>
              <p:nvPr/>
            </p:nvSpPr>
            <p:spPr>
              <a:xfrm>
                <a:off x="4670248" y="4459762"/>
                <a:ext cx="1053769" cy="283329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10"/>
              <p:cNvSpPr/>
              <p:nvPr/>
            </p:nvSpPr>
            <p:spPr>
              <a:xfrm>
                <a:off x="5628021" y="4462851"/>
                <a:ext cx="170922" cy="32664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746368"/>
                  <a:gd name="connsiteY0" fmla="*/ 0 h 283329"/>
                  <a:gd name="connsiteX1" fmla="*/ 1655751 w 1746368"/>
                  <a:gd name="connsiteY1" fmla="*/ 1 h 283329"/>
                  <a:gd name="connsiteX2" fmla="*/ 1746368 w 1746368"/>
                  <a:gd name="connsiteY2" fmla="*/ 275091 h 283329"/>
                  <a:gd name="connsiteX3" fmla="*/ 783215 w 1746368"/>
                  <a:gd name="connsiteY3" fmla="*/ 283329 h 283329"/>
                  <a:gd name="connsiteX4" fmla="*/ 0 w 1746368"/>
                  <a:gd name="connsiteY4" fmla="*/ 0 h 283329"/>
                  <a:gd name="connsiteX0" fmla="*/ 0 w 1804085"/>
                  <a:gd name="connsiteY0" fmla="*/ 0 h 297138"/>
                  <a:gd name="connsiteX1" fmla="*/ 1713468 w 1804085"/>
                  <a:gd name="connsiteY1" fmla="*/ 13810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804085"/>
                  <a:gd name="connsiteY0" fmla="*/ 0 h 297138"/>
                  <a:gd name="connsiteX1" fmla="*/ 1078583 w 1804085"/>
                  <a:gd name="connsiteY1" fmla="*/ 62141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746368"/>
                  <a:gd name="connsiteY0" fmla="*/ 0 h 357945"/>
                  <a:gd name="connsiteX1" fmla="*/ 1078583 w 1746368"/>
                  <a:gd name="connsiteY1" fmla="*/ 62141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746368"/>
                  <a:gd name="connsiteY0" fmla="*/ 0 h 357945"/>
                  <a:gd name="connsiteX1" fmla="*/ 774511 w 1746368"/>
                  <a:gd name="connsiteY1" fmla="*/ 56078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543651"/>
                  <a:gd name="connsiteY0" fmla="*/ 0 h 364008"/>
                  <a:gd name="connsiteX1" fmla="*/ 774511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543651"/>
                  <a:gd name="connsiteY0" fmla="*/ 0 h 364008"/>
                  <a:gd name="connsiteX1" fmla="*/ 622476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442297"/>
                  <a:gd name="connsiteY0" fmla="*/ 0 h 345820"/>
                  <a:gd name="connsiteX1" fmla="*/ 622476 w 1442297"/>
                  <a:gd name="connsiteY1" fmla="*/ 56078 h 345820"/>
                  <a:gd name="connsiteX2" fmla="*/ 1442297 w 1442297"/>
                  <a:gd name="connsiteY2" fmla="*/ 345820 h 345820"/>
                  <a:gd name="connsiteX3" fmla="*/ 840932 w 1442297"/>
                  <a:gd name="connsiteY3" fmla="*/ 297138 h 345820"/>
                  <a:gd name="connsiteX4" fmla="*/ 0 w 1442297"/>
                  <a:gd name="connsiteY4" fmla="*/ 0 h 34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2297" h="345820">
                    <a:moveTo>
                      <a:pt x="0" y="0"/>
                    </a:moveTo>
                    <a:lnTo>
                      <a:pt x="622476" y="56078"/>
                    </a:lnTo>
                    <a:lnTo>
                      <a:pt x="1442297" y="345820"/>
                    </a:lnTo>
                    <a:lnTo>
                      <a:pt x="840932" y="2971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47" name="Rectangle 10"/>
              <p:cNvSpPr/>
              <p:nvPr/>
            </p:nvSpPr>
            <p:spPr>
              <a:xfrm>
                <a:off x="4758776" y="4730553"/>
                <a:ext cx="1047043" cy="6645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" name="Rectangle 85"/>
            <p:cNvSpPr/>
            <p:nvPr/>
          </p:nvSpPr>
          <p:spPr>
            <a:xfrm>
              <a:off x="7114099" y="4655157"/>
              <a:ext cx="909544" cy="108408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22047"/>
                <a:gd name="connsiteY0" fmla="*/ 0 h 106738"/>
                <a:gd name="connsiteX1" fmla="*/ 922047 w 922047"/>
                <a:gd name="connsiteY1" fmla="*/ 13063 h 106738"/>
                <a:gd name="connsiteX2" fmla="*/ 758328 w 922047"/>
                <a:gd name="connsiteY2" fmla="*/ 106738 h 106738"/>
                <a:gd name="connsiteX3" fmla="*/ 71846 w 922047"/>
                <a:gd name="connsiteY3" fmla="*/ 106738 h 106738"/>
                <a:gd name="connsiteX4" fmla="*/ 0 w 922047"/>
                <a:gd name="connsiteY4" fmla="*/ 0 h 106738"/>
                <a:gd name="connsiteX0" fmla="*/ 0 w 823157"/>
                <a:gd name="connsiteY0" fmla="*/ 837 h 107575"/>
                <a:gd name="connsiteX1" fmla="*/ 823157 w 823157"/>
                <a:gd name="connsiteY1" fmla="*/ 0 h 107575"/>
                <a:gd name="connsiteX2" fmla="*/ 758328 w 823157"/>
                <a:gd name="connsiteY2" fmla="*/ 107575 h 107575"/>
                <a:gd name="connsiteX3" fmla="*/ 71846 w 823157"/>
                <a:gd name="connsiteY3" fmla="*/ 107575 h 107575"/>
                <a:gd name="connsiteX4" fmla="*/ 0 w 823157"/>
                <a:gd name="connsiteY4" fmla="*/ 837 h 107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3157" h="107575">
                  <a:moveTo>
                    <a:pt x="0" y="837"/>
                  </a:moveTo>
                  <a:lnTo>
                    <a:pt x="823157" y="0"/>
                  </a:lnTo>
                  <a:lnTo>
                    <a:pt x="758328" y="107575"/>
                  </a:lnTo>
                  <a:lnTo>
                    <a:pt x="71846" y="107575"/>
                  </a:lnTo>
                  <a:lnTo>
                    <a:pt x="0" y="837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6993813" y="4348632"/>
              <a:ext cx="1119671" cy="357447"/>
              <a:chOff x="5854123" y="4291482"/>
              <a:chExt cx="1119671" cy="357447"/>
            </a:xfrm>
          </p:grpSpPr>
          <p:sp>
            <p:nvSpPr>
              <p:cNvPr id="40" name="Rectangle 10"/>
              <p:cNvSpPr/>
              <p:nvPr/>
            </p:nvSpPr>
            <p:spPr>
              <a:xfrm>
                <a:off x="5854123" y="4291482"/>
                <a:ext cx="1119671" cy="299803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671" h="299803">
                    <a:moveTo>
                      <a:pt x="0" y="16474"/>
                    </a:moveTo>
                    <a:lnTo>
                      <a:pt x="1119671" y="0"/>
                    </a:lnTo>
                    <a:lnTo>
                      <a:pt x="1053769" y="291565"/>
                    </a:lnTo>
                    <a:lnTo>
                      <a:pt x="90616" y="299803"/>
                    </a:lnTo>
                    <a:lnTo>
                      <a:pt x="0" y="16474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10"/>
              <p:cNvSpPr/>
              <p:nvPr/>
            </p:nvSpPr>
            <p:spPr>
              <a:xfrm>
                <a:off x="5943254" y="4583636"/>
                <a:ext cx="960163" cy="65293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671" h="299803">
                    <a:moveTo>
                      <a:pt x="0" y="16474"/>
                    </a:moveTo>
                    <a:lnTo>
                      <a:pt x="1119671" y="0"/>
                    </a:lnTo>
                    <a:lnTo>
                      <a:pt x="1053769" y="291565"/>
                    </a:lnTo>
                    <a:lnTo>
                      <a:pt x="90616" y="299803"/>
                    </a:lnTo>
                    <a:lnTo>
                      <a:pt x="0" y="16474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TextBox 75"/>
            <p:cNvSpPr txBox="1"/>
            <p:nvPr/>
          </p:nvSpPr>
          <p:spPr>
            <a:xfrm>
              <a:off x="5693506" y="4342832"/>
              <a:ext cx="94631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SIGN UP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7014341" y="4339473"/>
              <a:ext cx="1175342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TEST RIDE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457975" y="4320870"/>
              <a:ext cx="94631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MISSION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90" name="Freeform 89"/>
            <p:cNvSpPr/>
            <p:nvPr/>
          </p:nvSpPr>
          <p:spPr>
            <a:xfrm>
              <a:off x="4647009" y="4770321"/>
              <a:ext cx="591500" cy="738042"/>
            </a:xfrm>
            <a:custGeom>
              <a:avLst/>
              <a:gdLst>
                <a:gd name="connsiteX0" fmla="*/ 378881 w 591500"/>
                <a:gd name="connsiteY0" fmla="*/ 41709 h 738042"/>
                <a:gd name="connsiteX1" fmla="*/ 254784 w 591500"/>
                <a:gd name="connsiteY1" fmla="*/ 74366 h 738042"/>
                <a:gd name="connsiteX2" fmla="*/ 248252 w 591500"/>
                <a:gd name="connsiteY2" fmla="*/ 61303 h 738042"/>
                <a:gd name="connsiteX3" fmla="*/ 98030 w 591500"/>
                <a:gd name="connsiteY3" fmla="*/ 87429 h 738042"/>
                <a:gd name="connsiteX4" fmla="*/ 58 w 591500"/>
                <a:gd name="connsiteY4" fmla="*/ 296435 h 738042"/>
                <a:gd name="connsiteX5" fmla="*/ 111092 w 591500"/>
                <a:gd name="connsiteY5" fmla="*/ 427063 h 738042"/>
                <a:gd name="connsiteX6" fmla="*/ 156812 w 591500"/>
                <a:gd name="connsiteY6" fmla="*/ 387875 h 738042"/>
                <a:gd name="connsiteX7" fmla="*/ 241721 w 591500"/>
                <a:gd name="connsiteY7" fmla="*/ 459720 h 738042"/>
                <a:gd name="connsiteX8" fmla="*/ 307035 w 591500"/>
                <a:gd name="connsiteY8" fmla="*/ 420532 h 738042"/>
                <a:gd name="connsiteX9" fmla="*/ 444195 w 591500"/>
                <a:gd name="connsiteY9" fmla="*/ 511972 h 738042"/>
                <a:gd name="connsiteX10" fmla="*/ 502978 w 591500"/>
                <a:gd name="connsiteY10" fmla="*/ 472783 h 738042"/>
                <a:gd name="connsiteX11" fmla="*/ 587887 w 591500"/>
                <a:gd name="connsiteY11" fmla="*/ 727509 h 738042"/>
                <a:gd name="connsiteX12" fmla="*/ 378881 w 591500"/>
                <a:gd name="connsiteY12" fmla="*/ 41709 h 73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1500" h="738042">
                  <a:moveTo>
                    <a:pt x="378881" y="41709"/>
                  </a:moveTo>
                  <a:cubicBezTo>
                    <a:pt x="323364" y="-67148"/>
                    <a:pt x="276555" y="71100"/>
                    <a:pt x="254784" y="74366"/>
                  </a:cubicBezTo>
                  <a:cubicBezTo>
                    <a:pt x="233013" y="77632"/>
                    <a:pt x="274378" y="59126"/>
                    <a:pt x="248252" y="61303"/>
                  </a:cubicBezTo>
                  <a:cubicBezTo>
                    <a:pt x="222126" y="63480"/>
                    <a:pt x="139396" y="48240"/>
                    <a:pt x="98030" y="87429"/>
                  </a:cubicBezTo>
                  <a:cubicBezTo>
                    <a:pt x="56664" y="126618"/>
                    <a:pt x="-2119" y="239829"/>
                    <a:pt x="58" y="296435"/>
                  </a:cubicBezTo>
                  <a:cubicBezTo>
                    <a:pt x="2235" y="353041"/>
                    <a:pt x="84966" y="411823"/>
                    <a:pt x="111092" y="427063"/>
                  </a:cubicBezTo>
                  <a:cubicBezTo>
                    <a:pt x="137218" y="442303"/>
                    <a:pt x="135040" y="382432"/>
                    <a:pt x="156812" y="387875"/>
                  </a:cubicBezTo>
                  <a:cubicBezTo>
                    <a:pt x="178583" y="393318"/>
                    <a:pt x="216684" y="454277"/>
                    <a:pt x="241721" y="459720"/>
                  </a:cubicBezTo>
                  <a:cubicBezTo>
                    <a:pt x="266758" y="465163"/>
                    <a:pt x="273289" y="411823"/>
                    <a:pt x="307035" y="420532"/>
                  </a:cubicBezTo>
                  <a:cubicBezTo>
                    <a:pt x="340781" y="429241"/>
                    <a:pt x="411538" y="503264"/>
                    <a:pt x="444195" y="511972"/>
                  </a:cubicBezTo>
                  <a:cubicBezTo>
                    <a:pt x="476852" y="520680"/>
                    <a:pt x="479029" y="436860"/>
                    <a:pt x="502978" y="472783"/>
                  </a:cubicBezTo>
                  <a:cubicBezTo>
                    <a:pt x="526927" y="508706"/>
                    <a:pt x="609658" y="796089"/>
                    <a:pt x="587887" y="727509"/>
                  </a:cubicBezTo>
                  <a:cubicBezTo>
                    <a:pt x="566116" y="658929"/>
                    <a:pt x="434398" y="150566"/>
                    <a:pt x="378881" y="41709"/>
                  </a:cubicBez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Stored Data 90"/>
            <p:cNvSpPr/>
            <p:nvPr/>
          </p:nvSpPr>
          <p:spPr>
            <a:xfrm rot="5910551">
              <a:off x="10369679" y="4872560"/>
              <a:ext cx="320451" cy="291108"/>
            </a:xfrm>
            <a:prstGeom prst="flowChartOnlineStorage">
              <a:avLst/>
            </a:prstGeom>
            <a:solidFill>
              <a:srgbClr val="E7FD9D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 rot="663464">
              <a:off x="10391901" y="4760983"/>
              <a:ext cx="2620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rgbClr val="003300"/>
                    </a:solidFill>
                  </a:ln>
                  <a:solidFill>
                    <a:schemeClr val="accent6"/>
                  </a:solidFill>
                  <a:latin typeface="Matryoshka" charset="0"/>
                  <a:ea typeface="Matryoshka" charset="0"/>
                  <a:cs typeface="Matryoshka" charset="0"/>
                </a:rPr>
                <a:t>&lt;</a:t>
              </a:r>
              <a:endParaRPr lang="en-US" sz="2400" dirty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93" name="Freeform 92"/>
            <p:cNvSpPr/>
            <p:nvPr/>
          </p:nvSpPr>
          <p:spPr>
            <a:xfrm>
              <a:off x="9773057" y="5287553"/>
              <a:ext cx="863330" cy="256386"/>
            </a:xfrm>
            <a:custGeom>
              <a:avLst/>
              <a:gdLst>
                <a:gd name="connsiteX0" fmla="*/ 53433 w 863330"/>
                <a:gd name="connsiteY0" fmla="*/ 105774 h 256386"/>
                <a:gd name="connsiteX1" fmla="*/ 157936 w 863330"/>
                <a:gd name="connsiteY1" fmla="*/ 144963 h 256386"/>
                <a:gd name="connsiteX2" fmla="*/ 216719 w 863330"/>
                <a:gd name="connsiteY2" fmla="*/ 164557 h 256386"/>
                <a:gd name="connsiteX3" fmla="*/ 549822 w 863330"/>
                <a:gd name="connsiteY3" fmla="*/ 197214 h 256386"/>
                <a:gd name="connsiteX4" fmla="*/ 667387 w 863330"/>
                <a:gd name="connsiteY4" fmla="*/ 60054 h 256386"/>
                <a:gd name="connsiteX5" fmla="*/ 589010 w 863330"/>
                <a:gd name="connsiteY5" fmla="*/ 66586 h 256386"/>
                <a:gd name="connsiteX6" fmla="*/ 556353 w 863330"/>
                <a:gd name="connsiteY6" fmla="*/ 86180 h 256386"/>
                <a:gd name="connsiteX7" fmla="*/ 491039 w 863330"/>
                <a:gd name="connsiteY7" fmla="*/ 53523 h 256386"/>
                <a:gd name="connsiteX8" fmla="*/ 530227 w 863330"/>
                <a:gd name="connsiteY8" fmla="*/ 1271 h 256386"/>
                <a:gd name="connsiteX9" fmla="*/ 791484 w 863330"/>
                <a:gd name="connsiteY9" fmla="*/ 20866 h 256386"/>
                <a:gd name="connsiteX10" fmla="*/ 863330 w 863330"/>
                <a:gd name="connsiteY10" fmla="*/ 73117 h 256386"/>
                <a:gd name="connsiteX11" fmla="*/ 791484 w 863330"/>
                <a:gd name="connsiteY11" fmla="*/ 118837 h 256386"/>
                <a:gd name="connsiteX12" fmla="*/ 706576 w 863330"/>
                <a:gd name="connsiteY12" fmla="*/ 118837 h 256386"/>
                <a:gd name="connsiteX13" fmla="*/ 595542 w 863330"/>
                <a:gd name="connsiteY13" fmla="*/ 216808 h 256386"/>
                <a:gd name="connsiteX14" fmla="*/ 399599 w 863330"/>
                <a:gd name="connsiteY14" fmla="*/ 236403 h 256386"/>
                <a:gd name="connsiteX15" fmla="*/ 184062 w 863330"/>
                <a:gd name="connsiteY15" fmla="*/ 210277 h 256386"/>
                <a:gd name="connsiteX16" fmla="*/ 144873 w 863330"/>
                <a:gd name="connsiteY16" fmla="*/ 249466 h 256386"/>
                <a:gd name="connsiteX17" fmla="*/ 105684 w 863330"/>
                <a:gd name="connsiteY17" fmla="*/ 249466 h 256386"/>
                <a:gd name="connsiteX18" fmla="*/ 27307 w 863330"/>
                <a:gd name="connsiteY18" fmla="*/ 255997 h 256386"/>
                <a:gd name="connsiteX19" fmla="*/ 1182 w 863330"/>
                <a:gd name="connsiteY19" fmla="*/ 236403 h 256386"/>
                <a:gd name="connsiteX20" fmla="*/ 53433 w 863330"/>
                <a:gd name="connsiteY20" fmla="*/ 105774 h 25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63330" h="256386">
                  <a:moveTo>
                    <a:pt x="53433" y="105774"/>
                  </a:moveTo>
                  <a:cubicBezTo>
                    <a:pt x="79559" y="90534"/>
                    <a:pt x="130722" y="135166"/>
                    <a:pt x="157936" y="144963"/>
                  </a:cubicBezTo>
                  <a:cubicBezTo>
                    <a:pt x="185150" y="154760"/>
                    <a:pt x="151405" y="155849"/>
                    <a:pt x="216719" y="164557"/>
                  </a:cubicBezTo>
                  <a:cubicBezTo>
                    <a:pt x="282033" y="173265"/>
                    <a:pt x="474711" y="214631"/>
                    <a:pt x="549822" y="197214"/>
                  </a:cubicBezTo>
                  <a:cubicBezTo>
                    <a:pt x="624933" y="179797"/>
                    <a:pt x="660856" y="81825"/>
                    <a:pt x="667387" y="60054"/>
                  </a:cubicBezTo>
                  <a:cubicBezTo>
                    <a:pt x="673918" y="38283"/>
                    <a:pt x="607516" y="62232"/>
                    <a:pt x="589010" y="66586"/>
                  </a:cubicBezTo>
                  <a:cubicBezTo>
                    <a:pt x="570504" y="70940"/>
                    <a:pt x="572681" y="88357"/>
                    <a:pt x="556353" y="86180"/>
                  </a:cubicBezTo>
                  <a:cubicBezTo>
                    <a:pt x="540025" y="84003"/>
                    <a:pt x="495393" y="67674"/>
                    <a:pt x="491039" y="53523"/>
                  </a:cubicBezTo>
                  <a:cubicBezTo>
                    <a:pt x="486685" y="39371"/>
                    <a:pt x="480153" y="6714"/>
                    <a:pt x="530227" y="1271"/>
                  </a:cubicBezTo>
                  <a:cubicBezTo>
                    <a:pt x="580301" y="-4172"/>
                    <a:pt x="735967" y="8892"/>
                    <a:pt x="791484" y="20866"/>
                  </a:cubicBezTo>
                  <a:cubicBezTo>
                    <a:pt x="847001" y="32840"/>
                    <a:pt x="863330" y="56789"/>
                    <a:pt x="863330" y="73117"/>
                  </a:cubicBezTo>
                  <a:cubicBezTo>
                    <a:pt x="863330" y="89445"/>
                    <a:pt x="817610" y="111217"/>
                    <a:pt x="791484" y="118837"/>
                  </a:cubicBezTo>
                  <a:cubicBezTo>
                    <a:pt x="765358" y="126457"/>
                    <a:pt x="739233" y="102509"/>
                    <a:pt x="706576" y="118837"/>
                  </a:cubicBezTo>
                  <a:cubicBezTo>
                    <a:pt x="673919" y="135165"/>
                    <a:pt x="646705" y="197214"/>
                    <a:pt x="595542" y="216808"/>
                  </a:cubicBezTo>
                  <a:cubicBezTo>
                    <a:pt x="544379" y="236402"/>
                    <a:pt x="468179" y="237492"/>
                    <a:pt x="399599" y="236403"/>
                  </a:cubicBezTo>
                  <a:cubicBezTo>
                    <a:pt x="331019" y="235314"/>
                    <a:pt x="226516" y="208100"/>
                    <a:pt x="184062" y="210277"/>
                  </a:cubicBezTo>
                  <a:cubicBezTo>
                    <a:pt x="141608" y="212454"/>
                    <a:pt x="157936" y="242935"/>
                    <a:pt x="144873" y="249466"/>
                  </a:cubicBezTo>
                  <a:cubicBezTo>
                    <a:pt x="131810" y="255997"/>
                    <a:pt x="125278" y="248378"/>
                    <a:pt x="105684" y="249466"/>
                  </a:cubicBezTo>
                  <a:cubicBezTo>
                    <a:pt x="86090" y="250554"/>
                    <a:pt x="44724" y="258174"/>
                    <a:pt x="27307" y="255997"/>
                  </a:cubicBezTo>
                  <a:cubicBezTo>
                    <a:pt x="9890" y="253820"/>
                    <a:pt x="-4261" y="259263"/>
                    <a:pt x="1182" y="236403"/>
                  </a:cubicBezTo>
                  <a:cubicBezTo>
                    <a:pt x="6625" y="213543"/>
                    <a:pt x="27307" y="121014"/>
                    <a:pt x="53433" y="105774"/>
                  </a:cubicBezTo>
                  <a:close/>
                </a:path>
              </a:pathLst>
            </a:custGeom>
            <a:solidFill>
              <a:schemeClr val="tx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 94"/>
            <p:cNvSpPr/>
            <p:nvPr/>
          </p:nvSpPr>
          <p:spPr>
            <a:xfrm>
              <a:off x="10455651" y="4658701"/>
              <a:ext cx="246387" cy="736530"/>
            </a:xfrm>
            <a:custGeom>
              <a:avLst/>
              <a:gdLst>
                <a:gd name="connsiteX0" fmla="*/ 128485 w 246387"/>
                <a:gd name="connsiteY0" fmla="*/ 9638 h 736530"/>
                <a:gd name="connsiteX1" fmla="*/ 128485 w 246387"/>
                <a:gd name="connsiteY1" fmla="*/ 277426 h 736530"/>
                <a:gd name="connsiteX2" fmla="*/ 56639 w 246387"/>
                <a:gd name="connsiteY2" fmla="*/ 636655 h 736530"/>
                <a:gd name="connsiteX3" fmla="*/ 4388 w 246387"/>
                <a:gd name="connsiteY3" fmla="*/ 617060 h 736530"/>
                <a:gd name="connsiteX4" fmla="*/ 174205 w 246387"/>
                <a:gd name="connsiteY4" fmla="*/ 669312 h 736530"/>
                <a:gd name="connsiteX5" fmla="*/ 180736 w 246387"/>
                <a:gd name="connsiteY5" fmla="*/ 701969 h 736530"/>
                <a:gd name="connsiteX6" fmla="*/ 246050 w 246387"/>
                <a:gd name="connsiteY6" fmla="*/ 140266 h 736530"/>
                <a:gd name="connsiteX7" fmla="*/ 206862 w 246387"/>
                <a:gd name="connsiteY7" fmla="*/ 94546 h 736530"/>
                <a:gd name="connsiteX8" fmla="*/ 219925 w 246387"/>
                <a:gd name="connsiteY8" fmla="*/ 61889 h 736530"/>
                <a:gd name="connsiteX9" fmla="*/ 128485 w 246387"/>
                <a:gd name="connsiteY9" fmla="*/ 9638 h 73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387" h="736530">
                  <a:moveTo>
                    <a:pt x="128485" y="9638"/>
                  </a:moveTo>
                  <a:cubicBezTo>
                    <a:pt x="113245" y="45561"/>
                    <a:pt x="140459" y="172923"/>
                    <a:pt x="128485" y="277426"/>
                  </a:cubicBezTo>
                  <a:cubicBezTo>
                    <a:pt x="116511" y="381929"/>
                    <a:pt x="77322" y="580049"/>
                    <a:pt x="56639" y="636655"/>
                  </a:cubicBezTo>
                  <a:cubicBezTo>
                    <a:pt x="35956" y="693261"/>
                    <a:pt x="-15206" y="611617"/>
                    <a:pt x="4388" y="617060"/>
                  </a:cubicBezTo>
                  <a:cubicBezTo>
                    <a:pt x="23982" y="622503"/>
                    <a:pt x="144814" y="655161"/>
                    <a:pt x="174205" y="669312"/>
                  </a:cubicBezTo>
                  <a:cubicBezTo>
                    <a:pt x="203596" y="683463"/>
                    <a:pt x="168762" y="790143"/>
                    <a:pt x="180736" y="701969"/>
                  </a:cubicBezTo>
                  <a:cubicBezTo>
                    <a:pt x="192710" y="613795"/>
                    <a:pt x="241696" y="241503"/>
                    <a:pt x="246050" y="140266"/>
                  </a:cubicBezTo>
                  <a:cubicBezTo>
                    <a:pt x="250404" y="39029"/>
                    <a:pt x="211216" y="107609"/>
                    <a:pt x="206862" y="94546"/>
                  </a:cubicBezTo>
                  <a:cubicBezTo>
                    <a:pt x="202508" y="81483"/>
                    <a:pt x="232988" y="74952"/>
                    <a:pt x="219925" y="61889"/>
                  </a:cubicBezTo>
                  <a:cubicBezTo>
                    <a:pt x="206862" y="48826"/>
                    <a:pt x="143725" y="-26285"/>
                    <a:pt x="128485" y="9638"/>
                  </a:cubicBezTo>
                  <a:close/>
                </a:path>
              </a:pathLst>
            </a:custGeom>
            <a:solidFill>
              <a:schemeClr val="tx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Freeform 95"/>
            <p:cNvSpPr/>
            <p:nvPr/>
          </p:nvSpPr>
          <p:spPr>
            <a:xfrm>
              <a:off x="10052058" y="4567805"/>
              <a:ext cx="506245" cy="110946"/>
            </a:xfrm>
            <a:custGeom>
              <a:avLst/>
              <a:gdLst>
                <a:gd name="connsiteX0" fmla="*/ 16095 w 506245"/>
                <a:gd name="connsiteY0" fmla="*/ 9094 h 110946"/>
                <a:gd name="connsiteX1" fmla="*/ 81409 w 506245"/>
                <a:gd name="connsiteY1" fmla="*/ 54814 h 110946"/>
                <a:gd name="connsiteX2" fmla="*/ 159786 w 506245"/>
                <a:gd name="connsiteY2" fmla="*/ 2562 h 110946"/>
                <a:gd name="connsiteX3" fmla="*/ 407981 w 506245"/>
                <a:gd name="connsiteY3" fmla="*/ 15625 h 110946"/>
                <a:gd name="connsiteX4" fmla="*/ 505952 w 506245"/>
                <a:gd name="connsiteY4" fmla="*/ 80939 h 110946"/>
                <a:gd name="connsiteX5" fmla="*/ 381855 w 506245"/>
                <a:gd name="connsiteY5" fmla="*/ 80939 h 110946"/>
                <a:gd name="connsiteX6" fmla="*/ 349198 w 506245"/>
                <a:gd name="connsiteY6" fmla="*/ 35219 h 110946"/>
                <a:gd name="connsiteX7" fmla="*/ 146723 w 506245"/>
                <a:gd name="connsiteY7" fmla="*/ 15625 h 110946"/>
                <a:gd name="connsiteX8" fmla="*/ 107535 w 506245"/>
                <a:gd name="connsiteY8" fmla="*/ 94002 h 110946"/>
                <a:gd name="connsiteX9" fmla="*/ 55283 w 506245"/>
                <a:gd name="connsiteY9" fmla="*/ 100534 h 110946"/>
                <a:gd name="connsiteX10" fmla="*/ 3032 w 506245"/>
                <a:gd name="connsiteY10" fmla="*/ 107065 h 110946"/>
                <a:gd name="connsiteX11" fmla="*/ 16095 w 506245"/>
                <a:gd name="connsiteY11" fmla="*/ 9094 h 110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245" h="110946">
                  <a:moveTo>
                    <a:pt x="16095" y="9094"/>
                  </a:moveTo>
                  <a:cubicBezTo>
                    <a:pt x="29158" y="386"/>
                    <a:pt x="57461" y="55903"/>
                    <a:pt x="81409" y="54814"/>
                  </a:cubicBezTo>
                  <a:cubicBezTo>
                    <a:pt x="105357" y="53725"/>
                    <a:pt x="105357" y="9093"/>
                    <a:pt x="159786" y="2562"/>
                  </a:cubicBezTo>
                  <a:cubicBezTo>
                    <a:pt x="214215" y="-3969"/>
                    <a:pt x="350287" y="2562"/>
                    <a:pt x="407981" y="15625"/>
                  </a:cubicBezTo>
                  <a:cubicBezTo>
                    <a:pt x="465675" y="28688"/>
                    <a:pt x="510306" y="70053"/>
                    <a:pt x="505952" y="80939"/>
                  </a:cubicBezTo>
                  <a:cubicBezTo>
                    <a:pt x="501598" y="91825"/>
                    <a:pt x="407981" y="88559"/>
                    <a:pt x="381855" y="80939"/>
                  </a:cubicBezTo>
                  <a:cubicBezTo>
                    <a:pt x="355729" y="73319"/>
                    <a:pt x="388387" y="46105"/>
                    <a:pt x="349198" y="35219"/>
                  </a:cubicBezTo>
                  <a:cubicBezTo>
                    <a:pt x="310009" y="24333"/>
                    <a:pt x="187000" y="5828"/>
                    <a:pt x="146723" y="15625"/>
                  </a:cubicBezTo>
                  <a:cubicBezTo>
                    <a:pt x="106446" y="25422"/>
                    <a:pt x="122775" y="79851"/>
                    <a:pt x="107535" y="94002"/>
                  </a:cubicBezTo>
                  <a:cubicBezTo>
                    <a:pt x="92295" y="108154"/>
                    <a:pt x="55283" y="100534"/>
                    <a:pt x="55283" y="100534"/>
                  </a:cubicBezTo>
                  <a:cubicBezTo>
                    <a:pt x="37866" y="102711"/>
                    <a:pt x="10652" y="117951"/>
                    <a:pt x="3032" y="107065"/>
                  </a:cubicBezTo>
                  <a:cubicBezTo>
                    <a:pt x="-4588" y="96179"/>
                    <a:pt x="3032" y="17802"/>
                    <a:pt x="16095" y="9094"/>
                  </a:cubicBezTo>
                  <a:close/>
                </a:path>
              </a:pathLst>
            </a:custGeom>
            <a:solidFill>
              <a:schemeClr val="tx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387366" y="4661647"/>
            <a:ext cx="70865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Steve …</a:t>
            </a:r>
          </a:p>
          <a:p>
            <a:r>
              <a:rPr lang="en-US" dirty="0" smtClean="0"/>
              <a:t>Do we need to create two button animations or can you do this with CSS?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3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/>
          <p:cNvSpPr/>
          <p:nvPr/>
        </p:nvSpPr>
        <p:spPr>
          <a:xfrm>
            <a:off x="5609101" y="3341704"/>
            <a:ext cx="4109488" cy="351440"/>
          </a:xfrm>
          <a:custGeom>
            <a:avLst/>
            <a:gdLst>
              <a:gd name="connsiteX0" fmla="*/ 9611 w 4109488"/>
              <a:gd name="connsiteY0" fmla="*/ 127416 h 351440"/>
              <a:gd name="connsiteX1" fmla="*/ 17107 w 4109488"/>
              <a:gd name="connsiteY1" fmla="*/ 217357 h 351440"/>
              <a:gd name="connsiteX2" fmla="*/ 167008 w 4109488"/>
              <a:gd name="connsiteY2" fmla="*/ 299803 h 351440"/>
              <a:gd name="connsiteX3" fmla="*/ 391861 w 4109488"/>
              <a:gd name="connsiteY3" fmla="*/ 344774 h 351440"/>
              <a:gd name="connsiteX4" fmla="*/ 1126379 w 4109488"/>
              <a:gd name="connsiteY4" fmla="*/ 344774 h 351440"/>
              <a:gd name="connsiteX5" fmla="*/ 3397388 w 4109488"/>
              <a:gd name="connsiteY5" fmla="*/ 337279 h 351440"/>
              <a:gd name="connsiteX6" fmla="*/ 3937034 w 4109488"/>
              <a:gd name="connsiteY6" fmla="*/ 337279 h 351440"/>
              <a:gd name="connsiteX7" fmla="*/ 4109421 w 4109488"/>
              <a:gd name="connsiteY7" fmla="*/ 142407 h 351440"/>
              <a:gd name="connsiteX8" fmla="*/ 3959520 w 4109488"/>
              <a:gd name="connsiteY8" fmla="*/ 0 h 35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9488" h="351440">
                <a:moveTo>
                  <a:pt x="9611" y="127416"/>
                </a:moveTo>
                <a:cubicBezTo>
                  <a:pt x="242" y="158021"/>
                  <a:pt x="-9126" y="188626"/>
                  <a:pt x="17107" y="217357"/>
                </a:cubicBezTo>
                <a:cubicBezTo>
                  <a:pt x="43340" y="246088"/>
                  <a:pt x="104549" y="278567"/>
                  <a:pt x="167008" y="299803"/>
                </a:cubicBezTo>
                <a:cubicBezTo>
                  <a:pt x="229467" y="321039"/>
                  <a:pt x="231966" y="337279"/>
                  <a:pt x="391861" y="344774"/>
                </a:cubicBezTo>
                <a:cubicBezTo>
                  <a:pt x="551756" y="352269"/>
                  <a:pt x="1126379" y="344774"/>
                  <a:pt x="1126379" y="344774"/>
                </a:cubicBezTo>
                <a:lnTo>
                  <a:pt x="3397388" y="337279"/>
                </a:lnTo>
                <a:cubicBezTo>
                  <a:pt x="3865830" y="336030"/>
                  <a:pt x="3818362" y="369758"/>
                  <a:pt x="3937034" y="337279"/>
                </a:cubicBezTo>
                <a:cubicBezTo>
                  <a:pt x="4055706" y="304800"/>
                  <a:pt x="4105673" y="198620"/>
                  <a:pt x="4109421" y="142407"/>
                </a:cubicBezTo>
                <a:cubicBezTo>
                  <a:pt x="4113169" y="86194"/>
                  <a:pt x="3959520" y="0"/>
                  <a:pt x="3959520" y="0"/>
                </a:cubicBezTo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>
            <a:off x="5539501" y="2447895"/>
            <a:ext cx="4340827" cy="909381"/>
          </a:xfrm>
          <a:custGeom>
            <a:avLst/>
            <a:gdLst>
              <a:gd name="connsiteX0" fmla="*/ 0 w 4340827"/>
              <a:gd name="connsiteY0" fmla="*/ 424409 h 909381"/>
              <a:gd name="connsiteX1" fmla="*/ 160256 w 4340827"/>
              <a:gd name="connsiteY1" fmla="*/ 612945 h 909381"/>
              <a:gd name="connsiteX2" fmla="*/ 452487 w 4340827"/>
              <a:gd name="connsiteY2" fmla="*/ 782628 h 909381"/>
              <a:gd name="connsiteX3" fmla="*/ 650450 w 4340827"/>
              <a:gd name="connsiteY3" fmla="*/ 839188 h 909381"/>
              <a:gd name="connsiteX4" fmla="*/ 1564850 w 4340827"/>
              <a:gd name="connsiteY4" fmla="*/ 905176 h 909381"/>
              <a:gd name="connsiteX5" fmla="*/ 3714161 w 4340827"/>
              <a:gd name="connsiteY5" fmla="*/ 895749 h 909381"/>
              <a:gd name="connsiteX6" fmla="*/ 3478491 w 4340827"/>
              <a:gd name="connsiteY6" fmla="*/ 839188 h 909381"/>
              <a:gd name="connsiteX7" fmla="*/ 4025246 w 4340827"/>
              <a:gd name="connsiteY7" fmla="*/ 801481 h 909381"/>
              <a:gd name="connsiteX8" fmla="*/ 4308050 w 4340827"/>
              <a:gd name="connsiteY8" fmla="*/ 396129 h 909381"/>
              <a:gd name="connsiteX9" fmla="*/ 4128941 w 4340827"/>
              <a:gd name="connsiteY9" fmla="*/ 203 h 909381"/>
              <a:gd name="connsiteX10" fmla="*/ 2479250 w 4340827"/>
              <a:gd name="connsiteY10" fmla="*/ 339568 h 909381"/>
              <a:gd name="connsiteX11" fmla="*/ 933254 w 4340827"/>
              <a:gd name="connsiteY11" fmla="*/ 169885 h 909381"/>
              <a:gd name="connsiteX12" fmla="*/ 160256 w 4340827"/>
              <a:gd name="connsiteY12" fmla="*/ 292434 h 909381"/>
              <a:gd name="connsiteX13" fmla="*/ 0 w 4340827"/>
              <a:gd name="connsiteY13" fmla="*/ 424409 h 90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40827" h="909381">
                <a:moveTo>
                  <a:pt x="0" y="424409"/>
                </a:moveTo>
                <a:cubicBezTo>
                  <a:pt x="0" y="477827"/>
                  <a:pt x="84842" y="553242"/>
                  <a:pt x="160256" y="612945"/>
                </a:cubicBezTo>
                <a:cubicBezTo>
                  <a:pt x="235670" y="672648"/>
                  <a:pt x="370788" y="744921"/>
                  <a:pt x="452487" y="782628"/>
                </a:cubicBezTo>
                <a:cubicBezTo>
                  <a:pt x="534186" y="820335"/>
                  <a:pt x="465056" y="818763"/>
                  <a:pt x="650450" y="839188"/>
                </a:cubicBezTo>
                <a:cubicBezTo>
                  <a:pt x="835844" y="859613"/>
                  <a:pt x="1054232" y="895749"/>
                  <a:pt x="1564850" y="905176"/>
                </a:cubicBezTo>
                <a:cubicBezTo>
                  <a:pt x="2075468" y="914603"/>
                  <a:pt x="3395221" y="906747"/>
                  <a:pt x="3714161" y="895749"/>
                </a:cubicBezTo>
                <a:cubicBezTo>
                  <a:pt x="4033101" y="884751"/>
                  <a:pt x="3426644" y="854899"/>
                  <a:pt x="3478491" y="839188"/>
                </a:cubicBezTo>
                <a:cubicBezTo>
                  <a:pt x="3530338" y="823477"/>
                  <a:pt x="3886986" y="875324"/>
                  <a:pt x="4025246" y="801481"/>
                </a:cubicBezTo>
                <a:cubicBezTo>
                  <a:pt x="4163506" y="727638"/>
                  <a:pt x="4290768" y="529675"/>
                  <a:pt x="4308050" y="396129"/>
                </a:cubicBezTo>
                <a:cubicBezTo>
                  <a:pt x="4325332" y="262583"/>
                  <a:pt x="4433741" y="9630"/>
                  <a:pt x="4128941" y="203"/>
                </a:cubicBezTo>
                <a:cubicBezTo>
                  <a:pt x="3824141" y="-9224"/>
                  <a:pt x="3011864" y="311288"/>
                  <a:pt x="2479250" y="339568"/>
                </a:cubicBezTo>
                <a:cubicBezTo>
                  <a:pt x="1946636" y="367848"/>
                  <a:pt x="1319753" y="177741"/>
                  <a:pt x="933254" y="169885"/>
                </a:cubicBezTo>
                <a:cubicBezTo>
                  <a:pt x="546755" y="162029"/>
                  <a:pt x="311085" y="246871"/>
                  <a:pt x="160256" y="292434"/>
                </a:cubicBezTo>
                <a:cubicBezTo>
                  <a:pt x="9427" y="337997"/>
                  <a:pt x="0" y="370991"/>
                  <a:pt x="0" y="424409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/>
          <p:cNvGrpSpPr/>
          <p:nvPr/>
        </p:nvGrpSpPr>
        <p:grpSpPr>
          <a:xfrm>
            <a:off x="249129" y="2157431"/>
            <a:ext cx="5403309" cy="282366"/>
            <a:chOff x="-1029457" y="4912929"/>
            <a:chExt cx="5403309" cy="282366"/>
          </a:xfrm>
        </p:grpSpPr>
        <p:grpSp>
          <p:nvGrpSpPr>
            <p:cNvPr id="70" name="Group 69"/>
            <p:cNvGrpSpPr/>
            <p:nvPr/>
          </p:nvGrpSpPr>
          <p:grpSpPr>
            <a:xfrm>
              <a:off x="-936826" y="4912929"/>
              <a:ext cx="5310678" cy="282366"/>
              <a:chOff x="164640" y="5071658"/>
              <a:chExt cx="5310678" cy="282366"/>
            </a:xfrm>
          </p:grpSpPr>
          <p:sp>
            <p:nvSpPr>
              <p:cNvPr id="36" name="Can 35"/>
              <p:cNvSpPr/>
              <p:nvPr/>
            </p:nvSpPr>
            <p:spPr>
              <a:xfrm rot="5400000">
                <a:off x="1625044" y="3616264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0" name="Can 59"/>
              <p:cNvSpPr/>
              <p:nvPr/>
            </p:nvSpPr>
            <p:spPr>
              <a:xfrm rot="5400000">
                <a:off x="2130810" y="3613763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1" name="Can 60"/>
              <p:cNvSpPr/>
              <p:nvPr/>
            </p:nvSpPr>
            <p:spPr>
              <a:xfrm rot="5400000">
                <a:off x="2670650" y="3614298"/>
                <a:ext cx="277318" cy="3198125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2" name="Can 61"/>
              <p:cNvSpPr/>
              <p:nvPr/>
            </p:nvSpPr>
            <p:spPr>
              <a:xfrm rot="5400000">
                <a:off x="3157706" y="3615591"/>
                <a:ext cx="277318" cy="3198125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3" name="Can 62"/>
              <p:cNvSpPr/>
              <p:nvPr/>
            </p:nvSpPr>
            <p:spPr>
              <a:xfrm rot="5400000">
                <a:off x="3155656" y="4106410"/>
                <a:ext cx="277318" cy="221749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4" name="Can 63"/>
              <p:cNvSpPr/>
              <p:nvPr/>
            </p:nvSpPr>
            <p:spPr>
              <a:xfrm rot="5400000">
                <a:off x="3600204" y="4159491"/>
                <a:ext cx="277318" cy="2110497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7" name="Can 66"/>
              <p:cNvSpPr/>
              <p:nvPr/>
            </p:nvSpPr>
            <p:spPr>
              <a:xfrm rot="5400000">
                <a:off x="3672793" y="4581971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8" name="Can 67"/>
              <p:cNvSpPr/>
              <p:nvPr/>
            </p:nvSpPr>
            <p:spPr>
              <a:xfrm rot="5400000">
                <a:off x="4176418" y="4576923"/>
                <a:ext cx="277318" cy="1266788"/>
              </a:xfrm>
              <a:prstGeom prst="can">
                <a:avLst/>
              </a:prstGeom>
              <a:solidFill>
                <a:srgbClr val="528674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69" name="Can 68"/>
              <p:cNvSpPr/>
              <p:nvPr/>
            </p:nvSpPr>
            <p:spPr>
              <a:xfrm rot="5400000">
                <a:off x="4703265" y="4576923"/>
                <a:ext cx="277318" cy="1266788"/>
              </a:xfrm>
              <a:prstGeom prst="can">
                <a:avLst/>
              </a:prstGeom>
              <a:solidFill>
                <a:srgbClr val="3B6243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71" name="Rectangle 70"/>
            <p:cNvSpPr/>
            <p:nvPr/>
          </p:nvSpPr>
          <p:spPr>
            <a:xfrm>
              <a:off x="-1029457" y="5077798"/>
              <a:ext cx="5219952" cy="114744"/>
            </a:xfrm>
            <a:prstGeom prst="rect">
              <a:avLst/>
            </a:prstGeom>
            <a:solidFill>
              <a:schemeClr val="dk1">
                <a:alpha val="27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790397" y="1977572"/>
            <a:ext cx="1159619" cy="696795"/>
            <a:chOff x="3885794" y="4791617"/>
            <a:chExt cx="1159619" cy="696795"/>
          </a:xfrm>
          <a:solidFill>
            <a:srgbClr val="2A5A95"/>
          </a:solidFill>
        </p:grpSpPr>
        <p:sp>
          <p:nvSpPr>
            <p:cNvPr id="56" name="Can 55"/>
            <p:cNvSpPr/>
            <p:nvPr/>
          </p:nvSpPr>
          <p:spPr>
            <a:xfrm rot="5400000">
              <a:off x="4001363" y="4723943"/>
              <a:ext cx="533155" cy="764293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Can 56"/>
            <p:cNvSpPr/>
            <p:nvPr/>
          </p:nvSpPr>
          <p:spPr>
            <a:xfrm rot="5400000">
              <a:off x="4127845" y="4721001"/>
              <a:ext cx="628942" cy="8164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Can 57"/>
            <p:cNvSpPr/>
            <p:nvPr/>
          </p:nvSpPr>
          <p:spPr>
            <a:xfrm rot="5400000">
              <a:off x="4270490" y="4713490"/>
              <a:ext cx="696795" cy="853050"/>
            </a:xfrm>
            <a:prstGeom prst="can">
              <a:avLst>
                <a:gd name="adj" fmla="val 70047"/>
              </a:avLst>
            </a:prstGeom>
            <a:grpFill/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Freeform 37"/>
          <p:cNvSpPr/>
          <p:nvPr/>
        </p:nvSpPr>
        <p:spPr>
          <a:xfrm rot="247517">
            <a:off x="10267801" y="1711345"/>
            <a:ext cx="502381" cy="207901"/>
          </a:xfrm>
          <a:custGeom>
            <a:avLst/>
            <a:gdLst>
              <a:gd name="connsiteX0" fmla="*/ 41388 w 502381"/>
              <a:gd name="connsiteY0" fmla="*/ 87211 h 235862"/>
              <a:gd name="connsiteX1" fmla="*/ 281231 w 502381"/>
              <a:gd name="connsiteY1" fmla="*/ 94706 h 235862"/>
              <a:gd name="connsiteX2" fmla="*/ 371172 w 502381"/>
              <a:gd name="connsiteY2" fmla="*/ 222122 h 235862"/>
              <a:gd name="connsiteX3" fmla="*/ 491093 w 502381"/>
              <a:gd name="connsiteY3" fmla="*/ 214627 h 235862"/>
              <a:gd name="connsiteX4" fmla="*/ 476103 w 502381"/>
              <a:gd name="connsiteY4" fmla="*/ 64726 h 235862"/>
              <a:gd name="connsiteX5" fmla="*/ 303716 w 502381"/>
              <a:gd name="connsiteY5" fmla="*/ 4765 h 235862"/>
              <a:gd name="connsiteX6" fmla="*/ 26398 w 502381"/>
              <a:gd name="connsiteY6" fmla="*/ 12260 h 235862"/>
              <a:gd name="connsiteX7" fmla="*/ 41388 w 502381"/>
              <a:gd name="connsiteY7" fmla="*/ 87211 h 23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2381" h="235862">
                <a:moveTo>
                  <a:pt x="41388" y="87211"/>
                </a:moveTo>
                <a:cubicBezTo>
                  <a:pt x="83860" y="100952"/>
                  <a:pt x="226267" y="72221"/>
                  <a:pt x="281231" y="94706"/>
                </a:cubicBezTo>
                <a:cubicBezTo>
                  <a:pt x="336195" y="117191"/>
                  <a:pt x="336195" y="202135"/>
                  <a:pt x="371172" y="222122"/>
                </a:cubicBezTo>
                <a:cubicBezTo>
                  <a:pt x="406149" y="242109"/>
                  <a:pt x="473605" y="240860"/>
                  <a:pt x="491093" y="214627"/>
                </a:cubicBezTo>
                <a:cubicBezTo>
                  <a:pt x="508581" y="188394"/>
                  <a:pt x="507333" y="99703"/>
                  <a:pt x="476103" y="64726"/>
                </a:cubicBezTo>
                <a:cubicBezTo>
                  <a:pt x="444873" y="29749"/>
                  <a:pt x="378667" y="13509"/>
                  <a:pt x="303716" y="4765"/>
                </a:cubicBezTo>
                <a:cubicBezTo>
                  <a:pt x="228765" y="-3979"/>
                  <a:pt x="71369" y="-232"/>
                  <a:pt x="26398" y="12260"/>
                </a:cubicBezTo>
                <a:cubicBezTo>
                  <a:pt x="-18573" y="24752"/>
                  <a:pt x="-1084" y="73470"/>
                  <a:pt x="41388" y="87211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an 36"/>
          <p:cNvSpPr/>
          <p:nvPr/>
        </p:nvSpPr>
        <p:spPr>
          <a:xfrm rot="11239780">
            <a:off x="10499558" y="1837903"/>
            <a:ext cx="282120" cy="672217"/>
          </a:xfrm>
          <a:prstGeom prst="can">
            <a:avLst>
              <a:gd name="adj" fmla="val 46240"/>
            </a:avLst>
          </a:prstGeom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an 34"/>
          <p:cNvSpPr/>
          <p:nvPr/>
        </p:nvSpPr>
        <p:spPr>
          <a:xfrm rot="11197606">
            <a:off x="10442124" y="1900588"/>
            <a:ext cx="368956" cy="687482"/>
          </a:xfrm>
          <a:prstGeom prst="can">
            <a:avLst>
              <a:gd name="adj" fmla="val 31330"/>
            </a:avLst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9960564" y="2518908"/>
            <a:ext cx="658495" cy="188172"/>
          </a:xfrm>
          <a:custGeom>
            <a:avLst/>
            <a:gdLst>
              <a:gd name="connsiteX0" fmla="*/ 558912 w 658495"/>
              <a:gd name="connsiteY0" fmla="*/ 12158 h 188172"/>
              <a:gd name="connsiteX1" fmla="*/ 480189 w 658495"/>
              <a:gd name="connsiteY1" fmla="*/ 96937 h 188172"/>
              <a:gd name="connsiteX2" fmla="*/ 153185 w 658495"/>
              <a:gd name="connsiteY2" fmla="*/ 66659 h 188172"/>
              <a:gd name="connsiteX3" fmla="*/ 98684 w 658495"/>
              <a:gd name="connsiteY3" fmla="*/ 54548 h 188172"/>
              <a:gd name="connsiteX4" fmla="*/ 26017 w 658495"/>
              <a:gd name="connsiteY4" fmla="*/ 72715 h 188172"/>
              <a:gd name="connsiteX5" fmla="*/ 38128 w 658495"/>
              <a:gd name="connsiteY5" fmla="*/ 145382 h 188172"/>
              <a:gd name="connsiteX6" fmla="*/ 455966 w 658495"/>
              <a:gd name="connsiteY6" fmla="*/ 187771 h 188172"/>
              <a:gd name="connsiteX7" fmla="*/ 613413 w 658495"/>
              <a:gd name="connsiteY7" fmla="*/ 121160 h 188172"/>
              <a:gd name="connsiteX8" fmla="*/ 655802 w 658495"/>
              <a:gd name="connsiteY8" fmla="*/ 12158 h 188172"/>
              <a:gd name="connsiteX9" fmla="*/ 558912 w 658495"/>
              <a:gd name="connsiteY9" fmla="*/ 12158 h 18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8495" h="188172">
                <a:moveTo>
                  <a:pt x="558912" y="12158"/>
                </a:moveTo>
                <a:cubicBezTo>
                  <a:pt x="529643" y="26288"/>
                  <a:pt x="547810" y="87853"/>
                  <a:pt x="480189" y="96937"/>
                </a:cubicBezTo>
                <a:cubicBezTo>
                  <a:pt x="412568" y="106021"/>
                  <a:pt x="216769" y="73724"/>
                  <a:pt x="153185" y="66659"/>
                </a:cubicBezTo>
                <a:cubicBezTo>
                  <a:pt x="89601" y="59594"/>
                  <a:pt x="119879" y="53539"/>
                  <a:pt x="98684" y="54548"/>
                </a:cubicBezTo>
                <a:cubicBezTo>
                  <a:pt x="77489" y="55557"/>
                  <a:pt x="36110" y="57576"/>
                  <a:pt x="26017" y="72715"/>
                </a:cubicBezTo>
                <a:cubicBezTo>
                  <a:pt x="15924" y="87854"/>
                  <a:pt x="-33530" y="126206"/>
                  <a:pt x="38128" y="145382"/>
                </a:cubicBezTo>
                <a:cubicBezTo>
                  <a:pt x="109786" y="164558"/>
                  <a:pt x="360085" y="191808"/>
                  <a:pt x="455966" y="187771"/>
                </a:cubicBezTo>
                <a:cubicBezTo>
                  <a:pt x="551847" y="183734"/>
                  <a:pt x="580107" y="150429"/>
                  <a:pt x="613413" y="121160"/>
                </a:cubicBezTo>
                <a:cubicBezTo>
                  <a:pt x="646719" y="91891"/>
                  <a:pt x="665895" y="30325"/>
                  <a:pt x="655802" y="12158"/>
                </a:cubicBezTo>
                <a:cubicBezTo>
                  <a:pt x="645709" y="-6009"/>
                  <a:pt x="588181" y="-1972"/>
                  <a:pt x="558912" y="121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Can 53"/>
          <p:cNvSpPr/>
          <p:nvPr/>
        </p:nvSpPr>
        <p:spPr>
          <a:xfrm rot="17058193">
            <a:off x="9878233" y="2449343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an 54"/>
          <p:cNvSpPr/>
          <p:nvPr/>
        </p:nvSpPr>
        <p:spPr>
          <a:xfrm rot="17087545">
            <a:off x="9802084" y="2435004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an 30"/>
          <p:cNvSpPr/>
          <p:nvPr/>
        </p:nvSpPr>
        <p:spPr>
          <a:xfrm rot="16415523">
            <a:off x="10093038" y="1602107"/>
            <a:ext cx="209529" cy="291975"/>
          </a:xfrm>
          <a:prstGeom prst="can">
            <a:avLst>
              <a:gd name="adj" fmla="val 58563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an 32"/>
          <p:cNvSpPr/>
          <p:nvPr/>
        </p:nvSpPr>
        <p:spPr>
          <a:xfrm rot="16444875">
            <a:off x="10016889" y="1587768"/>
            <a:ext cx="245012" cy="299545"/>
          </a:xfrm>
          <a:prstGeom prst="can">
            <a:avLst>
              <a:gd name="adj" fmla="val 50435"/>
            </a:avLst>
          </a:pr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/>
          <p:cNvGrpSpPr/>
          <p:nvPr/>
        </p:nvGrpSpPr>
        <p:grpSpPr>
          <a:xfrm>
            <a:off x="5062062" y="1263901"/>
            <a:ext cx="5195064" cy="1730530"/>
            <a:chOff x="3783476" y="4019399"/>
            <a:chExt cx="5195064" cy="1730530"/>
          </a:xfrm>
        </p:grpSpPr>
        <p:sp>
          <p:nvSpPr>
            <p:cNvPr id="4" name="Freeform 3"/>
            <p:cNvSpPr/>
            <p:nvPr/>
          </p:nvSpPr>
          <p:spPr>
            <a:xfrm>
              <a:off x="3783476" y="4019399"/>
              <a:ext cx="5195064" cy="1730530"/>
            </a:xfrm>
            <a:custGeom>
              <a:avLst/>
              <a:gdLst>
                <a:gd name="connsiteX0" fmla="*/ 504185 w 5195064"/>
                <a:gd name="connsiteY0" fmla="*/ 9160 h 1730530"/>
                <a:gd name="connsiteX1" fmla="*/ 46985 w 5195064"/>
                <a:gd name="connsiteY1" fmla="*/ 84111 h 1730530"/>
                <a:gd name="connsiteX2" fmla="*/ 46985 w 5195064"/>
                <a:gd name="connsiteY2" fmla="*/ 488846 h 1730530"/>
                <a:gd name="connsiteX3" fmla="*/ 331798 w 5195064"/>
                <a:gd name="connsiteY3" fmla="*/ 1440721 h 1730530"/>
                <a:gd name="connsiteX4" fmla="*/ 639096 w 5195064"/>
                <a:gd name="connsiteY4" fmla="*/ 1710544 h 1730530"/>
                <a:gd name="connsiteX5" fmla="*/ 1201227 w 5195064"/>
                <a:gd name="connsiteY5" fmla="*/ 1710544 h 1730530"/>
                <a:gd name="connsiteX6" fmla="*/ 2790185 w 5195064"/>
                <a:gd name="connsiteY6" fmla="*/ 1703049 h 1730530"/>
                <a:gd name="connsiteX7" fmla="*/ 4229241 w 5195064"/>
                <a:gd name="connsiteY7" fmla="*/ 1703049 h 1730530"/>
                <a:gd name="connsiteX8" fmla="*/ 4656460 w 5195064"/>
                <a:gd name="connsiteY8" fmla="*/ 1695554 h 1730530"/>
                <a:gd name="connsiteX9" fmla="*/ 4866323 w 5195064"/>
                <a:gd name="connsiteY9" fmla="*/ 1448216 h 1730530"/>
                <a:gd name="connsiteX10" fmla="*/ 5181116 w 5195064"/>
                <a:gd name="connsiteY10" fmla="*/ 361429 h 1730530"/>
                <a:gd name="connsiteX11" fmla="*/ 5083680 w 5195064"/>
                <a:gd name="connsiteY11" fmla="*/ 46636 h 1730530"/>
                <a:gd name="connsiteX12" fmla="*/ 4589005 w 5195064"/>
                <a:gd name="connsiteY12" fmla="*/ 1665 h 1730530"/>
                <a:gd name="connsiteX13" fmla="*/ 504185 w 5195064"/>
                <a:gd name="connsiteY13" fmla="*/ 9160 h 173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95064" h="1730530">
                  <a:moveTo>
                    <a:pt x="504185" y="9160"/>
                  </a:moveTo>
                  <a:cubicBezTo>
                    <a:pt x="313685" y="6661"/>
                    <a:pt x="123185" y="4163"/>
                    <a:pt x="46985" y="84111"/>
                  </a:cubicBezTo>
                  <a:cubicBezTo>
                    <a:pt x="-29215" y="164059"/>
                    <a:pt x="-484" y="262744"/>
                    <a:pt x="46985" y="488846"/>
                  </a:cubicBezTo>
                  <a:cubicBezTo>
                    <a:pt x="94454" y="714948"/>
                    <a:pt x="233113" y="1237105"/>
                    <a:pt x="331798" y="1440721"/>
                  </a:cubicBezTo>
                  <a:cubicBezTo>
                    <a:pt x="430483" y="1644337"/>
                    <a:pt x="494191" y="1665574"/>
                    <a:pt x="639096" y="1710544"/>
                  </a:cubicBezTo>
                  <a:cubicBezTo>
                    <a:pt x="784001" y="1755514"/>
                    <a:pt x="1201227" y="1710544"/>
                    <a:pt x="1201227" y="1710544"/>
                  </a:cubicBezTo>
                  <a:lnTo>
                    <a:pt x="2790185" y="1703049"/>
                  </a:lnTo>
                  <a:lnTo>
                    <a:pt x="4229241" y="1703049"/>
                  </a:lnTo>
                  <a:cubicBezTo>
                    <a:pt x="4540287" y="1701800"/>
                    <a:pt x="4550280" y="1738026"/>
                    <a:pt x="4656460" y="1695554"/>
                  </a:cubicBezTo>
                  <a:cubicBezTo>
                    <a:pt x="4762640" y="1653082"/>
                    <a:pt x="4778880" y="1670570"/>
                    <a:pt x="4866323" y="1448216"/>
                  </a:cubicBezTo>
                  <a:cubicBezTo>
                    <a:pt x="4953766" y="1225862"/>
                    <a:pt x="5144890" y="595026"/>
                    <a:pt x="5181116" y="361429"/>
                  </a:cubicBezTo>
                  <a:cubicBezTo>
                    <a:pt x="5217342" y="127832"/>
                    <a:pt x="5182365" y="106597"/>
                    <a:pt x="5083680" y="46636"/>
                  </a:cubicBezTo>
                  <a:cubicBezTo>
                    <a:pt x="4984995" y="-13325"/>
                    <a:pt x="4589005" y="1665"/>
                    <a:pt x="4589005" y="1665"/>
                  </a:cubicBezTo>
                  <a:lnTo>
                    <a:pt x="504185" y="9160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/>
            <p:cNvSpPr/>
            <p:nvPr/>
          </p:nvSpPr>
          <p:spPr>
            <a:xfrm>
              <a:off x="3865661" y="4083099"/>
              <a:ext cx="5015826" cy="1576894"/>
            </a:xfrm>
            <a:custGeom>
              <a:avLst/>
              <a:gdLst>
                <a:gd name="connsiteX0" fmla="*/ 272098 w 5015826"/>
                <a:gd name="connsiteY0" fmla="*/ 12916 h 1576894"/>
                <a:gd name="connsiteX1" fmla="*/ 54741 w 5015826"/>
                <a:gd name="connsiteY1" fmla="*/ 80372 h 1576894"/>
                <a:gd name="connsiteX2" fmla="*/ 2275 w 5015826"/>
                <a:gd name="connsiteY2" fmla="*/ 275244 h 1576894"/>
                <a:gd name="connsiteX3" fmla="*/ 107206 w 5015826"/>
                <a:gd name="connsiteY3" fmla="*/ 664988 h 1576894"/>
                <a:gd name="connsiteX4" fmla="*/ 317069 w 5015826"/>
                <a:gd name="connsiteY4" fmla="*/ 1317060 h 1576894"/>
                <a:gd name="connsiteX5" fmla="*/ 541921 w 5015826"/>
                <a:gd name="connsiteY5" fmla="*/ 1549408 h 1576894"/>
                <a:gd name="connsiteX6" fmla="*/ 879200 w 5015826"/>
                <a:gd name="connsiteY6" fmla="*/ 1571893 h 1576894"/>
                <a:gd name="connsiteX7" fmla="*/ 2595574 w 5015826"/>
                <a:gd name="connsiteY7" fmla="*/ 1564398 h 1576894"/>
                <a:gd name="connsiteX8" fmla="*/ 4296957 w 5015826"/>
                <a:gd name="connsiteY8" fmla="*/ 1564398 h 1576894"/>
                <a:gd name="connsiteX9" fmla="*/ 4664216 w 5015826"/>
                <a:gd name="connsiteY9" fmla="*/ 1392011 h 1576894"/>
                <a:gd name="connsiteX10" fmla="*/ 4934039 w 5015826"/>
                <a:gd name="connsiteY10" fmla="*/ 657493 h 1576894"/>
                <a:gd name="connsiteX11" fmla="*/ 5008990 w 5015826"/>
                <a:gd name="connsiteY11" fmla="*/ 147828 h 1576894"/>
                <a:gd name="connsiteX12" fmla="*/ 4791633 w 5015826"/>
                <a:gd name="connsiteY12" fmla="*/ 12916 h 1576894"/>
                <a:gd name="connsiteX13" fmla="*/ 4716682 w 5015826"/>
                <a:gd name="connsiteY13" fmla="*/ 5421 h 1576894"/>
                <a:gd name="connsiteX14" fmla="*/ 3427528 w 5015826"/>
                <a:gd name="connsiteY14" fmla="*/ 12916 h 1576894"/>
                <a:gd name="connsiteX15" fmla="*/ 272098 w 5015826"/>
                <a:gd name="connsiteY15" fmla="*/ 12916 h 1576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15826" h="1576894">
                  <a:moveTo>
                    <a:pt x="272098" y="12916"/>
                  </a:moveTo>
                  <a:cubicBezTo>
                    <a:pt x="185904" y="24783"/>
                    <a:pt x="99711" y="36651"/>
                    <a:pt x="54741" y="80372"/>
                  </a:cubicBezTo>
                  <a:cubicBezTo>
                    <a:pt x="9771" y="124093"/>
                    <a:pt x="-6469" y="177808"/>
                    <a:pt x="2275" y="275244"/>
                  </a:cubicBezTo>
                  <a:cubicBezTo>
                    <a:pt x="11019" y="372680"/>
                    <a:pt x="54740" y="491352"/>
                    <a:pt x="107206" y="664988"/>
                  </a:cubicBezTo>
                  <a:cubicBezTo>
                    <a:pt x="159672" y="838624"/>
                    <a:pt x="244616" y="1169657"/>
                    <a:pt x="317069" y="1317060"/>
                  </a:cubicBezTo>
                  <a:cubicBezTo>
                    <a:pt x="389522" y="1464463"/>
                    <a:pt x="448233" y="1506936"/>
                    <a:pt x="541921" y="1549408"/>
                  </a:cubicBezTo>
                  <a:cubicBezTo>
                    <a:pt x="635610" y="1591880"/>
                    <a:pt x="879200" y="1571893"/>
                    <a:pt x="879200" y="1571893"/>
                  </a:cubicBezTo>
                  <a:lnTo>
                    <a:pt x="2595574" y="1564398"/>
                  </a:lnTo>
                  <a:cubicBezTo>
                    <a:pt x="3165200" y="1563149"/>
                    <a:pt x="3952183" y="1593129"/>
                    <a:pt x="4296957" y="1564398"/>
                  </a:cubicBezTo>
                  <a:cubicBezTo>
                    <a:pt x="4641731" y="1535667"/>
                    <a:pt x="4558036" y="1543162"/>
                    <a:pt x="4664216" y="1392011"/>
                  </a:cubicBezTo>
                  <a:cubicBezTo>
                    <a:pt x="4770396" y="1240860"/>
                    <a:pt x="4876577" y="864857"/>
                    <a:pt x="4934039" y="657493"/>
                  </a:cubicBezTo>
                  <a:cubicBezTo>
                    <a:pt x="4991501" y="450129"/>
                    <a:pt x="5032724" y="255258"/>
                    <a:pt x="5008990" y="147828"/>
                  </a:cubicBezTo>
                  <a:cubicBezTo>
                    <a:pt x="4985256" y="40399"/>
                    <a:pt x="4840351" y="36650"/>
                    <a:pt x="4791633" y="12916"/>
                  </a:cubicBezTo>
                  <a:cubicBezTo>
                    <a:pt x="4742915" y="-10818"/>
                    <a:pt x="4716682" y="5421"/>
                    <a:pt x="4716682" y="5421"/>
                  </a:cubicBezTo>
                  <a:lnTo>
                    <a:pt x="3427528" y="12916"/>
                  </a:lnTo>
                  <a:lnTo>
                    <a:pt x="272098" y="12916"/>
                  </a:lnTo>
                  <a:close/>
                </a:path>
              </a:pathLst>
            </a:custGeom>
            <a:solidFill>
              <a:srgbClr val="1D3F78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3904670" y="4149047"/>
              <a:ext cx="4979205" cy="1525931"/>
            </a:xfrm>
            <a:custGeom>
              <a:avLst/>
              <a:gdLst>
                <a:gd name="connsiteX0" fmla="*/ 353011 w 4979205"/>
                <a:gd name="connsiteY0" fmla="*/ 14424 h 1525931"/>
                <a:gd name="connsiteX1" fmla="*/ 135653 w 4979205"/>
                <a:gd name="connsiteY1" fmla="*/ 14424 h 1525931"/>
                <a:gd name="connsiteX2" fmla="*/ 23227 w 4979205"/>
                <a:gd name="connsiteY2" fmla="*/ 164325 h 1525931"/>
                <a:gd name="connsiteX3" fmla="*/ 23227 w 4979205"/>
                <a:gd name="connsiteY3" fmla="*/ 434148 h 1525931"/>
                <a:gd name="connsiteX4" fmla="*/ 270565 w 4979205"/>
                <a:gd name="connsiteY4" fmla="*/ 1236122 h 1525931"/>
                <a:gd name="connsiteX5" fmla="*/ 555378 w 4979205"/>
                <a:gd name="connsiteY5" fmla="*/ 1505945 h 1525931"/>
                <a:gd name="connsiteX6" fmla="*/ 1147489 w 4979205"/>
                <a:gd name="connsiteY6" fmla="*/ 1505945 h 1525931"/>
                <a:gd name="connsiteX7" fmla="*/ 3665837 w 4979205"/>
                <a:gd name="connsiteY7" fmla="*/ 1505945 h 1525931"/>
                <a:gd name="connsiteX8" fmla="*/ 4265443 w 4979205"/>
                <a:gd name="connsiteY8" fmla="*/ 1505945 h 1525931"/>
                <a:gd name="connsiteX9" fmla="*/ 4580237 w 4979205"/>
                <a:gd name="connsiteY9" fmla="*/ 1423499 h 1525931"/>
                <a:gd name="connsiteX10" fmla="*/ 4767614 w 4979205"/>
                <a:gd name="connsiteY10" fmla="*/ 988784 h 1525931"/>
                <a:gd name="connsiteX11" fmla="*/ 4977476 w 4979205"/>
                <a:gd name="connsiteY11" fmla="*/ 299237 h 1525931"/>
                <a:gd name="connsiteX12" fmla="*/ 4842565 w 4979205"/>
                <a:gd name="connsiteY12" fmla="*/ 36909 h 1525931"/>
                <a:gd name="connsiteX13" fmla="*/ 4430335 w 4979205"/>
                <a:gd name="connsiteY13" fmla="*/ 6929 h 1525931"/>
                <a:gd name="connsiteX14" fmla="*/ 353011 w 4979205"/>
                <a:gd name="connsiteY14" fmla="*/ 14424 h 1525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79205" h="1525931">
                  <a:moveTo>
                    <a:pt x="353011" y="14424"/>
                  </a:moveTo>
                  <a:cubicBezTo>
                    <a:pt x="271814" y="1932"/>
                    <a:pt x="190617" y="-10560"/>
                    <a:pt x="135653" y="14424"/>
                  </a:cubicBezTo>
                  <a:cubicBezTo>
                    <a:pt x="80689" y="39408"/>
                    <a:pt x="41965" y="94371"/>
                    <a:pt x="23227" y="164325"/>
                  </a:cubicBezTo>
                  <a:cubicBezTo>
                    <a:pt x="4489" y="234279"/>
                    <a:pt x="-17996" y="255515"/>
                    <a:pt x="23227" y="434148"/>
                  </a:cubicBezTo>
                  <a:cubicBezTo>
                    <a:pt x="64450" y="612781"/>
                    <a:pt x="181873" y="1057489"/>
                    <a:pt x="270565" y="1236122"/>
                  </a:cubicBezTo>
                  <a:cubicBezTo>
                    <a:pt x="359257" y="1414755"/>
                    <a:pt x="409224" y="1460975"/>
                    <a:pt x="555378" y="1505945"/>
                  </a:cubicBezTo>
                  <a:cubicBezTo>
                    <a:pt x="701532" y="1550915"/>
                    <a:pt x="1147489" y="1505945"/>
                    <a:pt x="1147489" y="1505945"/>
                  </a:cubicBezTo>
                  <a:lnTo>
                    <a:pt x="3665837" y="1505945"/>
                  </a:lnTo>
                  <a:cubicBezTo>
                    <a:pt x="4185496" y="1505945"/>
                    <a:pt x="4113043" y="1519686"/>
                    <a:pt x="4265443" y="1505945"/>
                  </a:cubicBezTo>
                  <a:cubicBezTo>
                    <a:pt x="4417843" y="1492204"/>
                    <a:pt x="4496542" y="1509692"/>
                    <a:pt x="4580237" y="1423499"/>
                  </a:cubicBezTo>
                  <a:cubicBezTo>
                    <a:pt x="4663932" y="1337306"/>
                    <a:pt x="4701408" y="1176161"/>
                    <a:pt x="4767614" y="988784"/>
                  </a:cubicBezTo>
                  <a:cubicBezTo>
                    <a:pt x="4833820" y="801407"/>
                    <a:pt x="4964984" y="457883"/>
                    <a:pt x="4977476" y="299237"/>
                  </a:cubicBezTo>
                  <a:cubicBezTo>
                    <a:pt x="4989968" y="140591"/>
                    <a:pt x="4933755" y="85627"/>
                    <a:pt x="4842565" y="36909"/>
                  </a:cubicBezTo>
                  <a:cubicBezTo>
                    <a:pt x="4751375" y="-11809"/>
                    <a:pt x="4430335" y="6929"/>
                    <a:pt x="4430335" y="6929"/>
                  </a:cubicBezTo>
                  <a:lnTo>
                    <a:pt x="353011" y="14424"/>
                  </a:lnTo>
                  <a:close/>
                </a:path>
              </a:pathLst>
            </a:custGeom>
            <a:solidFill>
              <a:srgbClr val="9ED1CB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3908518" y="4132941"/>
              <a:ext cx="4968029" cy="895648"/>
            </a:xfrm>
            <a:custGeom>
              <a:avLst/>
              <a:gdLst>
                <a:gd name="connsiteX0" fmla="*/ 138945 w 4968029"/>
                <a:gd name="connsiteY0" fmla="*/ 755060 h 895648"/>
                <a:gd name="connsiteX1" fmla="*/ 93975 w 4968029"/>
                <a:gd name="connsiteY1" fmla="*/ 350326 h 895648"/>
                <a:gd name="connsiteX2" fmla="*/ 236381 w 4968029"/>
                <a:gd name="connsiteY2" fmla="*/ 147958 h 895648"/>
                <a:gd name="connsiteX3" fmla="*/ 416263 w 4968029"/>
                <a:gd name="connsiteY3" fmla="*/ 95493 h 895648"/>
                <a:gd name="connsiteX4" fmla="*/ 731057 w 4968029"/>
                <a:gd name="connsiteY4" fmla="*/ 95493 h 895648"/>
                <a:gd name="connsiteX5" fmla="*/ 3024552 w 4968029"/>
                <a:gd name="connsiteY5" fmla="*/ 102988 h 895648"/>
                <a:gd name="connsiteX6" fmla="*/ 4411142 w 4968029"/>
                <a:gd name="connsiteY6" fmla="*/ 95493 h 895648"/>
                <a:gd name="connsiteX7" fmla="*/ 4733430 w 4968029"/>
                <a:gd name="connsiteY7" fmla="*/ 117978 h 895648"/>
                <a:gd name="connsiteX8" fmla="*/ 4845857 w 4968029"/>
                <a:gd name="connsiteY8" fmla="*/ 222909 h 895648"/>
                <a:gd name="connsiteX9" fmla="*/ 4845857 w 4968029"/>
                <a:gd name="connsiteY9" fmla="*/ 590168 h 895648"/>
                <a:gd name="connsiteX10" fmla="*/ 4785896 w 4968029"/>
                <a:gd name="connsiteY10" fmla="*/ 889972 h 895648"/>
                <a:gd name="connsiteX11" fmla="*/ 4965778 w 4968029"/>
                <a:gd name="connsiteY11" fmla="*/ 320345 h 895648"/>
                <a:gd name="connsiteX12" fmla="*/ 4868342 w 4968029"/>
                <a:gd name="connsiteY12" fmla="*/ 80503 h 895648"/>
                <a:gd name="connsiteX13" fmla="*/ 4606014 w 4968029"/>
                <a:gd name="connsiteY13" fmla="*/ 5552 h 895648"/>
                <a:gd name="connsiteX14" fmla="*/ 4148814 w 4968029"/>
                <a:gd name="connsiteY14" fmla="*/ 5552 h 895648"/>
                <a:gd name="connsiteX15" fmla="*/ 1802853 w 4968029"/>
                <a:gd name="connsiteY15" fmla="*/ 5552 h 895648"/>
                <a:gd name="connsiteX16" fmla="*/ 386283 w 4968029"/>
                <a:gd name="connsiteY16" fmla="*/ 5552 h 895648"/>
                <a:gd name="connsiteX17" fmla="*/ 131450 w 4968029"/>
                <a:gd name="connsiteY17" fmla="*/ 20542 h 895648"/>
                <a:gd name="connsiteX18" fmla="*/ 4034 w 4968029"/>
                <a:gd name="connsiteY18" fmla="*/ 200424 h 895648"/>
                <a:gd name="connsiteX19" fmla="*/ 41509 w 4968029"/>
                <a:gd name="connsiteY19" fmla="*/ 545198 h 895648"/>
                <a:gd name="connsiteX20" fmla="*/ 138945 w 4968029"/>
                <a:gd name="connsiteY20" fmla="*/ 815021 h 895648"/>
                <a:gd name="connsiteX21" fmla="*/ 138945 w 4968029"/>
                <a:gd name="connsiteY21" fmla="*/ 755060 h 89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68029" h="895648">
                  <a:moveTo>
                    <a:pt x="138945" y="755060"/>
                  </a:moveTo>
                  <a:cubicBezTo>
                    <a:pt x="131450" y="677611"/>
                    <a:pt x="77736" y="451510"/>
                    <a:pt x="93975" y="350326"/>
                  </a:cubicBezTo>
                  <a:cubicBezTo>
                    <a:pt x="110214" y="249142"/>
                    <a:pt x="182666" y="190430"/>
                    <a:pt x="236381" y="147958"/>
                  </a:cubicBezTo>
                  <a:cubicBezTo>
                    <a:pt x="290096" y="105486"/>
                    <a:pt x="333817" y="104237"/>
                    <a:pt x="416263" y="95493"/>
                  </a:cubicBezTo>
                  <a:cubicBezTo>
                    <a:pt x="498709" y="86749"/>
                    <a:pt x="731057" y="95493"/>
                    <a:pt x="731057" y="95493"/>
                  </a:cubicBezTo>
                  <a:lnTo>
                    <a:pt x="3024552" y="102988"/>
                  </a:lnTo>
                  <a:lnTo>
                    <a:pt x="4411142" y="95493"/>
                  </a:lnTo>
                  <a:cubicBezTo>
                    <a:pt x="4695955" y="97991"/>
                    <a:pt x="4660978" y="96742"/>
                    <a:pt x="4733430" y="117978"/>
                  </a:cubicBezTo>
                  <a:cubicBezTo>
                    <a:pt x="4805882" y="139214"/>
                    <a:pt x="4827119" y="144211"/>
                    <a:pt x="4845857" y="222909"/>
                  </a:cubicBezTo>
                  <a:cubicBezTo>
                    <a:pt x="4864595" y="301607"/>
                    <a:pt x="4855850" y="478991"/>
                    <a:pt x="4845857" y="590168"/>
                  </a:cubicBezTo>
                  <a:cubicBezTo>
                    <a:pt x="4835864" y="701345"/>
                    <a:pt x="4765909" y="934942"/>
                    <a:pt x="4785896" y="889972"/>
                  </a:cubicBezTo>
                  <a:cubicBezTo>
                    <a:pt x="4805883" y="845002"/>
                    <a:pt x="4952037" y="455257"/>
                    <a:pt x="4965778" y="320345"/>
                  </a:cubicBezTo>
                  <a:cubicBezTo>
                    <a:pt x="4979519" y="185433"/>
                    <a:pt x="4928303" y="132968"/>
                    <a:pt x="4868342" y="80503"/>
                  </a:cubicBezTo>
                  <a:cubicBezTo>
                    <a:pt x="4808381" y="28038"/>
                    <a:pt x="4725935" y="18044"/>
                    <a:pt x="4606014" y="5552"/>
                  </a:cubicBezTo>
                  <a:cubicBezTo>
                    <a:pt x="4486093" y="-6940"/>
                    <a:pt x="4148814" y="5552"/>
                    <a:pt x="4148814" y="5552"/>
                  </a:cubicBezTo>
                  <a:lnTo>
                    <a:pt x="1802853" y="5552"/>
                  </a:lnTo>
                  <a:lnTo>
                    <a:pt x="386283" y="5552"/>
                  </a:lnTo>
                  <a:cubicBezTo>
                    <a:pt x="107716" y="8050"/>
                    <a:pt x="195158" y="-11937"/>
                    <a:pt x="131450" y="20542"/>
                  </a:cubicBezTo>
                  <a:cubicBezTo>
                    <a:pt x="67742" y="53021"/>
                    <a:pt x="19024" y="112981"/>
                    <a:pt x="4034" y="200424"/>
                  </a:cubicBezTo>
                  <a:cubicBezTo>
                    <a:pt x="-10956" y="287867"/>
                    <a:pt x="19024" y="442765"/>
                    <a:pt x="41509" y="545198"/>
                  </a:cubicBezTo>
                  <a:cubicBezTo>
                    <a:pt x="63994" y="647631"/>
                    <a:pt x="123955" y="783791"/>
                    <a:pt x="138945" y="815021"/>
                  </a:cubicBezTo>
                  <a:cubicBezTo>
                    <a:pt x="153935" y="846251"/>
                    <a:pt x="146440" y="832509"/>
                    <a:pt x="138945" y="755060"/>
                  </a:cubicBezTo>
                  <a:close/>
                </a:path>
              </a:pathLst>
            </a:custGeom>
            <a:solidFill>
              <a:srgbClr val="70949F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/>
          <p:cNvSpPr/>
          <p:nvPr/>
        </p:nvSpPr>
        <p:spPr>
          <a:xfrm>
            <a:off x="8432671" y="2000402"/>
            <a:ext cx="884257" cy="465269"/>
          </a:xfrm>
          <a:prstGeom prst="ellipse">
            <a:avLst/>
          </a:prstGeom>
          <a:solidFill>
            <a:srgbClr val="3B6243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147709" y="2009811"/>
            <a:ext cx="1086787" cy="191673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outerShdw dist="12700" dir="5400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147709" y="2282016"/>
            <a:ext cx="1086787" cy="191673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outerShdw dist="12700" dir="54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5563713" y="3095068"/>
            <a:ext cx="4184790" cy="492319"/>
          </a:xfrm>
          <a:custGeom>
            <a:avLst/>
            <a:gdLst>
              <a:gd name="connsiteX0" fmla="*/ 497209 w 4184790"/>
              <a:gd name="connsiteY0" fmla="*/ 6793 h 492319"/>
              <a:gd name="connsiteX1" fmla="*/ 114960 w 4184790"/>
              <a:gd name="connsiteY1" fmla="*/ 14288 h 492319"/>
              <a:gd name="connsiteX2" fmla="*/ 2534 w 4184790"/>
              <a:gd name="connsiteY2" fmla="*/ 134210 h 492319"/>
              <a:gd name="connsiteX3" fmla="*/ 54999 w 4184790"/>
              <a:gd name="connsiteY3" fmla="*/ 426518 h 492319"/>
              <a:gd name="connsiteX4" fmla="*/ 257367 w 4184790"/>
              <a:gd name="connsiteY4" fmla="*/ 486479 h 492319"/>
              <a:gd name="connsiteX5" fmla="*/ 797013 w 4184790"/>
              <a:gd name="connsiteY5" fmla="*/ 486479 h 492319"/>
              <a:gd name="connsiteX6" fmla="*/ 2056186 w 4184790"/>
              <a:gd name="connsiteY6" fmla="*/ 486479 h 492319"/>
              <a:gd name="connsiteX7" fmla="*/ 3150468 w 4184790"/>
              <a:gd name="connsiteY7" fmla="*/ 478984 h 492319"/>
              <a:gd name="connsiteX8" fmla="*/ 3787550 w 4184790"/>
              <a:gd name="connsiteY8" fmla="*/ 486479 h 492319"/>
              <a:gd name="connsiteX9" fmla="*/ 4064868 w 4184790"/>
              <a:gd name="connsiteY9" fmla="*/ 486479 h 492319"/>
              <a:gd name="connsiteX10" fmla="*/ 4162304 w 4184790"/>
              <a:gd name="connsiteY10" fmla="*/ 411528 h 492319"/>
              <a:gd name="connsiteX11" fmla="*/ 4184790 w 4184790"/>
              <a:gd name="connsiteY11" fmla="*/ 231646 h 492319"/>
              <a:gd name="connsiteX12" fmla="*/ 4162304 w 4184790"/>
              <a:gd name="connsiteY12" fmla="*/ 81744 h 492319"/>
              <a:gd name="connsiteX13" fmla="*/ 4124829 w 4184790"/>
              <a:gd name="connsiteY13" fmla="*/ 36774 h 492319"/>
              <a:gd name="connsiteX14" fmla="*/ 4102344 w 4184790"/>
              <a:gd name="connsiteY14" fmla="*/ 29279 h 492319"/>
              <a:gd name="connsiteX15" fmla="*/ 4064868 w 4184790"/>
              <a:gd name="connsiteY15" fmla="*/ 21784 h 492319"/>
              <a:gd name="connsiteX16" fmla="*/ 2468416 w 4184790"/>
              <a:gd name="connsiteY16" fmla="*/ 21784 h 492319"/>
              <a:gd name="connsiteX17" fmla="*/ 497209 w 4184790"/>
              <a:gd name="connsiteY17" fmla="*/ 6793 h 49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4790" h="492319">
                <a:moveTo>
                  <a:pt x="497209" y="6793"/>
                </a:moveTo>
                <a:cubicBezTo>
                  <a:pt x="347307" y="-78"/>
                  <a:pt x="197406" y="-6948"/>
                  <a:pt x="114960" y="14288"/>
                </a:cubicBezTo>
                <a:cubicBezTo>
                  <a:pt x="32514" y="35524"/>
                  <a:pt x="12527" y="65505"/>
                  <a:pt x="2534" y="134210"/>
                </a:cubicBezTo>
                <a:cubicBezTo>
                  <a:pt x="-7459" y="202915"/>
                  <a:pt x="12527" y="367807"/>
                  <a:pt x="54999" y="426518"/>
                </a:cubicBezTo>
                <a:cubicBezTo>
                  <a:pt x="97471" y="485230"/>
                  <a:pt x="133698" y="476485"/>
                  <a:pt x="257367" y="486479"/>
                </a:cubicBezTo>
                <a:cubicBezTo>
                  <a:pt x="381036" y="496473"/>
                  <a:pt x="797013" y="486479"/>
                  <a:pt x="797013" y="486479"/>
                </a:cubicBezTo>
                <a:lnTo>
                  <a:pt x="2056186" y="486479"/>
                </a:lnTo>
                <a:lnTo>
                  <a:pt x="3150468" y="478984"/>
                </a:lnTo>
                <a:cubicBezTo>
                  <a:pt x="3439029" y="478984"/>
                  <a:pt x="3787550" y="486479"/>
                  <a:pt x="3787550" y="486479"/>
                </a:cubicBezTo>
                <a:cubicBezTo>
                  <a:pt x="3939950" y="487728"/>
                  <a:pt x="4002409" y="498971"/>
                  <a:pt x="4064868" y="486479"/>
                </a:cubicBezTo>
                <a:cubicBezTo>
                  <a:pt x="4127327" y="473987"/>
                  <a:pt x="4142317" y="454000"/>
                  <a:pt x="4162304" y="411528"/>
                </a:cubicBezTo>
                <a:cubicBezTo>
                  <a:pt x="4182291" y="369056"/>
                  <a:pt x="4184790" y="286610"/>
                  <a:pt x="4184790" y="231646"/>
                </a:cubicBezTo>
                <a:cubicBezTo>
                  <a:pt x="4184790" y="176682"/>
                  <a:pt x="4172298" y="114223"/>
                  <a:pt x="4162304" y="81744"/>
                </a:cubicBezTo>
                <a:cubicBezTo>
                  <a:pt x="4152311" y="49265"/>
                  <a:pt x="4134822" y="45518"/>
                  <a:pt x="4124829" y="36774"/>
                </a:cubicBezTo>
                <a:cubicBezTo>
                  <a:pt x="4114836" y="28030"/>
                  <a:pt x="4112338" y="31777"/>
                  <a:pt x="4102344" y="29279"/>
                </a:cubicBezTo>
                <a:cubicBezTo>
                  <a:pt x="4092351" y="26781"/>
                  <a:pt x="4064868" y="21784"/>
                  <a:pt x="4064868" y="21784"/>
                </a:cubicBezTo>
                <a:lnTo>
                  <a:pt x="2468416" y="21784"/>
                </a:lnTo>
                <a:lnTo>
                  <a:pt x="497209" y="6793"/>
                </a:ln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5633202" y="3154327"/>
            <a:ext cx="4070413" cy="337279"/>
          </a:xfrm>
          <a:custGeom>
            <a:avLst/>
            <a:gdLst>
              <a:gd name="connsiteX0" fmla="*/ 180383 w 4070413"/>
              <a:gd name="connsiteY0" fmla="*/ 0 h 337279"/>
              <a:gd name="connsiteX1" fmla="*/ 67956 w 4070413"/>
              <a:gd name="connsiteY1" fmla="*/ 22485 h 337279"/>
              <a:gd name="connsiteX2" fmla="*/ 501 w 4070413"/>
              <a:gd name="connsiteY2" fmla="*/ 127416 h 337279"/>
              <a:gd name="connsiteX3" fmla="*/ 45471 w 4070413"/>
              <a:gd name="connsiteY3" fmla="*/ 314793 h 337279"/>
              <a:gd name="connsiteX4" fmla="*/ 187878 w 4070413"/>
              <a:gd name="connsiteY4" fmla="*/ 329784 h 337279"/>
              <a:gd name="connsiteX5" fmla="*/ 615097 w 4070413"/>
              <a:gd name="connsiteY5" fmla="*/ 329784 h 337279"/>
              <a:gd name="connsiteX6" fmla="*/ 2241530 w 4070413"/>
              <a:gd name="connsiteY6" fmla="*/ 337279 h 337279"/>
              <a:gd name="connsiteX7" fmla="*/ 3688081 w 4070413"/>
              <a:gd name="connsiteY7" fmla="*/ 322288 h 337279"/>
              <a:gd name="connsiteX8" fmla="*/ 4002874 w 4070413"/>
              <a:gd name="connsiteY8" fmla="*/ 314793 h 337279"/>
              <a:gd name="connsiteX9" fmla="*/ 4070330 w 4070413"/>
              <a:gd name="connsiteY9" fmla="*/ 142406 h 337279"/>
              <a:gd name="connsiteX10" fmla="*/ 4010369 w 4070413"/>
              <a:gd name="connsiteY10" fmla="*/ 22485 h 337279"/>
              <a:gd name="connsiteX11" fmla="*/ 3778022 w 4070413"/>
              <a:gd name="connsiteY11" fmla="*/ 14990 h 337279"/>
              <a:gd name="connsiteX12" fmla="*/ 180383 w 4070413"/>
              <a:gd name="connsiteY12" fmla="*/ 0 h 337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070413" h="337279">
                <a:moveTo>
                  <a:pt x="180383" y="0"/>
                </a:moveTo>
                <a:cubicBezTo>
                  <a:pt x="139159" y="624"/>
                  <a:pt x="97936" y="1249"/>
                  <a:pt x="67956" y="22485"/>
                </a:cubicBezTo>
                <a:cubicBezTo>
                  <a:pt x="37976" y="43721"/>
                  <a:pt x="4248" y="78698"/>
                  <a:pt x="501" y="127416"/>
                </a:cubicBezTo>
                <a:cubicBezTo>
                  <a:pt x="-3247" y="176134"/>
                  <a:pt x="14241" y="281065"/>
                  <a:pt x="45471" y="314793"/>
                </a:cubicBezTo>
                <a:cubicBezTo>
                  <a:pt x="76701" y="348521"/>
                  <a:pt x="92940" y="327286"/>
                  <a:pt x="187878" y="329784"/>
                </a:cubicBezTo>
                <a:cubicBezTo>
                  <a:pt x="282816" y="332282"/>
                  <a:pt x="615097" y="329784"/>
                  <a:pt x="615097" y="329784"/>
                </a:cubicBezTo>
                <a:lnTo>
                  <a:pt x="2241530" y="337279"/>
                </a:lnTo>
                <a:lnTo>
                  <a:pt x="3688081" y="322288"/>
                </a:lnTo>
                <a:cubicBezTo>
                  <a:pt x="3981638" y="318540"/>
                  <a:pt x="3939166" y="344773"/>
                  <a:pt x="4002874" y="314793"/>
                </a:cubicBezTo>
                <a:cubicBezTo>
                  <a:pt x="4066582" y="284813"/>
                  <a:pt x="4069081" y="191124"/>
                  <a:pt x="4070330" y="142406"/>
                </a:cubicBezTo>
                <a:cubicBezTo>
                  <a:pt x="4071579" y="93688"/>
                  <a:pt x="4059087" y="43721"/>
                  <a:pt x="4010369" y="22485"/>
                </a:cubicBezTo>
                <a:cubicBezTo>
                  <a:pt x="3961651" y="1249"/>
                  <a:pt x="3778022" y="14990"/>
                  <a:pt x="3778022" y="14990"/>
                </a:cubicBezTo>
                <a:lnTo>
                  <a:pt x="180383" y="0"/>
                </a:lnTo>
                <a:close/>
              </a:path>
            </a:pathLst>
          </a:custGeom>
          <a:solidFill>
            <a:srgbClr val="395083"/>
          </a:solidFill>
          <a:ln>
            <a:noFill/>
          </a:ln>
          <a:effectLst>
            <a:outerShdw dist="50800" dir="5400000" algn="ctr" rotWithShape="0">
              <a:srgbClr val="00286A">
                <a:alpha val="8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8432670" y="1947590"/>
            <a:ext cx="865602" cy="457647"/>
          </a:xfrm>
          <a:prstGeom prst="ellipse">
            <a:avLst/>
          </a:prstGeom>
          <a:solidFill>
            <a:srgbClr val="528674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6091774" y="1986191"/>
            <a:ext cx="1084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 smtClean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Planet Name</a:t>
            </a:r>
            <a:endParaRPr lang="en-US" sz="1000" b="1" i="1" dirty="0">
              <a:solidFill>
                <a:srgbClr val="00286A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236337" y="2235530"/>
            <a:ext cx="1084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smtClean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Password</a:t>
            </a:r>
            <a:endParaRPr lang="en-US" sz="1000" b="1" i="1" dirty="0">
              <a:solidFill>
                <a:srgbClr val="00286A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8447216" y="1962493"/>
            <a:ext cx="891416" cy="3965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 smtClean="0">
                <a:ln w="9525" cap="rnd">
                  <a:solidFill>
                    <a:srgbClr val="003300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rPr>
              <a:t>LOG IN</a:t>
            </a:r>
            <a:endParaRPr lang="en-US" sz="1900" dirty="0">
              <a:ln w="9525" cap="rnd">
                <a:solidFill>
                  <a:srgbClr val="003300"/>
                </a:solidFill>
              </a:ln>
              <a:solidFill>
                <a:schemeClr val="bg1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6608669" y="2601006"/>
            <a:ext cx="2030006" cy="170151"/>
          </a:xfrm>
          <a:prstGeom prst="rect">
            <a:avLst/>
          </a:prstGeom>
          <a:solidFill>
            <a:srgbClr val="B9F4EF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6696876" y="2562318"/>
            <a:ext cx="2216627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ln w="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badi MT Condensed Light" charset="0"/>
                <a:ea typeface="Abadi MT Condensed Light" charset="0"/>
                <a:cs typeface="Abadi MT Condensed Light" charset="0"/>
              </a:rPr>
              <a:t>BIILD-IT- YOURSELF LABORATORY</a:t>
            </a:r>
            <a:endParaRPr lang="en-US" sz="1100" b="1" dirty="0">
              <a:ln w="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6489478" y="3123045"/>
            <a:ext cx="2621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rPr>
              <a:t>Invention Universe</a:t>
            </a:r>
            <a:endParaRPr lang="en-US" sz="2000" dirty="0">
              <a:solidFill>
                <a:schemeClr val="bg1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5868130" y="1845222"/>
            <a:ext cx="1118018" cy="107384"/>
          </a:xfrm>
          <a:custGeom>
            <a:avLst/>
            <a:gdLst>
              <a:gd name="connsiteX0" fmla="*/ 0 w 980830"/>
              <a:gd name="connsiteY0" fmla="*/ 0 h 106738"/>
              <a:gd name="connsiteX1" fmla="*/ 980830 w 980830"/>
              <a:gd name="connsiteY1" fmla="*/ 0 h 106738"/>
              <a:gd name="connsiteX2" fmla="*/ 980830 w 980830"/>
              <a:gd name="connsiteY2" fmla="*/ 106738 h 106738"/>
              <a:gd name="connsiteX3" fmla="*/ 0 w 980830"/>
              <a:gd name="connsiteY3" fmla="*/ 106738 h 106738"/>
              <a:gd name="connsiteX4" fmla="*/ 0 w 980830"/>
              <a:gd name="connsiteY4" fmla="*/ 0 h 106738"/>
              <a:gd name="connsiteX0" fmla="*/ 0 w 980830"/>
              <a:gd name="connsiteY0" fmla="*/ 0 h 106738"/>
              <a:gd name="connsiteX1" fmla="*/ 980830 w 980830"/>
              <a:gd name="connsiteY1" fmla="*/ 0 h 106738"/>
              <a:gd name="connsiteX2" fmla="*/ 980830 w 980830"/>
              <a:gd name="connsiteY2" fmla="*/ 106738 h 106738"/>
              <a:gd name="connsiteX3" fmla="*/ 71846 w 980830"/>
              <a:gd name="connsiteY3" fmla="*/ 106738 h 106738"/>
              <a:gd name="connsiteX4" fmla="*/ 0 w 980830"/>
              <a:gd name="connsiteY4" fmla="*/ 0 h 106738"/>
              <a:gd name="connsiteX0" fmla="*/ 0 w 980830"/>
              <a:gd name="connsiteY0" fmla="*/ 0 h 106738"/>
              <a:gd name="connsiteX1" fmla="*/ 922047 w 980830"/>
              <a:gd name="connsiteY1" fmla="*/ 13063 h 106738"/>
              <a:gd name="connsiteX2" fmla="*/ 980830 w 980830"/>
              <a:gd name="connsiteY2" fmla="*/ 106738 h 106738"/>
              <a:gd name="connsiteX3" fmla="*/ 71846 w 980830"/>
              <a:gd name="connsiteY3" fmla="*/ 106738 h 106738"/>
              <a:gd name="connsiteX4" fmla="*/ 0 w 980830"/>
              <a:gd name="connsiteY4" fmla="*/ 0 h 106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0830" h="106738">
                <a:moveTo>
                  <a:pt x="0" y="0"/>
                </a:moveTo>
                <a:lnTo>
                  <a:pt x="922047" y="13063"/>
                </a:lnTo>
                <a:lnTo>
                  <a:pt x="980830" y="106738"/>
                </a:lnTo>
                <a:lnTo>
                  <a:pt x="71846" y="106738"/>
                </a:lnTo>
                <a:lnTo>
                  <a:pt x="0" y="0"/>
                </a:lnTo>
                <a:close/>
              </a:path>
            </a:pathLst>
          </a:custGeom>
          <a:solidFill>
            <a:srgbClr val="779F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>
            <a:off x="5712320" y="1482582"/>
            <a:ext cx="1219686" cy="406528"/>
            <a:chOff x="4517848" y="4307362"/>
            <a:chExt cx="1135571" cy="337245"/>
          </a:xfrm>
        </p:grpSpPr>
        <p:sp>
          <p:nvSpPr>
            <p:cNvPr id="11" name="Rectangle 10"/>
            <p:cNvSpPr/>
            <p:nvPr/>
          </p:nvSpPr>
          <p:spPr>
            <a:xfrm>
              <a:off x="4517848" y="4307362"/>
              <a:ext cx="1053769" cy="283329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3769" h="283329">
                  <a:moveTo>
                    <a:pt x="0" y="0"/>
                  </a:moveTo>
                  <a:lnTo>
                    <a:pt x="963152" y="1"/>
                  </a:lnTo>
                  <a:lnTo>
                    <a:pt x="1053769" y="275091"/>
                  </a:lnTo>
                  <a:lnTo>
                    <a:pt x="90616" y="283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10"/>
            <p:cNvSpPr/>
            <p:nvPr/>
          </p:nvSpPr>
          <p:spPr>
            <a:xfrm>
              <a:off x="5475621" y="4310451"/>
              <a:ext cx="170922" cy="32664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746368"/>
                <a:gd name="connsiteY0" fmla="*/ 0 h 283329"/>
                <a:gd name="connsiteX1" fmla="*/ 1655751 w 1746368"/>
                <a:gd name="connsiteY1" fmla="*/ 1 h 283329"/>
                <a:gd name="connsiteX2" fmla="*/ 1746368 w 1746368"/>
                <a:gd name="connsiteY2" fmla="*/ 275091 h 283329"/>
                <a:gd name="connsiteX3" fmla="*/ 783215 w 1746368"/>
                <a:gd name="connsiteY3" fmla="*/ 283329 h 283329"/>
                <a:gd name="connsiteX4" fmla="*/ 0 w 1746368"/>
                <a:gd name="connsiteY4" fmla="*/ 0 h 283329"/>
                <a:gd name="connsiteX0" fmla="*/ 0 w 1804085"/>
                <a:gd name="connsiteY0" fmla="*/ 0 h 297138"/>
                <a:gd name="connsiteX1" fmla="*/ 1713468 w 1804085"/>
                <a:gd name="connsiteY1" fmla="*/ 13810 h 297138"/>
                <a:gd name="connsiteX2" fmla="*/ 1804085 w 1804085"/>
                <a:gd name="connsiteY2" fmla="*/ 288900 h 297138"/>
                <a:gd name="connsiteX3" fmla="*/ 840932 w 1804085"/>
                <a:gd name="connsiteY3" fmla="*/ 297138 h 297138"/>
                <a:gd name="connsiteX4" fmla="*/ 0 w 1804085"/>
                <a:gd name="connsiteY4" fmla="*/ 0 h 297138"/>
                <a:gd name="connsiteX0" fmla="*/ 0 w 1804085"/>
                <a:gd name="connsiteY0" fmla="*/ 0 h 297138"/>
                <a:gd name="connsiteX1" fmla="*/ 1078583 w 1804085"/>
                <a:gd name="connsiteY1" fmla="*/ 62141 h 297138"/>
                <a:gd name="connsiteX2" fmla="*/ 1804085 w 1804085"/>
                <a:gd name="connsiteY2" fmla="*/ 288900 h 297138"/>
                <a:gd name="connsiteX3" fmla="*/ 840932 w 1804085"/>
                <a:gd name="connsiteY3" fmla="*/ 297138 h 297138"/>
                <a:gd name="connsiteX4" fmla="*/ 0 w 1804085"/>
                <a:gd name="connsiteY4" fmla="*/ 0 h 297138"/>
                <a:gd name="connsiteX0" fmla="*/ 0 w 1746368"/>
                <a:gd name="connsiteY0" fmla="*/ 0 h 357945"/>
                <a:gd name="connsiteX1" fmla="*/ 1078583 w 1746368"/>
                <a:gd name="connsiteY1" fmla="*/ 62141 h 357945"/>
                <a:gd name="connsiteX2" fmla="*/ 1746368 w 1746368"/>
                <a:gd name="connsiteY2" fmla="*/ 357945 h 357945"/>
                <a:gd name="connsiteX3" fmla="*/ 840932 w 1746368"/>
                <a:gd name="connsiteY3" fmla="*/ 297138 h 357945"/>
                <a:gd name="connsiteX4" fmla="*/ 0 w 1746368"/>
                <a:gd name="connsiteY4" fmla="*/ 0 h 357945"/>
                <a:gd name="connsiteX0" fmla="*/ 0 w 1746368"/>
                <a:gd name="connsiteY0" fmla="*/ 0 h 357945"/>
                <a:gd name="connsiteX1" fmla="*/ 774511 w 1746368"/>
                <a:gd name="connsiteY1" fmla="*/ 56078 h 357945"/>
                <a:gd name="connsiteX2" fmla="*/ 1746368 w 1746368"/>
                <a:gd name="connsiteY2" fmla="*/ 357945 h 357945"/>
                <a:gd name="connsiteX3" fmla="*/ 840932 w 1746368"/>
                <a:gd name="connsiteY3" fmla="*/ 297138 h 357945"/>
                <a:gd name="connsiteX4" fmla="*/ 0 w 1746368"/>
                <a:gd name="connsiteY4" fmla="*/ 0 h 357945"/>
                <a:gd name="connsiteX0" fmla="*/ 0 w 1543651"/>
                <a:gd name="connsiteY0" fmla="*/ 0 h 364008"/>
                <a:gd name="connsiteX1" fmla="*/ 774511 w 1543651"/>
                <a:gd name="connsiteY1" fmla="*/ 56078 h 364008"/>
                <a:gd name="connsiteX2" fmla="*/ 1543651 w 1543651"/>
                <a:gd name="connsiteY2" fmla="*/ 364008 h 364008"/>
                <a:gd name="connsiteX3" fmla="*/ 840932 w 1543651"/>
                <a:gd name="connsiteY3" fmla="*/ 297138 h 364008"/>
                <a:gd name="connsiteX4" fmla="*/ 0 w 1543651"/>
                <a:gd name="connsiteY4" fmla="*/ 0 h 364008"/>
                <a:gd name="connsiteX0" fmla="*/ 0 w 1543651"/>
                <a:gd name="connsiteY0" fmla="*/ 0 h 364008"/>
                <a:gd name="connsiteX1" fmla="*/ 622476 w 1543651"/>
                <a:gd name="connsiteY1" fmla="*/ 56078 h 364008"/>
                <a:gd name="connsiteX2" fmla="*/ 1543651 w 1543651"/>
                <a:gd name="connsiteY2" fmla="*/ 364008 h 364008"/>
                <a:gd name="connsiteX3" fmla="*/ 840932 w 1543651"/>
                <a:gd name="connsiteY3" fmla="*/ 297138 h 364008"/>
                <a:gd name="connsiteX4" fmla="*/ 0 w 1543651"/>
                <a:gd name="connsiteY4" fmla="*/ 0 h 364008"/>
                <a:gd name="connsiteX0" fmla="*/ 0 w 1442297"/>
                <a:gd name="connsiteY0" fmla="*/ 0 h 345820"/>
                <a:gd name="connsiteX1" fmla="*/ 622476 w 1442297"/>
                <a:gd name="connsiteY1" fmla="*/ 56078 h 345820"/>
                <a:gd name="connsiteX2" fmla="*/ 1442297 w 1442297"/>
                <a:gd name="connsiteY2" fmla="*/ 345820 h 345820"/>
                <a:gd name="connsiteX3" fmla="*/ 840932 w 1442297"/>
                <a:gd name="connsiteY3" fmla="*/ 297138 h 345820"/>
                <a:gd name="connsiteX4" fmla="*/ 0 w 1442297"/>
                <a:gd name="connsiteY4" fmla="*/ 0 h 34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2297" h="345820">
                  <a:moveTo>
                    <a:pt x="0" y="0"/>
                  </a:moveTo>
                  <a:lnTo>
                    <a:pt x="622476" y="56078"/>
                  </a:lnTo>
                  <a:lnTo>
                    <a:pt x="1442297" y="345820"/>
                  </a:lnTo>
                  <a:lnTo>
                    <a:pt x="840932" y="297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44" name="Rectangle 10"/>
            <p:cNvSpPr/>
            <p:nvPr/>
          </p:nvSpPr>
          <p:spPr>
            <a:xfrm>
              <a:off x="4606376" y="4578153"/>
              <a:ext cx="1047043" cy="6645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3769" h="283329">
                  <a:moveTo>
                    <a:pt x="0" y="0"/>
                  </a:moveTo>
                  <a:lnTo>
                    <a:pt x="963152" y="1"/>
                  </a:lnTo>
                  <a:lnTo>
                    <a:pt x="1053769" y="275091"/>
                  </a:lnTo>
                  <a:lnTo>
                    <a:pt x="90616" y="283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8" name="Rectangle 85"/>
          <p:cNvSpPr/>
          <p:nvPr/>
        </p:nvSpPr>
        <p:spPr>
          <a:xfrm>
            <a:off x="8385397" y="1812538"/>
            <a:ext cx="1141983" cy="107297"/>
          </a:xfrm>
          <a:custGeom>
            <a:avLst/>
            <a:gdLst>
              <a:gd name="connsiteX0" fmla="*/ 0 w 980830"/>
              <a:gd name="connsiteY0" fmla="*/ 0 h 106738"/>
              <a:gd name="connsiteX1" fmla="*/ 980830 w 980830"/>
              <a:gd name="connsiteY1" fmla="*/ 0 h 106738"/>
              <a:gd name="connsiteX2" fmla="*/ 980830 w 980830"/>
              <a:gd name="connsiteY2" fmla="*/ 106738 h 106738"/>
              <a:gd name="connsiteX3" fmla="*/ 0 w 980830"/>
              <a:gd name="connsiteY3" fmla="*/ 106738 h 106738"/>
              <a:gd name="connsiteX4" fmla="*/ 0 w 980830"/>
              <a:gd name="connsiteY4" fmla="*/ 0 h 106738"/>
              <a:gd name="connsiteX0" fmla="*/ 0 w 980830"/>
              <a:gd name="connsiteY0" fmla="*/ 0 h 106738"/>
              <a:gd name="connsiteX1" fmla="*/ 980830 w 980830"/>
              <a:gd name="connsiteY1" fmla="*/ 0 h 106738"/>
              <a:gd name="connsiteX2" fmla="*/ 980830 w 980830"/>
              <a:gd name="connsiteY2" fmla="*/ 106738 h 106738"/>
              <a:gd name="connsiteX3" fmla="*/ 71846 w 980830"/>
              <a:gd name="connsiteY3" fmla="*/ 106738 h 106738"/>
              <a:gd name="connsiteX4" fmla="*/ 0 w 980830"/>
              <a:gd name="connsiteY4" fmla="*/ 0 h 106738"/>
              <a:gd name="connsiteX0" fmla="*/ 0 w 980830"/>
              <a:gd name="connsiteY0" fmla="*/ 0 h 106738"/>
              <a:gd name="connsiteX1" fmla="*/ 922047 w 980830"/>
              <a:gd name="connsiteY1" fmla="*/ 13063 h 106738"/>
              <a:gd name="connsiteX2" fmla="*/ 980830 w 980830"/>
              <a:gd name="connsiteY2" fmla="*/ 106738 h 106738"/>
              <a:gd name="connsiteX3" fmla="*/ 71846 w 980830"/>
              <a:gd name="connsiteY3" fmla="*/ 106738 h 106738"/>
              <a:gd name="connsiteX4" fmla="*/ 0 w 980830"/>
              <a:gd name="connsiteY4" fmla="*/ 0 h 106738"/>
              <a:gd name="connsiteX0" fmla="*/ 0 w 922047"/>
              <a:gd name="connsiteY0" fmla="*/ 0 h 106738"/>
              <a:gd name="connsiteX1" fmla="*/ 922047 w 922047"/>
              <a:gd name="connsiteY1" fmla="*/ 13063 h 106738"/>
              <a:gd name="connsiteX2" fmla="*/ 758328 w 922047"/>
              <a:gd name="connsiteY2" fmla="*/ 106738 h 106738"/>
              <a:gd name="connsiteX3" fmla="*/ 71846 w 922047"/>
              <a:gd name="connsiteY3" fmla="*/ 106738 h 106738"/>
              <a:gd name="connsiteX4" fmla="*/ 0 w 922047"/>
              <a:gd name="connsiteY4" fmla="*/ 0 h 106738"/>
              <a:gd name="connsiteX0" fmla="*/ 0 w 823157"/>
              <a:gd name="connsiteY0" fmla="*/ 837 h 107575"/>
              <a:gd name="connsiteX1" fmla="*/ 823157 w 823157"/>
              <a:gd name="connsiteY1" fmla="*/ 0 h 107575"/>
              <a:gd name="connsiteX2" fmla="*/ 758328 w 823157"/>
              <a:gd name="connsiteY2" fmla="*/ 107575 h 107575"/>
              <a:gd name="connsiteX3" fmla="*/ 71846 w 823157"/>
              <a:gd name="connsiteY3" fmla="*/ 107575 h 107575"/>
              <a:gd name="connsiteX4" fmla="*/ 0 w 823157"/>
              <a:gd name="connsiteY4" fmla="*/ 837 h 107575"/>
              <a:gd name="connsiteX0" fmla="*/ 63339 w 751311"/>
              <a:gd name="connsiteY0" fmla="*/ 837 h 107575"/>
              <a:gd name="connsiteX1" fmla="*/ 751311 w 751311"/>
              <a:gd name="connsiteY1" fmla="*/ 0 h 107575"/>
              <a:gd name="connsiteX2" fmla="*/ 686482 w 751311"/>
              <a:gd name="connsiteY2" fmla="*/ 107575 h 107575"/>
              <a:gd name="connsiteX3" fmla="*/ 0 w 751311"/>
              <a:gd name="connsiteY3" fmla="*/ 107575 h 107575"/>
              <a:gd name="connsiteX4" fmla="*/ 63339 w 751311"/>
              <a:gd name="connsiteY4" fmla="*/ 837 h 107575"/>
              <a:gd name="connsiteX0" fmla="*/ 95970 w 751311"/>
              <a:gd name="connsiteY0" fmla="*/ 0 h 122492"/>
              <a:gd name="connsiteX1" fmla="*/ 751311 w 751311"/>
              <a:gd name="connsiteY1" fmla="*/ 14917 h 122492"/>
              <a:gd name="connsiteX2" fmla="*/ 686482 w 751311"/>
              <a:gd name="connsiteY2" fmla="*/ 122492 h 122492"/>
              <a:gd name="connsiteX3" fmla="*/ 0 w 751311"/>
              <a:gd name="connsiteY3" fmla="*/ 122492 h 122492"/>
              <a:gd name="connsiteX4" fmla="*/ 95970 w 751311"/>
              <a:gd name="connsiteY4" fmla="*/ 0 h 122492"/>
              <a:gd name="connsiteX0" fmla="*/ 95970 w 774619"/>
              <a:gd name="connsiteY0" fmla="*/ 0 h 122492"/>
              <a:gd name="connsiteX1" fmla="*/ 774619 w 774619"/>
              <a:gd name="connsiteY1" fmla="*/ 22794 h 122492"/>
              <a:gd name="connsiteX2" fmla="*/ 686482 w 774619"/>
              <a:gd name="connsiteY2" fmla="*/ 122492 h 122492"/>
              <a:gd name="connsiteX3" fmla="*/ 0 w 774619"/>
              <a:gd name="connsiteY3" fmla="*/ 122492 h 122492"/>
              <a:gd name="connsiteX4" fmla="*/ 95970 w 774619"/>
              <a:gd name="connsiteY4" fmla="*/ 0 h 12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4619" h="122492">
                <a:moveTo>
                  <a:pt x="95970" y="0"/>
                </a:moveTo>
                <a:lnTo>
                  <a:pt x="774619" y="22794"/>
                </a:lnTo>
                <a:lnTo>
                  <a:pt x="686482" y="122492"/>
                </a:lnTo>
                <a:lnTo>
                  <a:pt x="0" y="122492"/>
                </a:lnTo>
                <a:lnTo>
                  <a:pt x="95970" y="0"/>
                </a:lnTo>
                <a:close/>
              </a:path>
            </a:pathLst>
          </a:custGeom>
          <a:solidFill>
            <a:srgbClr val="779F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 flipH="1">
            <a:off x="8453083" y="1479664"/>
            <a:ext cx="1219713" cy="379738"/>
            <a:chOff x="4670248" y="4459762"/>
            <a:chExt cx="1135571" cy="337245"/>
          </a:xfrm>
        </p:grpSpPr>
        <p:sp>
          <p:nvSpPr>
            <p:cNvPr id="45" name="Rectangle 10"/>
            <p:cNvSpPr/>
            <p:nvPr/>
          </p:nvSpPr>
          <p:spPr>
            <a:xfrm>
              <a:off x="4670248" y="4459762"/>
              <a:ext cx="1053769" cy="283329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3769" h="283329">
                  <a:moveTo>
                    <a:pt x="0" y="0"/>
                  </a:moveTo>
                  <a:lnTo>
                    <a:pt x="963152" y="1"/>
                  </a:lnTo>
                  <a:lnTo>
                    <a:pt x="1053769" y="275091"/>
                  </a:lnTo>
                  <a:lnTo>
                    <a:pt x="90616" y="283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10"/>
            <p:cNvSpPr/>
            <p:nvPr/>
          </p:nvSpPr>
          <p:spPr>
            <a:xfrm>
              <a:off x="5628021" y="4462851"/>
              <a:ext cx="170922" cy="32664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746368"/>
                <a:gd name="connsiteY0" fmla="*/ 0 h 283329"/>
                <a:gd name="connsiteX1" fmla="*/ 1655751 w 1746368"/>
                <a:gd name="connsiteY1" fmla="*/ 1 h 283329"/>
                <a:gd name="connsiteX2" fmla="*/ 1746368 w 1746368"/>
                <a:gd name="connsiteY2" fmla="*/ 275091 h 283329"/>
                <a:gd name="connsiteX3" fmla="*/ 783215 w 1746368"/>
                <a:gd name="connsiteY3" fmla="*/ 283329 h 283329"/>
                <a:gd name="connsiteX4" fmla="*/ 0 w 1746368"/>
                <a:gd name="connsiteY4" fmla="*/ 0 h 283329"/>
                <a:gd name="connsiteX0" fmla="*/ 0 w 1804085"/>
                <a:gd name="connsiteY0" fmla="*/ 0 h 297138"/>
                <a:gd name="connsiteX1" fmla="*/ 1713468 w 1804085"/>
                <a:gd name="connsiteY1" fmla="*/ 13810 h 297138"/>
                <a:gd name="connsiteX2" fmla="*/ 1804085 w 1804085"/>
                <a:gd name="connsiteY2" fmla="*/ 288900 h 297138"/>
                <a:gd name="connsiteX3" fmla="*/ 840932 w 1804085"/>
                <a:gd name="connsiteY3" fmla="*/ 297138 h 297138"/>
                <a:gd name="connsiteX4" fmla="*/ 0 w 1804085"/>
                <a:gd name="connsiteY4" fmla="*/ 0 h 297138"/>
                <a:gd name="connsiteX0" fmla="*/ 0 w 1804085"/>
                <a:gd name="connsiteY0" fmla="*/ 0 h 297138"/>
                <a:gd name="connsiteX1" fmla="*/ 1078583 w 1804085"/>
                <a:gd name="connsiteY1" fmla="*/ 62141 h 297138"/>
                <a:gd name="connsiteX2" fmla="*/ 1804085 w 1804085"/>
                <a:gd name="connsiteY2" fmla="*/ 288900 h 297138"/>
                <a:gd name="connsiteX3" fmla="*/ 840932 w 1804085"/>
                <a:gd name="connsiteY3" fmla="*/ 297138 h 297138"/>
                <a:gd name="connsiteX4" fmla="*/ 0 w 1804085"/>
                <a:gd name="connsiteY4" fmla="*/ 0 h 297138"/>
                <a:gd name="connsiteX0" fmla="*/ 0 w 1746368"/>
                <a:gd name="connsiteY0" fmla="*/ 0 h 357945"/>
                <a:gd name="connsiteX1" fmla="*/ 1078583 w 1746368"/>
                <a:gd name="connsiteY1" fmla="*/ 62141 h 357945"/>
                <a:gd name="connsiteX2" fmla="*/ 1746368 w 1746368"/>
                <a:gd name="connsiteY2" fmla="*/ 357945 h 357945"/>
                <a:gd name="connsiteX3" fmla="*/ 840932 w 1746368"/>
                <a:gd name="connsiteY3" fmla="*/ 297138 h 357945"/>
                <a:gd name="connsiteX4" fmla="*/ 0 w 1746368"/>
                <a:gd name="connsiteY4" fmla="*/ 0 h 357945"/>
                <a:gd name="connsiteX0" fmla="*/ 0 w 1746368"/>
                <a:gd name="connsiteY0" fmla="*/ 0 h 357945"/>
                <a:gd name="connsiteX1" fmla="*/ 774511 w 1746368"/>
                <a:gd name="connsiteY1" fmla="*/ 56078 h 357945"/>
                <a:gd name="connsiteX2" fmla="*/ 1746368 w 1746368"/>
                <a:gd name="connsiteY2" fmla="*/ 357945 h 357945"/>
                <a:gd name="connsiteX3" fmla="*/ 840932 w 1746368"/>
                <a:gd name="connsiteY3" fmla="*/ 297138 h 357945"/>
                <a:gd name="connsiteX4" fmla="*/ 0 w 1746368"/>
                <a:gd name="connsiteY4" fmla="*/ 0 h 357945"/>
                <a:gd name="connsiteX0" fmla="*/ 0 w 1543651"/>
                <a:gd name="connsiteY0" fmla="*/ 0 h 364008"/>
                <a:gd name="connsiteX1" fmla="*/ 774511 w 1543651"/>
                <a:gd name="connsiteY1" fmla="*/ 56078 h 364008"/>
                <a:gd name="connsiteX2" fmla="*/ 1543651 w 1543651"/>
                <a:gd name="connsiteY2" fmla="*/ 364008 h 364008"/>
                <a:gd name="connsiteX3" fmla="*/ 840932 w 1543651"/>
                <a:gd name="connsiteY3" fmla="*/ 297138 h 364008"/>
                <a:gd name="connsiteX4" fmla="*/ 0 w 1543651"/>
                <a:gd name="connsiteY4" fmla="*/ 0 h 364008"/>
                <a:gd name="connsiteX0" fmla="*/ 0 w 1543651"/>
                <a:gd name="connsiteY0" fmla="*/ 0 h 364008"/>
                <a:gd name="connsiteX1" fmla="*/ 622476 w 1543651"/>
                <a:gd name="connsiteY1" fmla="*/ 56078 h 364008"/>
                <a:gd name="connsiteX2" fmla="*/ 1543651 w 1543651"/>
                <a:gd name="connsiteY2" fmla="*/ 364008 h 364008"/>
                <a:gd name="connsiteX3" fmla="*/ 840932 w 1543651"/>
                <a:gd name="connsiteY3" fmla="*/ 297138 h 364008"/>
                <a:gd name="connsiteX4" fmla="*/ 0 w 1543651"/>
                <a:gd name="connsiteY4" fmla="*/ 0 h 364008"/>
                <a:gd name="connsiteX0" fmla="*/ 0 w 1442297"/>
                <a:gd name="connsiteY0" fmla="*/ 0 h 345820"/>
                <a:gd name="connsiteX1" fmla="*/ 622476 w 1442297"/>
                <a:gd name="connsiteY1" fmla="*/ 56078 h 345820"/>
                <a:gd name="connsiteX2" fmla="*/ 1442297 w 1442297"/>
                <a:gd name="connsiteY2" fmla="*/ 345820 h 345820"/>
                <a:gd name="connsiteX3" fmla="*/ 840932 w 1442297"/>
                <a:gd name="connsiteY3" fmla="*/ 297138 h 345820"/>
                <a:gd name="connsiteX4" fmla="*/ 0 w 1442297"/>
                <a:gd name="connsiteY4" fmla="*/ 0 h 34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2297" h="345820">
                  <a:moveTo>
                    <a:pt x="0" y="0"/>
                  </a:moveTo>
                  <a:lnTo>
                    <a:pt x="622476" y="56078"/>
                  </a:lnTo>
                  <a:lnTo>
                    <a:pt x="1442297" y="345820"/>
                  </a:lnTo>
                  <a:lnTo>
                    <a:pt x="840932" y="297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47" name="Rectangle 10"/>
            <p:cNvSpPr/>
            <p:nvPr/>
          </p:nvSpPr>
          <p:spPr>
            <a:xfrm>
              <a:off x="4758776" y="4730553"/>
              <a:ext cx="1047043" cy="66454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3769" h="283329">
                  <a:moveTo>
                    <a:pt x="0" y="0"/>
                  </a:moveTo>
                  <a:lnTo>
                    <a:pt x="963152" y="1"/>
                  </a:lnTo>
                  <a:lnTo>
                    <a:pt x="1053769" y="275091"/>
                  </a:lnTo>
                  <a:lnTo>
                    <a:pt x="90616" y="283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7" name="Rectangle 85"/>
          <p:cNvSpPr/>
          <p:nvPr/>
        </p:nvSpPr>
        <p:spPr>
          <a:xfrm>
            <a:off x="7230642" y="1819828"/>
            <a:ext cx="972080" cy="139551"/>
          </a:xfrm>
          <a:custGeom>
            <a:avLst/>
            <a:gdLst>
              <a:gd name="connsiteX0" fmla="*/ 0 w 980830"/>
              <a:gd name="connsiteY0" fmla="*/ 0 h 106738"/>
              <a:gd name="connsiteX1" fmla="*/ 980830 w 980830"/>
              <a:gd name="connsiteY1" fmla="*/ 0 h 106738"/>
              <a:gd name="connsiteX2" fmla="*/ 980830 w 980830"/>
              <a:gd name="connsiteY2" fmla="*/ 106738 h 106738"/>
              <a:gd name="connsiteX3" fmla="*/ 0 w 980830"/>
              <a:gd name="connsiteY3" fmla="*/ 106738 h 106738"/>
              <a:gd name="connsiteX4" fmla="*/ 0 w 980830"/>
              <a:gd name="connsiteY4" fmla="*/ 0 h 106738"/>
              <a:gd name="connsiteX0" fmla="*/ 0 w 980830"/>
              <a:gd name="connsiteY0" fmla="*/ 0 h 106738"/>
              <a:gd name="connsiteX1" fmla="*/ 980830 w 980830"/>
              <a:gd name="connsiteY1" fmla="*/ 0 h 106738"/>
              <a:gd name="connsiteX2" fmla="*/ 980830 w 980830"/>
              <a:gd name="connsiteY2" fmla="*/ 106738 h 106738"/>
              <a:gd name="connsiteX3" fmla="*/ 71846 w 980830"/>
              <a:gd name="connsiteY3" fmla="*/ 106738 h 106738"/>
              <a:gd name="connsiteX4" fmla="*/ 0 w 980830"/>
              <a:gd name="connsiteY4" fmla="*/ 0 h 106738"/>
              <a:gd name="connsiteX0" fmla="*/ 0 w 980830"/>
              <a:gd name="connsiteY0" fmla="*/ 0 h 106738"/>
              <a:gd name="connsiteX1" fmla="*/ 922047 w 980830"/>
              <a:gd name="connsiteY1" fmla="*/ 13063 h 106738"/>
              <a:gd name="connsiteX2" fmla="*/ 980830 w 980830"/>
              <a:gd name="connsiteY2" fmla="*/ 106738 h 106738"/>
              <a:gd name="connsiteX3" fmla="*/ 71846 w 980830"/>
              <a:gd name="connsiteY3" fmla="*/ 106738 h 106738"/>
              <a:gd name="connsiteX4" fmla="*/ 0 w 980830"/>
              <a:gd name="connsiteY4" fmla="*/ 0 h 106738"/>
              <a:gd name="connsiteX0" fmla="*/ 0 w 922047"/>
              <a:gd name="connsiteY0" fmla="*/ 0 h 106738"/>
              <a:gd name="connsiteX1" fmla="*/ 922047 w 922047"/>
              <a:gd name="connsiteY1" fmla="*/ 13063 h 106738"/>
              <a:gd name="connsiteX2" fmla="*/ 758328 w 922047"/>
              <a:gd name="connsiteY2" fmla="*/ 106738 h 106738"/>
              <a:gd name="connsiteX3" fmla="*/ 71846 w 922047"/>
              <a:gd name="connsiteY3" fmla="*/ 106738 h 106738"/>
              <a:gd name="connsiteX4" fmla="*/ 0 w 922047"/>
              <a:gd name="connsiteY4" fmla="*/ 0 h 106738"/>
              <a:gd name="connsiteX0" fmla="*/ 0 w 823157"/>
              <a:gd name="connsiteY0" fmla="*/ 837 h 107575"/>
              <a:gd name="connsiteX1" fmla="*/ 823157 w 823157"/>
              <a:gd name="connsiteY1" fmla="*/ 0 h 107575"/>
              <a:gd name="connsiteX2" fmla="*/ 758328 w 823157"/>
              <a:gd name="connsiteY2" fmla="*/ 107575 h 107575"/>
              <a:gd name="connsiteX3" fmla="*/ 71846 w 823157"/>
              <a:gd name="connsiteY3" fmla="*/ 107575 h 107575"/>
              <a:gd name="connsiteX4" fmla="*/ 0 w 823157"/>
              <a:gd name="connsiteY4" fmla="*/ 837 h 107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3157" h="107575">
                <a:moveTo>
                  <a:pt x="0" y="837"/>
                </a:moveTo>
                <a:lnTo>
                  <a:pt x="823157" y="0"/>
                </a:lnTo>
                <a:lnTo>
                  <a:pt x="758328" y="107575"/>
                </a:lnTo>
                <a:lnTo>
                  <a:pt x="71846" y="107575"/>
                </a:lnTo>
                <a:lnTo>
                  <a:pt x="0" y="837"/>
                </a:lnTo>
                <a:close/>
              </a:path>
            </a:pathLst>
          </a:custGeom>
          <a:solidFill>
            <a:srgbClr val="779F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7111126" y="1479664"/>
            <a:ext cx="1191162" cy="413767"/>
            <a:chOff x="5854123" y="4291482"/>
            <a:chExt cx="1119671" cy="357447"/>
          </a:xfrm>
        </p:grpSpPr>
        <p:sp>
          <p:nvSpPr>
            <p:cNvPr id="40" name="Rectangle 10"/>
            <p:cNvSpPr/>
            <p:nvPr/>
          </p:nvSpPr>
          <p:spPr>
            <a:xfrm>
              <a:off x="5854123" y="4291482"/>
              <a:ext cx="1119671" cy="299803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671" h="299803">
                  <a:moveTo>
                    <a:pt x="0" y="16474"/>
                  </a:moveTo>
                  <a:lnTo>
                    <a:pt x="1119671" y="0"/>
                  </a:lnTo>
                  <a:lnTo>
                    <a:pt x="1053769" y="291565"/>
                  </a:lnTo>
                  <a:lnTo>
                    <a:pt x="90616" y="299803"/>
                  </a:lnTo>
                  <a:lnTo>
                    <a:pt x="0" y="16474"/>
                  </a:lnTo>
                  <a:close/>
                </a:path>
              </a:pathLst>
            </a:custGeom>
            <a:solidFill>
              <a:srgbClr val="E7FD9D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10"/>
            <p:cNvSpPr/>
            <p:nvPr/>
          </p:nvSpPr>
          <p:spPr>
            <a:xfrm>
              <a:off x="5943254" y="4583636"/>
              <a:ext cx="960163" cy="65293"/>
            </a:xfrm>
            <a:custGeom>
              <a:avLst/>
              <a:gdLst>
                <a:gd name="connsiteX0" fmla="*/ 0 w 1004341"/>
                <a:gd name="connsiteY0" fmla="*/ 0 h 299804"/>
                <a:gd name="connsiteX1" fmla="*/ 1004341 w 1004341"/>
                <a:gd name="connsiteY1" fmla="*/ 0 h 299804"/>
                <a:gd name="connsiteX2" fmla="*/ 1004341 w 1004341"/>
                <a:gd name="connsiteY2" fmla="*/ 299804 h 299804"/>
                <a:gd name="connsiteX3" fmla="*/ 0 w 1004341"/>
                <a:gd name="connsiteY3" fmla="*/ 299804 h 299804"/>
                <a:gd name="connsiteX4" fmla="*/ 0 w 1004341"/>
                <a:gd name="connsiteY4" fmla="*/ 0 h 299804"/>
                <a:gd name="connsiteX0" fmla="*/ 0 w 1111433"/>
                <a:gd name="connsiteY0" fmla="*/ 16475 h 299804"/>
                <a:gd name="connsiteX1" fmla="*/ 1111433 w 1111433"/>
                <a:gd name="connsiteY1" fmla="*/ 0 h 299804"/>
                <a:gd name="connsiteX2" fmla="*/ 1111433 w 1111433"/>
                <a:gd name="connsiteY2" fmla="*/ 299804 h 299804"/>
                <a:gd name="connsiteX3" fmla="*/ 107092 w 1111433"/>
                <a:gd name="connsiteY3" fmla="*/ 299804 h 299804"/>
                <a:gd name="connsiteX4" fmla="*/ 0 w 1111433"/>
                <a:gd name="connsiteY4" fmla="*/ 16475 h 299804"/>
                <a:gd name="connsiteX0" fmla="*/ 0 w 1111433"/>
                <a:gd name="connsiteY0" fmla="*/ 0 h 283329"/>
                <a:gd name="connsiteX1" fmla="*/ 1020817 w 1111433"/>
                <a:gd name="connsiteY1" fmla="*/ 16476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111433"/>
                <a:gd name="connsiteY0" fmla="*/ 8237 h 291566"/>
                <a:gd name="connsiteX1" fmla="*/ 1020817 w 1111433"/>
                <a:gd name="connsiteY1" fmla="*/ 0 h 291566"/>
                <a:gd name="connsiteX2" fmla="*/ 1111433 w 1111433"/>
                <a:gd name="connsiteY2" fmla="*/ 291566 h 291566"/>
                <a:gd name="connsiteX3" fmla="*/ 107092 w 1111433"/>
                <a:gd name="connsiteY3" fmla="*/ 291566 h 291566"/>
                <a:gd name="connsiteX4" fmla="*/ 0 w 1111433"/>
                <a:gd name="connsiteY4" fmla="*/ 8237 h 291566"/>
                <a:gd name="connsiteX0" fmla="*/ 0 w 1111433"/>
                <a:gd name="connsiteY0" fmla="*/ 0 h 283329"/>
                <a:gd name="connsiteX1" fmla="*/ 1029055 w 1111433"/>
                <a:gd name="connsiteY1" fmla="*/ 8239 h 283329"/>
                <a:gd name="connsiteX2" fmla="*/ 1111433 w 1111433"/>
                <a:gd name="connsiteY2" fmla="*/ 283329 h 283329"/>
                <a:gd name="connsiteX3" fmla="*/ 107092 w 1111433"/>
                <a:gd name="connsiteY3" fmla="*/ 283329 h 283329"/>
                <a:gd name="connsiteX4" fmla="*/ 0 w 1111433"/>
                <a:gd name="connsiteY4" fmla="*/ 0 h 283329"/>
                <a:gd name="connsiteX0" fmla="*/ 0 w 1053769"/>
                <a:gd name="connsiteY0" fmla="*/ 0 h 283329"/>
                <a:gd name="connsiteX1" fmla="*/ 1029055 w 1053769"/>
                <a:gd name="connsiteY1" fmla="*/ 8239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107092 w 1053769"/>
                <a:gd name="connsiteY3" fmla="*/ 283329 h 283329"/>
                <a:gd name="connsiteX4" fmla="*/ 0 w 1053769"/>
                <a:gd name="connsiteY4" fmla="*/ 0 h 283329"/>
                <a:gd name="connsiteX0" fmla="*/ 0 w 1053769"/>
                <a:gd name="connsiteY0" fmla="*/ 0 h 283329"/>
                <a:gd name="connsiteX1" fmla="*/ 963152 w 1053769"/>
                <a:gd name="connsiteY1" fmla="*/ 1 h 283329"/>
                <a:gd name="connsiteX2" fmla="*/ 1053769 w 1053769"/>
                <a:gd name="connsiteY2" fmla="*/ 275091 h 283329"/>
                <a:gd name="connsiteX3" fmla="*/ 90616 w 1053769"/>
                <a:gd name="connsiteY3" fmla="*/ 283329 h 283329"/>
                <a:gd name="connsiteX4" fmla="*/ 0 w 1053769"/>
                <a:gd name="connsiteY4" fmla="*/ 0 h 283329"/>
                <a:gd name="connsiteX0" fmla="*/ 0 w 1144384"/>
                <a:gd name="connsiteY0" fmla="*/ 0 h 283329"/>
                <a:gd name="connsiteX1" fmla="*/ 1144384 w 1144384"/>
                <a:gd name="connsiteY1" fmla="*/ 1 h 283329"/>
                <a:gd name="connsiteX2" fmla="*/ 1053769 w 1144384"/>
                <a:gd name="connsiteY2" fmla="*/ 275091 h 283329"/>
                <a:gd name="connsiteX3" fmla="*/ 90616 w 1144384"/>
                <a:gd name="connsiteY3" fmla="*/ 283329 h 283329"/>
                <a:gd name="connsiteX4" fmla="*/ 0 w 1144384"/>
                <a:gd name="connsiteY4" fmla="*/ 0 h 283329"/>
                <a:gd name="connsiteX0" fmla="*/ 0 w 1119671"/>
                <a:gd name="connsiteY0" fmla="*/ 0 h 283329"/>
                <a:gd name="connsiteX1" fmla="*/ 1119671 w 1119671"/>
                <a:gd name="connsiteY1" fmla="*/ 8239 h 283329"/>
                <a:gd name="connsiteX2" fmla="*/ 1053769 w 1119671"/>
                <a:gd name="connsiteY2" fmla="*/ 275091 h 283329"/>
                <a:gd name="connsiteX3" fmla="*/ 90616 w 1119671"/>
                <a:gd name="connsiteY3" fmla="*/ 283329 h 283329"/>
                <a:gd name="connsiteX4" fmla="*/ 0 w 1119671"/>
                <a:gd name="connsiteY4" fmla="*/ 0 h 283329"/>
                <a:gd name="connsiteX0" fmla="*/ 0 w 1119671"/>
                <a:gd name="connsiteY0" fmla="*/ 16474 h 299803"/>
                <a:gd name="connsiteX1" fmla="*/ 1119671 w 1119671"/>
                <a:gd name="connsiteY1" fmla="*/ 0 h 299803"/>
                <a:gd name="connsiteX2" fmla="*/ 1053769 w 1119671"/>
                <a:gd name="connsiteY2" fmla="*/ 291565 h 299803"/>
                <a:gd name="connsiteX3" fmla="*/ 90616 w 1119671"/>
                <a:gd name="connsiteY3" fmla="*/ 299803 h 299803"/>
                <a:gd name="connsiteX4" fmla="*/ 0 w 1119671"/>
                <a:gd name="connsiteY4" fmla="*/ 16474 h 29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671" h="299803">
                  <a:moveTo>
                    <a:pt x="0" y="16474"/>
                  </a:moveTo>
                  <a:lnTo>
                    <a:pt x="1119671" y="0"/>
                  </a:lnTo>
                  <a:lnTo>
                    <a:pt x="1053769" y="291565"/>
                  </a:lnTo>
                  <a:lnTo>
                    <a:pt x="90616" y="299803"/>
                  </a:lnTo>
                  <a:lnTo>
                    <a:pt x="0" y="16474"/>
                  </a:lnTo>
                  <a:close/>
                </a:path>
              </a:pathLst>
            </a:custGeom>
            <a:solidFill>
              <a:srgbClr val="92D050"/>
            </a:solidFill>
            <a:ln w="12700">
              <a:solidFill>
                <a:schemeClr val="accent6">
                  <a:lumMod val="75000"/>
                </a:schemeClr>
              </a:solidFill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5801064" y="1499599"/>
            <a:ext cx="94631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i="1" dirty="0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SIGN UP</a:t>
            </a:r>
            <a:endParaRPr lang="en-US" sz="13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145602" y="1515560"/>
            <a:ext cx="117534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i="1" dirty="0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TEST RIDE</a:t>
            </a:r>
            <a:endParaRPr lang="en-US" sz="13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628359" y="1470858"/>
            <a:ext cx="94631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i="1" dirty="0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MISSION</a:t>
            </a:r>
            <a:endParaRPr lang="en-US" sz="13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90" name="Freeform 89"/>
          <p:cNvSpPr/>
          <p:nvPr/>
        </p:nvSpPr>
        <p:spPr>
          <a:xfrm>
            <a:off x="4785905" y="1957673"/>
            <a:ext cx="591500" cy="738042"/>
          </a:xfrm>
          <a:custGeom>
            <a:avLst/>
            <a:gdLst>
              <a:gd name="connsiteX0" fmla="*/ 378881 w 591500"/>
              <a:gd name="connsiteY0" fmla="*/ 41709 h 738042"/>
              <a:gd name="connsiteX1" fmla="*/ 254784 w 591500"/>
              <a:gd name="connsiteY1" fmla="*/ 74366 h 738042"/>
              <a:gd name="connsiteX2" fmla="*/ 248252 w 591500"/>
              <a:gd name="connsiteY2" fmla="*/ 61303 h 738042"/>
              <a:gd name="connsiteX3" fmla="*/ 98030 w 591500"/>
              <a:gd name="connsiteY3" fmla="*/ 87429 h 738042"/>
              <a:gd name="connsiteX4" fmla="*/ 58 w 591500"/>
              <a:gd name="connsiteY4" fmla="*/ 296435 h 738042"/>
              <a:gd name="connsiteX5" fmla="*/ 111092 w 591500"/>
              <a:gd name="connsiteY5" fmla="*/ 427063 h 738042"/>
              <a:gd name="connsiteX6" fmla="*/ 156812 w 591500"/>
              <a:gd name="connsiteY6" fmla="*/ 387875 h 738042"/>
              <a:gd name="connsiteX7" fmla="*/ 241721 w 591500"/>
              <a:gd name="connsiteY7" fmla="*/ 459720 h 738042"/>
              <a:gd name="connsiteX8" fmla="*/ 307035 w 591500"/>
              <a:gd name="connsiteY8" fmla="*/ 420532 h 738042"/>
              <a:gd name="connsiteX9" fmla="*/ 444195 w 591500"/>
              <a:gd name="connsiteY9" fmla="*/ 511972 h 738042"/>
              <a:gd name="connsiteX10" fmla="*/ 502978 w 591500"/>
              <a:gd name="connsiteY10" fmla="*/ 472783 h 738042"/>
              <a:gd name="connsiteX11" fmla="*/ 587887 w 591500"/>
              <a:gd name="connsiteY11" fmla="*/ 727509 h 738042"/>
              <a:gd name="connsiteX12" fmla="*/ 378881 w 591500"/>
              <a:gd name="connsiteY12" fmla="*/ 41709 h 73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500" h="738042">
                <a:moveTo>
                  <a:pt x="378881" y="41709"/>
                </a:moveTo>
                <a:cubicBezTo>
                  <a:pt x="323364" y="-67148"/>
                  <a:pt x="276555" y="71100"/>
                  <a:pt x="254784" y="74366"/>
                </a:cubicBezTo>
                <a:cubicBezTo>
                  <a:pt x="233013" y="77632"/>
                  <a:pt x="274378" y="59126"/>
                  <a:pt x="248252" y="61303"/>
                </a:cubicBezTo>
                <a:cubicBezTo>
                  <a:pt x="222126" y="63480"/>
                  <a:pt x="139396" y="48240"/>
                  <a:pt x="98030" y="87429"/>
                </a:cubicBezTo>
                <a:cubicBezTo>
                  <a:pt x="56664" y="126618"/>
                  <a:pt x="-2119" y="239829"/>
                  <a:pt x="58" y="296435"/>
                </a:cubicBezTo>
                <a:cubicBezTo>
                  <a:pt x="2235" y="353041"/>
                  <a:pt x="84966" y="411823"/>
                  <a:pt x="111092" y="427063"/>
                </a:cubicBezTo>
                <a:cubicBezTo>
                  <a:pt x="137218" y="442303"/>
                  <a:pt x="135040" y="382432"/>
                  <a:pt x="156812" y="387875"/>
                </a:cubicBezTo>
                <a:cubicBezTo>
                  <a:pt x="178583" y="393318"/>
                  <a:pt x="216684" y="454277"/>
                  <a:pt x="241721" y="459720"/>
                </a:cubicBezTo>
                <a:cubicBezTo>
                  <a:pt x="266758" y="465163"/>
                  <a:pt x="273289" y="411823"/>
                  <a:pt x="307035" y="420532"/>
                </a:cubicBezTo>
                <a:cubicBezTo>
                  <a:pt x="340781" y="429241"/>
                  <a:pt x="411538" y="503264"/>
                  <a:pt x="444195" y="511972"/>
                </a:cubicBezTo>
                <a:cubicBezTo>
                  <a:pt x="476852" y="520680"/>
                  <a:pt x="479029" y="436860"/>
                  <a:pt x="502978" y="472783"/>
                </a:cubicBezTo>
                <a:cubicBezTo>
                  <a:pt x="526927" y="508706"/>
                  <a:pt x="609658" y="796089"/>
                  <a:pt x="587887" y="727509"/>
                </a:cubicBezTo>
                <a:cubicBezTo>
                  <a:pt x="566116" y="658929"/>
                  <a:pt x="434398" y="150566"/>
                  <a:pt x="378881" y="41709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Stored Data 90"/>
          <p:cNvSpPr/>
          <p:nvPr/>
        </p:nvSpPr>
        <p:spPr>
          <a:xfrm rot="5910551">
            <a:off x="10508575" y="2059912"/>
            <a:ext cx="320451" cy="291108"/>
          </a:xfrm>
          <a:prstGeom prst="flowChartOnlineStorage">
            <a:avLst/>
          </a:prstGeom>
          <a:solidFill>
            <a:srgbClr val="E7FD9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 rot="663464">
            <a:off x="10530797" y="1948335"/>
            <a:ext cx="26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rPr>
              <a:t>&lt;</a:t>
            </a:r>
            <a:endParaRPr lang="en-US" sz="2400" dirty="0">
              <a:ln>
                <a:solidFill>
                  <a:srgbClr val="003300"/>
                </a:solidFill>
              </a:ln>
              <a:solidFill>
                <a:schemeClr val="accent6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93" name="Freeform 92"/>
          <p:cNvSpPr/>
          <p:nvPr/>
        </p:nvSpPr>
        <p:spPr>
          <a:xfrm>
            <a:off x="9911953" y="2474905"/>
            <a:ext cx="863330" cy="256386"/>
          </a:xfrm>
          <a:custGeom>
            <a:avLst/>
            <a:gdLst>
              <a:gd name="connsiteX0" fmla="*/ 53433 w 863330"/>
              <a:gd name="connsiteY0" fmla="*/ 105774 h 256386"/>
              <a:gd name="connsiteX1" fmla="*/ 157936 w 863330"/>
              <a:gd name="connsiteY1" fmla="*/ 144963 h 256386"/>
              <a:gd name="connsiteX2" fmla="*/ 216719 w 863330"/>
              <a:gd name="connsiteY2" fmla="*/ 164557 h 256386"/>
              <a:gd name="connsiteX3" fmla="*/ 549822 w 863330"/>
              <a:gd name="connsiteY3" fmla="*/ 197214 h 256386"/>
              <a:gd name="connsiteX4" fmla="*/ 667387 w 863330"/>
              <a:gd name="connsiteY4" fmla="*/ 60054 h 256386"/>
              <a:gd name="connsiteX5" fmla="*/ 589010 w 863330"/>
              <a:gd name="connsiteY5" fmla="*/ 66586 h 256386"/>
              <a:gd name="connsiteX6" fmla="*/ 556353 w 863330"/>
              <a:gd name="connsiteY6" fmla="*/ 86180 h 256386"/>
              <a:gd name="connsiteX7" fmla="*/ 491039 w 863330"/>
              <a:gd name="connsiteY7" fmla="*/ 53523 h 256386"/>
              <a:gd name="connsiteX8" fmla="*/ 530227 w 863330"/>
              <a:gd name="connsiteY8" fmla="*/ 1271 h 256386"/>
              <a:gd name="connsiteX9" fmla="*/ 791484 w 863330"/>
              <a:gd name="connsiteY9" fmla="*/ 20866 h 256386"/>
              <a:gd name="connsiteX10" fmla="*/ 863330 w 863330"/>
              <a:gd name="connsiteY10" fmla="*/ 73117 h 256386"/>
              <a:gd name="connsiteX11" fmla="*/ 791484 w 863330"/>
              <a:gd name="connsiteY11" fmla="*/ 118837 h 256386"/>
              <a:gd name="connsiteX12" fmla="*/ 706576 w 863330"/>
              <a:gd name="connsiteY12" fmla="*/ 118837 h 256386"/>
              <a:gd name="connsiteX13" fmla="*/ 595542 w 863330"/>
              <a:gd name="connsiteY13" fmla="*/ 216808 h 256386"/>
              <a:gd name="connsiteX14" fmla="*/ 399599 w 863330"/>
              <a:gd name="connsiteY14" fmla="*/ 236403 h 256386"/>
              <a:gd name="connsiteX15" fmla="*/ 184062 w 863330"/>
              <a:gd name="connsiteY15" fmla="*/ 210277 h 256386"/>
              <a:gd name="connsiteX16" fmla="*/ 144873 w 863330"/>
              <a:gd name="connsiteY16" fmla="*/ 249466 h 256386"/>
              <a:gd name="connsiteX17" fmla="*/ 105684 w 863330"/>
              <a:gd name="connsiteY17" fmla="*/ 249466 h 256386"/>
              <a:gd name="connsiteX18" fmla="*/ 27307 w 863330"/>
              <a:gd name="connsiteY18" fmla="*/ 255997 h 256386"/>
              <a:gd name="connsiteX19" fmla="*/ 1182 w 863330"/>
              <a:gd name="connsiteY19" fmla="*/ 236403 h 256386"/>
              <a:gd name="connsiteX20" fmla="*/ 53433 w 863330"/>
              <a:gd name="connsiteY20" fmla="*/ 105774 h 25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3330" h="256386">
                <a:moveTo>
                  <a:pt x="53433" y="105774"/>
                </a:moveTo>
                <a:cubicBezTo>
                  <a:pt x="79559" y="90534"/>
                  <a:pt x="130722" y="135166"/>
                  <a:pt x="157936" y="144963"/>
                </a:cubicBezTo>
                <a:cubicBezTo>
                  <a:pt x="185150" y="154760"/>
                  <a:pt x="151405" y="155849"/>
                  <a:pt x="216719" y="164557"/>
                </a:cubicBezTo>
                <a:cubicBezTo>
                  <a:pt x="282033" y="173265"/>
                  <a:pt x="474711" y="214631"/>
                  <a:pt x="549822" y="197214"/>
                </a:cubicBezTo>
                <a:cubicBezTo>
                  <a:pt x="624933" y="179797"/>
                  <a:pt x="660856" y="81825"/>
                  <a:pt x="667387" y="60054"/>
                </a:cubicBezTo>
                <a:cubicBezTo>
                  <a:pt x="673918" y="38283"/>
                  <a:pt x="607516" y="62232"/>
                  <a:pt x="589010" y="66586"/>
                </a:cubicBezTo>
                <a:cubicBezTo>
                  <a:pt x="570504" y="70940"/>
                  <a:pt x="572681" y="88357"/>
                  <a:pt x="556353" y="86180"/>
                </a:cubicBezTo>
                <a:cubicBezTo>
                  <a:pt x="540025" y="84003"/>
                  <a:pt x="495393" y="67674"/>
                  <a:pt x="491039" y="53523"/>
                </a:cubicBezTo>
                <a:cubicBezTo>
                  <a:pt x="486685" y="39371"/>
                  <a:pt x="480153" y="6714"/>
                  <a:pt x="530227" y="1271"/>
                </a:cubicBezTo>
                <a:cubicBezTo>
                  <a:pt x="580301" y="-4172"/>
                  <a:pt x="735967" y="8892"/>
                  <a:pt x="791484" y="20866"/>
                </a:cubicBezTo>
                <a:cubicBezTo>
                  <a:pt x="847001" y="32840"/>
                  <a:pt x="863330" y="56789"/>
                  <a:pt x="863330" y="73117"/>
                </a:cubicBezTo>
                <a:cubicBezTo>
                  <a:pt x="863330" y="89445"/>
                  <a:pt x="817610" y="111217"/>
                  <a:pt x="791484" y="118837"/>
                </a:cubicBezTo>
                <a:cubicBezTo>
                  <a:pt x="765358" y="126457"/>
                  <a:pt x="739233" y="102509"/>
                  <a:pt x="706576" y="118837"/>
                </a:cubicBezTo>
                <a:cubicBezTo>
                  <a:pt x="673919" y="135165"/>
                  <a:pt x="646705" y="197214"/>
                  <a:pt x="595542" y="216808"/>
                </a:cubicBezTo>
                <a:cubicBezTo>
                  <a:pt x="544379" y="236402"/>
                  <a:pt x="468179" y="237492"/>
                  <a:pt x="399599" y="236403"/>
                </a:cubicBezTo>
                <a:cubicBezTo>
                  <a:pt x="331019" y="235314"/>
                  <a:pt x="226516" y="208100"/>
                  <a:pt x="184062" y="210277"/>
                </a:cubicBezTo>
                <a:cubicBezTo>
                  <a:pt x="141608" y="212454"/>
                  <a:pt x="157936" y="242935"/>
                  <a:pt x="144873" y="249466"/>
                </a:cubicBezTo>
                <a:cubicBezTo>
                  <a:pt x="131810" y="255997"/>
                  <a:pt x="125278" y="248378"/>
                  <a:pt x="105684" y="249466"/>
                </a:cubicBezTo>
                <a:cubicBezTo>
                  <a:pt x="86090" y="250554"/>
                  <a:pt x="44724" y="258174"/>
                  <a:pt x="27307" y="255997"/>
                </a:cubicBezTo>
                <a:cubicBezTo>
                  <a:pt x="9890" y="253820"/>
                  <a:pt x="-4261" y="259263"/>
                  <a:pt x="1182" y="236403"/>
                </a:cubicBezTo>
                <a:cubicBezTo>
                  <a:pt x="6625" y="213543"/>
                  <a:pt x="27307" y="121014"/>
                  <a:pt x="53433" y="105774"/>
                </a:cubicBezTo>
                <a:close/>
              </a:path>
            </a:pathLst>
          </a:cu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Freeform 94"/>
          <p:cNvSpPr/>
          <p:nvPr/>
        </p:nvSpPr>
        <p:spPr>
          <a:xfrm>
            <a:off x="10594547" y="1846053"/>
            <a:ext cx="246387" cy="736530"/>
          </a:xfrm>
          <a:custGeom>
            <a:avLst/>
            <a:gdLst>
              <a:gd name="connsiteX0" fmla="*/ 128485 w 246387"/>
              <a:gd name="connsiteY0" fmla="*/ 9638 h 736530"/>
              <a:gd name="connsiteX1" fmla="*/ 128485 w 246387"/>
              <a:gd name="connsiteY1" fmla="*/ 277426 h 736530"/>
              <a:gd name="connsiteX2" fmla="*/ 56639 w 246387"/>
              <a:gd name="connsiteY2" fmla="*/ 636655 h 736530"/>
              <a:gd name="connsiteX3" fmla="*/ 4388 w 246387"/>
              <a:gd name="connsiteY3" fmla="*/ 617060 h 736530"/>
              <a:gd name="connsiteX4" fmla="*/ 174205 w 246387"/>
              <a:gd name="connsiteY4" fmla="*/ 669312 h 736530"/>
              <a:gd name="connsiteX5" fmla="*/ 180736 w 246387"/>
              <a:gd name="connsiteY5" fmla="*/ 701969 h 736530"/>
              <a:gd name="connsiteX6" fmla="*/ 246050 w 246387"/>
              <a:gd name="connsiteY6" fmla="*/ 140266 h 736530"/>
              <a:gd name="connsiteX7" fmla="*/ 206862 w 246387"/>
              <a:gd name="connsiteY7" fmla="*/ 94546 h 736530"/>
              <a:gd name="connsiteX8" fmla="*/ 219925 w 246387"/>
              <a:gd name="connsiteY8" fmla="*/ 61889 h 736530"/>
              <a:gd name="connsiteX9" fmla="*/ 128485 w 246387"/>
              <a:gd name="connsiteY9" fmla="*/ 9638 h 73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387" h="736530">
                <a:moveTo>
                  <a:pt x="128485" y="9638"/>
                </a:moveTo>
                <a:cubicBezTo>
                  <a:pt x="113245" y="45561"/>
                  <a:pt x="140459" y="172923"/>
                  <a:pt x="128485" y="277426"/>
                </a:cubicBezTo>
                <a:cubicBezTo>
                  <a:pt x="116511" y="381929"/>
                  <a:pt x="77322" y="580049"/>
                  <a:pt x="56639" y="636655"/>
                </a:cubicBezTo>
                <a:cubicBezTo>
                  <a:pt x="35956" y="693261"/>
                  <a:pt x="-15206" y="611617"/>
                  <a:pt x="4388" y="617060"/>
                </a:cubicBezTo>
                <a:cubicBezTo>
                  <a:pt x="23982" y="622503"/>
                  <a:pt x="144814" y="655161"/>
                  <a:pt x="174205" y="669312"/>
                </a:cubicBezTo>
                <a:cubicBezTo>
                  <a:pt x="203596" y="683463"/>
                  <a:pt x="168762" y="790143"/>
                  <a:pt x="180736" y="701969"/>
                </a:cubicBezTo>
                <a:cubicBezTo>
                  <a:pt x="192710" y="613795"/>
                  <a:pt x="241696" y="241503"/>
                  <a:pt x="246050" y="140266"/>
                </a:cubicBezTo>
                <a:cubicBezTo>
                  <a:pt x="250404" y="39029"/>
                  <a:pt x="211216" y="107609"/>
                  <a:pt x="206862" y="94546"/>
                </a:cubicBezTo>
                <a:cubicBezTo>
                  <a:pt x="202508" y="81483"/>
                  <a:pt x="232988" y="74952"/>
                  <a:pt x="219925" y="61889"/>
                </a:cubicBezTo>
                <a:cubicBezTo>
                  <a:pt x="206862" y="48826"/>
                  <a:pt x="143725" y="-26285"/>
                  <a:pt x="128485" y="9638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 95"/>
          <p:cNvSpPr/>
          <p:nvPr/>
        </p:nvSpPr>
        <p:spPr>
          <a:xfrm>
            <a:off x="10190954" y="1755157"/>
            <a:ext cx="506245" cy="110946"/>
          </a:xfrm>
          <a:custGeom>
            <a:avLst/>
            <a:gdLst>
              <a:gd name="connsiteX0" fmla="*/ 16095 w 506245"/>
              <a:gd name="connsiteY0" fmla="*/ 9094 h 110946"/>
              <a:gd name="connsiteX1" fmla="*/ 81409 w 506245"/>
              <a:gd name="connsiteY1" fmla="*/ 54814 h 110946"/>
              <a:gd name="connsiteX2" fmla="*/ 159786 w 506245"/>
              <a:gd name="connsiteY2" fmla="*/ 2562 h 110946"/>
              <a:gd name="connsiteX3" fmla="*/ 407981 w 506245"/>
              <a:gd name="connsiteY3" fmla="*/ 15625 h 110946"/>
              <a:gd name="connsiteX4" fmla="*/ 505952 w 506245"/>
              <a:gd name="connsiteY4" fmla="*/ 80939 h 110946"/>
              <a:gd name="connsiteX5" fmla="*/ 381855 w 506245"/>
              <a:gd name="connsiteY5" fmla="*/ 80939 h 110946"/>
              <a:gd name="connsiteX6" fmla="*/ 349198 w 506245"/>
              <a:gd name="connsiteY6" fmla="*/ 35219 h 110946"/>
              <a:gd name="connsiteX7" fmla="*/ 146723 w 506245"/>
              <a:gd name="connsiteY7" fmla="*/ 15625 h 110946"/>
              <a:gd name="connsiteX8" fmla="*/ 107535 w 506245"/>
              <a:gd name="connsiteY8" fmla="*/ 94002 h 110946"/>
              <a:gd name="connsiteX9" fmla="*/ 55283 w 506245"/>
              <a:gd name="connsiteY9" fmla="*/ 100534 h 110946"/>
              <a:gd name="connsiteX10" fmla="*/ 3032 w 506245"/>
              <a:gd name="connsiteY10" fmla="*/ 107065 h 110946"/>
              <a:gd name="connsiteX11" fmla="*/ 16095 w 506245"/>
              <a:gd name="connsiteY11" fmla="*/ 9094 h 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245" h="110946">
                <a:moveTo>
                  <a:pt x="16095" y="9094"/>
                </a:moveTo>
                <a:cubicBezTo>
                  <a:pt x="29158" y="386"/>
                  <a:pt x="57461" y="55903"/>
                  <a:pt x="81409" y="54814"/>
                </a:cubicBezTo>
                <a:cubicBezTo>
                  <a:pt x="105357" y="53725"/>
                  <a:pt x="105357" y="9093"/>
                  <a:pt x="159786" y="2562"/>
                </a:cubicBezTo>
                <a:cubicBezTo>
                  <a:pt x="214215" y="-3969"/>
                  <a:pt x="350287" y="2562"/>
                  <a:pt x="407981" y="15625"/>
                </a:cubicBezTo>
                <a:cubicBezTo>
                  <a:pt x="465675" y="28688"/>
                  <a:pt x="510306" y="70053"/>
                  <a:pt x="505952" y="80939"/>
                </a:cubicBezTo>
                <a:cubicBezTo>
                  <a:pt x="501598" y="91825"/>
                  <a:pt x="407981" y="88559"/>
                  <a:pt x="381855" y="80939"/>
                </a:cubicBezTo>
                <a:cubicBezTo>
                  <a:pt x="355729" y="73319"/>
                  <a:pt x="388387" y="46105"/>
                  <a:pt x="349198" y="35219"/>
                </a:cubicBezTo>
                <a:cubicBezTo>
                  <a:pt x="310009" y="24333"/>
                  <a:pt x="187000" y="5828"/>
                  <a:pt x="146723" y="15625"/>
                </a:cubicBezTo>
                <a:cubicBezTo>
                  <a:pt x="106446" y="25422"/>
                  <a:pt x="122775" y="79851"/>
                  <a:pt x="107535" y="94002"/>
                </a:cubicBezTo>
                <a:cubicBezTo>
                  <a:pt x="92295" y="108154"/>
                  <a:pt x="55283" y="100534"/>
                  <a:pt x="55283" y="100534"/>
                </a:cubicBezTo>
                <a:cubicBezTo>
                  <a:pt x="37866" y="102711"/>
                  <a:pt x="10652" y="117951"/>
                  <a:pt x="3032" y="107065"/>
                </a:cubicBezTo>
                <a:cubicBezTo>
                  <a:pt x="-4588" y="96179"/>
                  <a:pt x="3032" y="17802"/>
                  <a:pt x="16095" y="9094"/>
                </a:cubicBez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25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127000" y="443683"/>
            <a:ext cx="11812266" cy="2381540"/>
            <a:chOff x="0" y="3682183"/>
            <a:chExt cx="11812266" cy="2381540"/>
          </a:xfrm>
        </p:grpSpPr>
        <p:sp>
          <p:nvSpPr>
            <p:cNvPr id="44" name="Block Arc 43"/>
            <p:cNvSpPr/>
            <p:nvPr/>
          </p:nvSpPr>
          <p:spPr>
            <a:xfrm>
              <a:off x="9709716" y="4303111"/>
              <a:ext cx="724123" cy="957707"/>
            </a:xfrm>
            <a:prstGeom prst="blockArc">
              <a:avLst>
                <a:gd name="adj1" fmla="val 10800000"/>
                <a:gd name="adj2" fmla="val 166816"/>
                <a:gd name="adj3" fmla="val 18937"/>
              </a:avLst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Can 41"/>
            <p:cNvSpPr/>
            <p:nvPr/>
          </p:nvSpPr>
          <p:spPr>
            <a:xfrm rot="10800000">
              <a:off x="9705352" y="4530475"/>
              <a:ext cx="237974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Can 42"/>
            <p:cNvSpPr/>
            <p:nvPr/>
          </p:nvSpPr>
          <p:spPr>
            <a:xfrm rot="10800000">
              <a:off x="9656001" y="4599977"/>
              <a:ext cx="336676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7076587" y="4810423"/>
              <a:ext cx="1255776" cy="1098276"/>
            </a:xfrm>
            <a:prstGeom prst="rect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   </a:t>
              </a:r>
              <a:endParaRPr lang="en-US" dirty="0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7605017" y="4727255"/>
              <a:ext cx="4084821" cy="1054678"/>
            </a:xfrm>
            <a:custGeom>
              <a:avLst/>
              <a:gdLst>
                <a:gd name="connsiteX0" fmla="*/ 82384 w 4084821"/>
                <a:gd name="connsiteY0" fmla="*/ 817829 h 1054678"/>
                <a:gd name="connsiteX1" fmla="*/ 422626 w 4084821"/>
                <a:gd name="connsiteY1" fmla="*/ 456322 h 1054678"/>
                <a:gd name="connsiteX2" fmla="*/ 642365 w 4084821"/>
                <a:gd name="connsiteY2" fmla="*/ 38108 h 1054678"/>
                <a:gd name="connsiteX3" fmla="*/ 741602 w 4084821"/>
                <a:gd name="connsiteY3" fmla="*/ 16843 h 1054678"/>
                <a:gd name="connsiteX4" fmla="*/ 1202347 w 4084821"/>
                <a:gd name="connsiteY4" fmla="*/ 16843 h 1054678"/>
                <a:gd name="connsiteX5" fmla="*/ 3165826 w 4084821"/>
                <a:gd name="connsiteY5" fmla="*/ 16843 h 1054678"/>
                <a:gd name="connsiteX6" fmla="*/ 3888840 w 4084821"/>
                <a:gd name="connsiteY6" fmla="*/ 9755 h 1054678"/>
                <a:gd name="connsiteX7" fmla="*/ 4066049 w 4084821"/>
                <a:gd name="connsiteY7" fmla="*/ 130257 h 1054678"/>
                <a:gd name="connsiteX8" fmla="*/ 4066049 w 4084821"/>
                <a:gd name="connsiteY8" fmla="*/ 307466 h 1054678"/>
                <a:gd name="connsiteX9" fmla="*/ 3945547 w 4084821"/>
                <a:gd name="connsiteY9" fmla="*/ 527206 h 1054678"/>
                <a:gd name="connsiteX10" fmla="*/ 3605305 w 4084821"/>
                <a:gd name="connsiteY10" fmla="*/ 839094 h 1054678"/>
                <a:gd name="connsiteX11" fmla="*/ 2690905 w 4084821"/>
                <a:gd name="connsiteY11" fmla="*/ 1016303 h 1054678"/>
                <a:gd name="connsiteX12" fmla="*/ 259593 w 4084821"/>
                <a:gd name="connsiteY12" fmla="*/ 1037569 h 1054678"/>
                <a:gd name="connsiteX13" fmla="*/ 82384 w 4084821"/>
                <a:gd name="connsiteY13" fmla="*/ 817829 h 10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21" h="1054678">
                  <a:moveTo>
                    <a:pt x="82384" y="817829"/>
                  </a:moveTo>
                  <a:cubicBezTo>
                    <a:pt x="109556" y="720955"/>
                    <a:pt x="329296" y="586276"/>
                    <a:pt x="422626" y="456322"/>
                  </a:cubicBezTo>
                  <a:cubicBezTo>
                    <a:pt x="515956" y="326368"/>
                    <a:pt x="589202" y="111354"/>
                    <a:pt x="642365" y="38108"/>
                  </a:cubicBezTo>
                  <a:cubicBezTo>
                    <a:pt x="695528" y="-35139"/>
                    <a:pt x="648272" y="20387"/>
                    <a:pt x="741602" y="16843"/>
                  </a:cubicBezTo>
                  <a:cubicBezTo>
                    <a:pt x="834932" y="13299"/>
                    <a:pt x="1202347" y="16843"/>
                    <a:pt x="1202347" y="16843"/>
                  </a:cubicBezTo>
                  <a:lnTo>
                    <a:pt x="3165826" y="16843"/>
                  </a:lnTo>
                  <a:cubicBezTo>
                    <a:pt x="3613575" y="15662"/>
                    <a:pt x="3738803" y="-9147"/>
                    <a:pt x="3888840" y="9755"/>
                  </a:cubicBezTo>
                  <a:cubicBezTo>
                    <a:pt x="4038877" y="28657"/>
                    <a:pt x="4036514" y="80639"/>
                    <a:pt x="4066049" y="130257"/>
                  </a:cubicBezTo>
                  <a:cubicBezTo>
                    <a:pt x="4095584" y="179875"/>
                    <a:pt x="4086133" y="241308"/>
                    <a:pt x="4066049" y="307466"/>
                  </a:cubicBezTo>
                  <a:cubicBezTo>
                    <a:pt x="4045965" y="373624"/>
                    <a:pt x="4022338" y="438601"/>
                    <a:pt x="3945547" y="527206"/>
                  </a:cubicBezTo>
                  <a:cubicBezTo>
                    <a:pt x="3868756" y="615811"/>
                    <a:pt x="3814412" y="757578"/>
                    <a:pt x="3605305" y="839094"/>
                  </a:cubicBezTo>
                  <a:cubicBezTo>
                    <a:pt x="3396198" y="920610"/>
                    <a:pt x="3248523" y="983224"/>
                    <a:pt x="2690905" y="1016303"/>
                  </a:cubicBezTo>
                  <a:cubicBezTo>
                    <a:pt x="2133287" y="1049382"/>
                    <a:pt x="687258" y="1071829"/>
                    <a:pt x="259593" y="1037569"/>
                  </a:cubicBezTo>
                  <a:cubicBezTo>
                    <a:pt x="-168072" y="1003309"/>
                    <a:pt x="55212" y="914703"/>
                    <a:pt x="82384" y="817829"/>
                  </a:cubicBezTo>
                  <a:close/>
                </a:path>
              </a:pathLst>
            </a:custGeom>
            <a:solidFill>
              <a:srgbClr val="5498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668268" y="4800440"/>
              <a:ext cx="1255776" cy="1032903"/>
            </a:xfrm>
            <a:prstGeom prst="rect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109018" y="4741203"/>
              <a:ext cx="3958948" cy="1138434"/>
            </a:xfrm>
            <a:custGeom>
              <a:avLst/>
              <a:gdLst>
                <a:gd name="connsiteX0" fmla="*/ 4094824 w 4103622"/>
                <a:gd name="connsiteY0" fmla="*/ 746737 h 1156925"/>
                <a:gd name="connsiteX1" fmla="*/ 3931792 w 4103622"/>
                <a:gd name="connsiteY1" fmla="*/ 526998 h 1156925"/>
                <a:gd name="connsiteX2" fmla="*/ 3768759 w 4103622"/>
                <a:gd name="connsiteY2" fmla="*/ 200933 h 1156925"/>
                <a:gd name="connsiteX3" fmla="*/ 3712052 w 4103622"/>
                <a:gd name="connsiteY3" fmla="*/ 44988 h 1156925"/>
                <a:gd name="connsiteX4" fmla="*/ 3697875 w 4103622"/>
                <a:gd name="connsiteY4" fmla="*/ 30812 h 1156925"/>
                <a:gd name="connsiteX5" fmla="*/ 3634080 w 4103622"/>
                <a:gd name="connsiteY5" fmla="*/ 23723 h 1156925"/>
                <a:gd name="connsiteX6" fmla="*/ 578992 w 4103622"/>
                <a:gd name="connsiteY6" fmla="*/ 16635 h 1156925"/>
                <a:gd name="connsiteX7" fmla="*/ 4833 w 4103622"/>
                <a:gd name="connsiteY7" fmla="*/ 264728 h 1156925"/>
                <a:gd name="connsiteX8" fmla="*/ 671140 w 4103622"/>
                <a:gd name="connsiteY8" fmla="*/ 1072802 h 1156925"/>
                <a:gd name="connsiteX9" fmla="*/ 756201 w 4103622"/>
                <a:gd name="connsiteY9" fmla="*/ 1136598 h 1156925"/>
                <a:gd name="connsiteX10" fmla="*/ 1968312 w 4103622"/>
                <a:gd name="connsiteY10" fmla="*/ 1115333 h 1156925"/>
                <a:gd name="connsiteX11" fmla="*/ 3648257 w 4103622"/>
                <a:gd name="connsiteY11" fmla="*/ 1108244 h 1156925"/>
                <a:gd name="connsiteX12" fmla="*/ 4094824 w 4103622"/>
                <a:gd name="connsiteY12" fmla="*/ 746737 h 115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03622" h="1156925">
                  <a:moveTo>
                    <a:pt x="4094824" y="746737"/>
                  </a:moveTo>
                  <a:cubicBezTo>
                    <a:pt x="4142080" y="649863"/>
                    <a:pt x="3986136" y="617965"/>
                    <a:pt x="3931792" y="526998"/>
                  </a:cubicBezTo>
                  <a:cubicBezTo>
                    <a:pt x="3877448" y="436031"/>
                    <a:pt x="3805382" y="281268"/>
                    <a:pt x="3768759" y="200933"/>
                  </a:cubicBezTo>
                  <a:cubicBezTo>
                    <a:pt x="3732136" y="120598"/>
                    <a:pt x="3723866" y="73341"/>
                    <a:pt x="3712052" y="44988"/>
                  </a:cubicBezTo>
                  <a:cubicBezTo>
                    <a:pt x="3700238" y="16635"/>
                    <a:pt x="3710870" y="34356"/>
                    <a:pt x="3697875" y="30812"/>
                  </a:cubicBezTo>
                  <a:cubicBezTo>
                    <a:pt x="3684880" y="27268"/>
                    <a:pt x="3634080" y="23723"/>
                    <a:pt x="3634080" y="23723"/>
                  </a:cubicBezTo>
                  <a:cubicBezTo>
                    <a:pt x="3114266" y="21360"/>
                    <a:pt x="1183866" y="-23533"/>
                    <a:pt x="578992" y="16635"/>
                  </a:cubicBezTo>
                  <a:cubicBezTo>
                    <a:pt x="-25883" y="56802"/>
                    <a:pt x="-10525" y="88700"/>
                    <a:pt x="4833" y="264728"/>
                  </a:cubicBezTo>
                  <a:cubicBezTo>
                    <a:pt x="20191" y="440756"/>
                    <a:pt x="545912" y="927490"/>
                    <a:pt x="671140" y="1072802"/>
                  </a:cubicBezTo>
                  <a:cubicBezTo>
                    <a:pt x="796368" y="1218114"/>
                    <a:pt x="540006" y="1129510"/>
                    <a:pt x="756201" y="1136598"/>
                  </a:cubicBezTo>
                  <a:cubicBezTo>
                    <a:pt x="972396" y="1143686"/>
                    <a:pt x="1968312" y="1115333"/>
                    <a:pt x="1968312" y="1115333"/>
                  </a:cubicBezTo>
                  <a:cubicBezTo>
                    <a:pt x="2450321" y="1110607"/>
                    <a:pt x="3292657" y="1166132"/>
                    <a:pt x="3648257" y="1108244"/>
                  </a:cubicBezTo>
                  <a:cubicBezTo>
                    <a:pt x="4003857" y="1050356"/>
                    <a:pt x="4047568" y="843611"/>
                    <a:pt x="4094824" y="746737"/>
                  </a:cubicBezTo>
                  <a:close/>
                </a:path>
              </a:pathLst>
            </a:custGeom>
            <a:solidFill>
              <a:srgbClr val="5498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  </a:t>
              </a:r>
              <a:endParaRPr lang="en-US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8196859" y="4755080"/>
              <a:ext cx="3513318" cy="985689"/>
            </a:xfrm>
            <a:custGeom>
              <a:avLst/>
              <a:gdLst>
                <a:gd name="connsiteX0" fmla="*/ 2823238 w 3513318"/>
                <a:gd name="connsiteY0" fmla="*/ 985284 h 985689"/>
                <a:gd name="connsiteX1" fmla="*/ 2943741 w 3513318"/>
                <a:gd name="connsiteY1" fmla="*/ 758456 h 985689"/>
                <a:gd name="connsiteX2" fmla="*/ 3170568 w 3513318"/>
                <a:gd name="connsiteY2" fmla="*/ 517451 h 985689"/>
                <a:gd name="connsiteX3" fmla="*/ 3283982 w 3513318"/>
                <a:gd name="connsiteY3" fmla="*/ 326065 h 985689"/>
                <a:gd name="connsiteX4" fmla="*/ 3227275 w 3513318"/>
                <a:gd name="connsiteY4" fmla="*/ 155944 h 985689"/>
                <a:gd name="connsiteX5" fmla="*/ 3042978 w 3513318"/>
                <a:gd name="connsiteY5" fmla="*/ 99237 h 985689"/>
                <a:gd name="connsiteX6" fmla="*/ 2638941 w 3513318"/>
                <a:gd name="connsiteY6" fmla="*/ 99237 h 985689"/>
                <a:gd name="connsiteX7" fmla="*/ 420280 w 3513318"/>
                <a:gd name="connsiteY7" fmla="*/ 106325 h 985689"/>
                <a:gd name="connsiteX8" fmla="*/ 72950 w 3513318"/>
                <a:gd name="connsiteY8" fmla="*/ 113414 h 985689"/>
                <a:gd name="connsiteX9" fmla="*/ 2066 w 3513318"/>
                <a:gd name="connsiteY9" fmla="*/ 42530 h 985689"/>
                <a:gd name="connsiteX10" fmla="*/ 115480 w 3513318"/>
                <a:gd name="connsiteY10" fmla="*/ 7088 h 985689"/>
                <a:gd name="connsiteX11" fmla="*/ 661285 w 3513318"/>
                <a:gd name="connsiteY11" fmla="*/ 0 h 985689"/>
                <a:gd name="connsiteX12" fmla="*/ 2731089 w 3513318"/>
                <a:gd name="connsiteY12" fmla="*/ 0 h 985689"/>
                <a:gd name="connsiteX13" fmla="*/ 3411573 w 3513318"/>
                <a:gd name="connsiteY13" fmla="*/ 42530 h 985689"/>
                <a:gd name="connsiteX14" fmla="*/ 3489545 w 3513318"/>
                <a:gd name="connsiteY14" fmla="*/ 269358 h 985689"/>
                <a:gd name="connsiteX15" fmla="*/ 3206010 w 3513318"/>
                <a:gd name="connsiteY15" fmla="*/ 701749 h 985689"/>
                <a:gd name="connsiteX16" fmla="*/ 2823238 w 3513318"/>
                <a:gd name="connsiteY16" fmla="*/ 985284 h 98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13318" h="985689">
                  <a:moveTo>
                    <a:pt x="2823238" y="985284"/>
                  </a:moveTo>
                  <a:cubicBezTo>
                    <a:pt x="2779526" y="994735"/>
                    <a:pt x="2885853" y="836428"/>
                    <a:pt x="2943741" y="758456"/>
                  </a:cubicBezTo>
                  <a:cubicBezTo>
                    <a:pt x="3001629" y="680484"/>
                    <a:pt x="3113861" y="589516"/>
                    <a:pt x="3170568" y="517451"/>
                  </a:cubicBezTo>
                  <a:cubicBezTo>
                    <a:pt x="3227275" y="445386"/>
                    <a:pt x="3274531" y="386316"/>
                    <a:pt x="3283982" y="326065"/>
                  </a:cubicBezTo>
                  <a:cubicBezTo>
                    <a:pt x="3293433" y="265814"/>
                    <a:pt x="3267442" y="193749"/>
                    <a:pt x="3227275" y="155944"/>
                  </a:cubicBezTo>
                  <a:cubicBezTo>
                    <a:pt x="3187108" y="118139"/>
                    <a:pt x="3141034" y="108688"/>
                    <a:pt x="3042978" y="99237"/>
                  </a:cubicBezTo>
                  <a:cubicBezTo>
                    <a:pt x="2944922" y="89786"/>
                    <a:pt x="2638941" y="99237"/>
                    <a:pt x="2638941" y="99237"/>
                  </a:cubicBezTo>
                  <a:lnTo>
                    <a:pt x="420280" y="106325"/>
                  </a:lnTo>
                  <a:cubicBezTo>
                    <a:pt x="-7385" y="108688"/>
                    <a:pt x="142652" y="124046"/>
                    <a:pt x="72950" y="113414"/>
                  </a:cubicBezTo>
                  <a:cubicBezTo>
                    <a:pt x="3248" y="102782"/>
                    <a:pt x="-5022" y="60251"/>
                    <a:pt x="2066" y="42530"/>
                  </a:cubicBezTo>
                  <a:cubicBezTo>
                    <a:pt x="9154" y="24809"/>
                    <a:pt x="5610" y="14176"/>
                    <a:pt x="115480" y="7088"/>
                  </a:cubicBezTo>
                  <a:cubicBezTo>
                    <a:pt x="225350" y="0"/>
                    <a:pt x="661285" y="0"/>
                    <a:pt x="661285" y="0"/>
                  </a:cubicBezTo>
                  <a:lnTo>
                    <a:pt x="2731089" y="0"/>
                  </a:lnTo>
                  <a:cubicBezTo>
                    <a:pt x="3189470" y="7088"/>
                    <a:pt x="3285164" y="-2363"/>
                    <a:pt x="3411573" y="42530"/>
                  </a:cubicBezTo>
                  <a:cubicBezTo>
                    <a:pt x="3537982" y="87423"/>
                    <a:pt x="3523806" y="159488"/>
                    <a:pt x="3489545" y="269358"/>
                  </a:cubicBezTo>
                  <a:cubicBezTo>
                    <a:pt x="3455285" y="379228"/>
                    <a:pt x="3313517" y="582428"/>
                    <a:pt x="3206010" y="701749"/>
                  </a:cubicBezTo>
                  <a:cubicBezTo>
                    <a:pt x="3098503" y="821070"/>
                    <a:pt x="2866950" y="975833"/>
                    <a:pt x="2823238" y="985284"/>
                  </a:cubicBezTo>
                  <a:close/>
                </a:path>
              </a:pathLst>
            </a:custGeom>
            <a:solidFill>
              <a:srgbClr val="2A5A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8328639" y="4946340"/>
              <a:ext cx="803925" cy="206703"/>
            </a:xfrm>
            <a:custGeom>
              <a:avLst/>
              <a:gdLst>
                <a:gd name="connsiteX0" fmla="*/ 0 w 767531"/>
                <a:gd name="connsiteY0" fmla="*/ 0 h 197604"/>
                <a:gd name="connsiteX1" fmla="*/ 767531 w 767531"/>
                <a:gd name="connsiteY1" fmla="*/ 0 h 197604"/>
                <a:gd name="connsiteX2" fmla="*/ 767531 w 767531"/>
                <a:gd name="connsiteY2" fmla="*/ 197604 h 197604"/>
                <a:gd name="connsiteX3" fmla="*/ 0 w 767531"/>
                <a:gd name="connsiteY3" fmla="*/ 197604 h 197604"/>
                <a:gd name="connsiteX4" fmla="*/ 0 w 767531"/>
                <a:gd name="connsiteY4" fmla="*/ 0 h 197604"/>
                <a:gd name="connsiteX0" fmla="*/ 45493 w 767531"/>
                <a:gd name="connsiteY0" fmla="*/ 4550 h 197604"/>
                <a:gd name="connsiteX1" fmla="*/ 767531 w 767531"/>
                <a:gd name="connsiteY1" fmla="*/ 0 h 197604"/>
                <a:gd name="connsiteX2" fmla="*/ 767531 w 767531"/>
                <a:gd name="connsiteY2" fmla="*/ 197604 h 197604"/>
                <a:gd name="connsiteX3" fmla="*/ 0 w 767531"/>
                <a:gd name="connsiteY3" fmla="*/ 197604 h 197604"/>
                <a:gd name="connsiteX4" fmla="*/ 45493 w 767531"/>
                <a:gd name="connsiteY4" fmla="*/ 4550 h 197604"/>
                <a:gd name="connsiteX0" fmla="*/ 45493 w 767531"/>
                <a:gd name="connsiteY0" fmla="*/ 4550 h 197604"/>
                <a:gd name="connsiteX1" fmla="*/ 767531 w 767531"/>
                <a:gd name="connsiteY1" fmla="*/ 0 h 197604"/>
                <a:gd name="connsiteX2" fmla="*/ 767531 w 767531"/>
                <a:gd name="connsiteY2" fmla="*/ 197604 h 197604"/>
                <a:gd name="connsiteX3" fmla="*/ 0 w 767531"/>
                <a:gd name="connsiteY3" fmla="*/ 197604 h 197604"/>
                <a:gd name="connsiteX4" fmla="*/ 45493 w 767531"/>
                <a:gd name="connsiteY4" fmla="*/ 4550 h 197604"/>
                <a:gd name="connsiteX0" fmla="*/ 81887 w 803925"/>
                <a:gd name="connsiteY0" fmla="*/ 4550 h 206703"/>
                <a:gd name="connsiteX1" fmla="*/ 803925 w 803925"/>
                <a:gd name="connsiteY1" fmla="*/ 0 h 206703"/>
                <a:gd name="connsiteX2" fmla="*/ 803925 w 803925"/>
                <a:gd name="connsiteY2" fmla="*/ 197604 h 206703"/>
                <a:gd name="connsiteX3" fmla="*/ 0 w 803925"/>
                <a:gd name="connsiteY3" fmla="*/ 206703 h 206703"/>
                <a:gd name="connsiteX4" fmla="*/ 81887 w 803925"/>
                <a:gd name="connsiteY4" fmla="*/ 4550 h 20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925" h="206703">
                  <a:moveTo>
                    <a:pt x="81887" y="4550"/>
                  </a:moveTo>
                  <a:lnTo>
                    <a:pt x="803925" y="0"/>
                  </a:lnTo>
                  <a:lnTo>
                    <a:pt x="803925" y="197604"/>
                  </a:lnTo>
                  <a:lnTo>
                    <a:pt x="0" y="206703"/>
                  </a:lnTo>
                  <a:cubicBezTo>
                    <a:pt x="15164" y="142352"/>
                    <a:pt x="80370" y="128041"/>
                    <a:pt x="81887" y="455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329704" y="4946340"/>
              <a:ext cx="767531" cy="19760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274955" y="4946360"/>
              <a:ext cx="767531" cy="19760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85046" y="4770190"/>
              <a:ext cx="3705312" cy="698049"/>
            </a:xfrm>
            <a:custGeom>
              <a:avLst/>
              <a:gdLst>
                <a:gd name="connsiteX0" fmla="*/ 366896 w 3705312"/>
                <a:gd name="connsiteY0" fmla="*/ 664934 h 698049"/>
                <a:gd name="connsiteX1" fmla="*/ 234816 w 3705312"/>
                <a:gd name="connsiteY1" fmla="*/ 380454 h 698049"/>
                <a:gd name="connsiteX2" fmla="*/ 255136 w 3705312"/>
                <a:gd name="connsiteY2" fmla="*/ 187414 h 698049"/>
                <a:gd name="connsiteX3" fmla="*/ 427856 w 3705312"/>
                <a:gd name="connsiteY3" fmla="*/ 126454 h 698049"/>
                <a:gd name="connsiteX4" fmla="*/ 752976 w 3705312"/>
                <a:gd name="connsiteY4" fmla="*/ 116294 h 698049"/>
                <a:gd name="connsiteX5" fmla="*/ 2073776 w 3705312"/>
                <a:gd name="connsiteY5" fmla="*/ 126454 h 698049"/>
                <a:gd name="connsiteX6" fmla="*/ 3028816 w 3705312"/>
                <a:gd name="connsiteY6" fmla="*/ 126454 h 698049"/>
                <a:gd name="connsiteX7" fmla="*/ 3486016 w 3705312"/>
                <a:gd name="connsiteY7" fmla="*/ 146774 h 698049"/>
                <a:gd name="connsiteX8" fmla="*/ 3699376 w 3705312"/>
                <a:gd name="connsiteY8" fmla="*/ 156934 h 698049"/>
                <a:gd name="connsiteX9" fmla="*/ 3607936 w 3705312"/>
                <a:gd name="connsiteY9" fmla="*/ 14694 h 698049"/>
                <a:gd name="connsiteX10" fmla="*/ 3221856 w 3705312"/>
                <a:gd name="connsiteY10" fmla="*/ 4534 h 698049"/>
                <a:gd name="connsiteX11" fmla="*/ 752976 w 3705312"/>
                <a:gd name="connsiteY11" fmla="*/ 4534 h 698049"/>
                <a:gd name="connsiteX12" fmla="*/ 173856 w 3705312"/>
                <a:gd name="connsiteY12" fmla="*/ 45174 h 698049"/>
                <a:gd name="connsiteX13" fmla="*/ 11296 w 3705312"/>
                <a:gd name="connsiteY13" fmla="*/ 156934 h 698049"/>
                <a:gd name="connsiteX14" fmla="*/ 41776 w 3705312"/>
                <a:gd name="connsiteY14" fmla="*/ 319494 h 698049"/>
                <a:gd name="connsiteX15" fmla="*/ 265296 w 3705312"/>
                <a:gd name="connsiteY15" fmla="*/ 654774 h 698049"/>
                <a:gd name="connsiteX16" fmla="*/ 366896 w 3705312"/>
                <a:gd name="connsiteY16" fmla="*/ 664934 h 698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5312" h="698049">
                  <a:moveTo>
                    <a:pt x="366896" y="664934"/>
                  </a:moveTo>
                  <a:cubicBezTo>
                    <a:pt x="361816" y="619214"/>
                    <a:pt x="253443" y="460041"/>
                    <a:pt x="234816" y="380454"/>
                  </a:cubicBezTo>
                  <a:cubicBezTo>
                    <a:pt x="216189" y="300867"/>
                    <a:pt x="222963" y="229747"/>
                    <a:pt x="255136" y="187414"/>
                  </a:cubicBezTo>
                  <a:cubicBezTo>
                    <a:pt x="287309" y="145081"/>
                    <a:pt x="344883" y="138307"/>
                    <a:pt x="427856" y="126454"/>
                  </a:cubicBezTo>
                  <a:cubicBezTo>
                    <a:pt x="510829" y="114601"/>
                    <a:pt x="752976" y="116294"/>
                    <a:pt x="752976" y="116294"/>
                  </a:cubicBezTo>
                  <a:lnTo>
                    <a:pt x="2073776" y="126454"/>
                  </a:lnTo>
                  <a:lnTo>
                    <a:pt x="3028816" y="126454"/>
                  </a:lnTo>
                  <a:cubicBezTo>
                    <a:pt x="3264189" y="129841"/>
                    <a:pt x="3486016" y="146774"/>
                    <a:pt x="3486016" y="146774"/>
                  </a:cubicBezTo>
                  <a:cubicBezTo>
                    <a:pt x="3597776" y="151854"/>
                    <a:pt x="3679056" y="178947"/>
                    <a:pt x="3699376" y="156934"/>
                  </a:cubicBezTo>
                  <a:cubicBezTo>
                    <a:pt x="3719696" y="134921"/>
                    <a:pt x="3687522" y="40094"/>
                    <a:pt x="3607936" y="14694"/>
                  </a:cubicBezTo>
                  <a:cubicBezTo>
                    <a:pt x="3528350" y="-10706"/>
                    <a:pt x="3221856" y="4534"/>
                    <a:pt x="3221856" y="4534"/>
                  </a:cubicBezTo>
                  <a:lnTo>
                    <a:pt x="752976" y="4534"/>
                  </a:lnTo>
                  <a:cubicBezTo>
                    <a:pt x="244976" y="11307"/>
                    <a:pt x="297469" y="19774"/>
                    <a:pt x="173856" y="45174"/>
                  </a:cubicBezTo>
                  <a:cubicBezTo>
                    <a:pt x="50243" y="70574"/>
                    <a:pt x="33309" y="111214"/>
                    <a:pt x="11296" y="156934"/>
                  </a:cubicBezTo>
                  <a:cubicBezTo>
                    <a:pt x="-10717" y="202654"/>
                    <a:pt x="-557" y="236521"/>
                    <a:pt x="41776" y="319494"/>
                  </a:cubicBezTo>
                  <a:cubicBezTo>
                    <a:pt x="84109" y="402467"/>
                    <a:pt x="212803" y="598894"/>
                    <a:pt x="265296" y="654774"/>
                  </a:cubicBezTo>
                  <a:cubicBezTo>
                    <a:pt x="317789" y="710654"/>
                    <a:pt x="371976" y="710654"/>
                    <a:pt x="366896" y="664934"/>
                  </a:cubicBezTo>
                  <a:close/>
                </a:path>
              </a:pathLst>
            </a:custGeom>
            <a:solidFill>
              <a:srgbClr val="2A5A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42542" y="4983192"/>
              <a:ext cx="1438110" cy="207155"/>
            </a:xfrm>
            <a:custGeom>
              <a:avLst/>
              <a:gdLst>
                <a:gd name="connsiteX0" fmla="*/ 0 w 1424256"/>
                <a:gd name="connsiteY0" fmla="*/ 0 h 207155"/>
                <a:gd name="connsiteX1" fmla="*/ 1424256 w 1424256"/>
                <a:gd name="connsiteY1" fmla="*/ 0 h 207155"/>
                <a:gd name="connsiteX2" fmla="*/ 1424256 w 1424256"/>
                <a:gd name="connsiteY2" fmla="*/ 207155 h 207155"/>
                <a:gd name="connsiteX3" fmla="*/ 0 w 1424256"/>
                <a:gd name="connsiteY3" fmla="*/ 207155 h 207155"/>
                <a:gd name="connsiteX4" fmla="*/ 0 w 1424256"/>
                <a:gd name="connsiteY4" fmla="*/ 0 h 207155"/>
                <a:gd name="connsiteX0" fmla="*/ 0 w 1424256"/>
                <a:gd name="connsiteY0" fmla="*/ 0 h 207155"/>
                <a:gd name="connsiteX1" fmla="*/ 1424256 w 1424256"/>
                <a:gd name="connsiteY1" fmla="*/ 0 h 207155"/>
                <a:gd name="connsiteX2" fmla="*/ 1424256 w 1424256"/>
                <a:gd name="connsiteY2" fmla="*/ 207155 h 207155"/>
                <a:gd name="connsiteX3" fmla="*/ 0 w 1424256"/>
                <a:gd name="connsiteY3" fmla="*/ 207155 h 207155"/>
                <a:gd name="connsiteX4" fmla="*/ 0 w 1424256"/>
                <a:gd name="connsiteY4" fmla="*/ 0 h 207155"/>
                <a:gd name="connsiteX0" fmla="*/ 0 w 1424256"/>
                <a:gd name="connsiteY0" fmla="*/ 0 h 207155"/>
                <a:gd name="connsiteX1" fmla="*/ 1424256 w 1424256"/>
                <a:gd name="connsiteY1" fmla="*/ 0 h 207155"/>
                <a:gd name="connsiteX2" fmla="*/ 1424256 w 1424256"/>
                <a:gd name="connsiteY2" fmla="*/ 207155 h 207155"/>
                <a:gd name="connsiteX3" fmla="*/ 0 w 1424256"/>
                <a:gd name="connsiteY3" fmla="*/ 207155 h 207155"/>
                <a:gd name="connsiteX4" fmla="*/ 0 w 1424256"/>
                <a:gd name="connsiteY4" fmla="*/ 0 h 207155"/>
                <a:gd name="connsiteX0" fmla="*/ 10109 w 1434365"/>
                <a:gd name="connsiteY0" fmla="*/ 0 h 207155"/>
                <a:gd name="connsiteX1" fmla="*/ 1434365 w 1434365"/>
                <a:gd name="connsiteY1" fmla="*/ 0 h 207155"/>
                <a:gd name="connsiteX2" fmla="*/ 1434365 w 1434365"/>
                <a:gd name="connsiteY2" fmla="*/ 207155 h 207155"/>
                <a:gd name="connsiteX3" fmla="*/ 10109 w 1434365"/>
                <a:gd name="connsiteY3" fmla="*/ 207155 h 207155"/>
                <a:gd name="connsiteX4" fmla="*/ 10109 w 1434365"/>
                <a:gd name="connsiteY4" fmla="*/ 0 h 207155"/>
                <a:gd name="connsiteX0" fmla="*/ 13854 w 1438110"/>
                <a:gd name="connsiteY0" fmla="*/ 0 h 207155"/>
                <a:gd name="connsiteX1" fmla="*/ 1438110 w 1438110"/>
                <a:gd name="connsiteY1" fmla="*/ 0 h 207155"/>
                <a:gd name="connsiteX2" fmla="*/ 1438110 w 1438110"/>
                <a:gd name="connsiteY2" fmla="*/ 207155 h 207155"/>
                <a:gd name="connsiteX3" fmla="*/ 13854 w 1438110"/>
                <a:gd name="connsiteY3" fmla="*/ 207155 h 207155"/>
                <a:gd name="connsiteX4" fmla="*/ 13854 w 1438110"/>
                <a:gd name="connsiteY4" fmla="*/ 0 h 207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110" h="207155">
                  <a:moveTo>
                    <a:pt x="13854" y="0"/>
                  </a:moveTo>
                  <a:lnTo>
                    <a:pt x="1438110" y="0"/>
                  </a:lnTo>
                  <a:cubicBezTo>
                    <a:pt x="1424462" y="91798"/>
                    <a:pt x="1424462" y="133554"/>
                    <a:pt x="1438110" y="207155"/>
                  </a:cubicBezTo>
                  <a:lnTo>
                    <a:pt x="13854" y="207155"/>
                  </a:lnTo>
                  <a:cubicBezTo>
                    <a:pt x="207" y="156300"/>
                    <a:pt x="-8893" y="78151"/>
                    <a:pt x="1385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50800" dir="138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0" y="4665877"/>
              <a:ext cx="4181206" cy="1397846"/>
            </a:xfrm>
            <a:custGeom>
              <a:avLst/>
              <a:gdLst>
                <a:gd name="connsiteX0" fmla="*/ 748993 w 4181206"/>
                <a:gd name="connsiteY0" fmla="*/ 1335475 h 1397846"/>
                <a:gd name="connsiteX1" fmla="*/ 230833 w 4181206"/>
                <a:gd name="connsiteY1" fmla="*/ 624275 h 1397846"/>
                <a:gd name="connsiteX2" fmla="*/ 17473 w 4181206"/>
                <a:gd name="connsiteY2" fmla="*/ 349955 h 1397846"/>
                <a:gd name="connsiteX3" fmla="*/ 27633 w 4181206"/>
                <a:gd name="connsiteY3" fmla="*/ 167075 h 1397846"/>
                <a:gd name="connsiteX4" fmla="*/ 149553 w 4181206"/>
                <a:gd name="connsiteY4" fmla="*/ 65475 h 1397846"/>
                <a:gd name="connsiteX5" fmla="*/ 454353 w 4181206"/>
                <a:gd name="connsiteY5" fmla="*/ 4515 h 1397846"/>
                <a:gd name="connsiteX6" fmla="*/ 1053793 w 4181206"/>
                <a:gd name="connsiteY6" fmla="*/ 4515 h 1397846"/>
                <a:gd name="connsiteX7" fmla="*/ 2079953 w 4181206"/>
                <a:gd name="connsiteY7" fmla="*/ 14675 h 1397846"/>
                <a:gd name="connsiteX8" fmla="*/ 2760673 w 4181206"/>
                <a:gd name="connsiteY8" fmla="*/ 14675 h 1397846"/>
                <a:gd name="connsiteX9" fmla="*/ 3502353 w 4181206"/>
                <a:gd name="connsiteY9" fmla="*/ 24835 h 1397846"/>
                <a:gd name="connsiteX10" fmla="*/ 3715713 w 4181206"/>
                <a:gd name="connsiteY10" fmla="*/ 24835 h 1397846"/>
                <a:gd name="connsiteX11" fmla="*/ 3746193 w 4181206"/>
                <a:gd name="connsiteY11" fmla="*/ 95955 h 1397846"/>
                <a:gd name="connsiteX12" fmla="*/ 3898593 w 4181206"/>
                <a:gd name="connsiteY12" fmla="*/ 410915 h 1397846"/>
                <a:gd name="connsiteX13" fmla="*/ 4152593 w 4181206"/>
                <a:gd name="connsiteY13" fmla="*/ 746195 h 1397846"/>
                <a:gd name="connsiteX14" fmla="*/ 4162753 w 4181206"/>
                <a:gd name="connsiteY14" fmla="*/ 888435 h 1397846"/>
                <a:gd name="connsiteX15" fmla="*/ 4040833 w 4181206"/>
                <a:gd name="connsiteY15" fmla="*/ 898595 h 1397846"/>
                <a:gd name="connsiteX16" fmla="*/ 4020513 w 4181206"/>
                <a:gd name="connsiteY16" fmla="*/ 766515 h 1397846"/>
                <a:gd name="connsiteX17" fmla="*/ 3827473 w 4181206"/>
                <a:gd name="connsiteY17" fmla="*/ 522675 h 1397846"/>
                <a:gd name="connsiteX18" fmla="*/ 3705553 w 4181206"/>
                <a:gd name="connsiteY18" fmla="*/ 248355 h 1397846"/>
                <a:gd name="connsiteX19" fmla="*/ 3664913 w 4181206"/>
                <a:gd name="connsiteY19" fmla="*/ 146755 h 1397846"/>
                <a:gd name="connsiteX20" fmla="*/ 3522673 w 4181206"/>
                <a:gd name="connsiteY20" fmla="*/ 146755 h 1397846"/>
                <a:gd name="connsiteX21" fmla="*/ 2384753 w 4181206"/>
                <a:gd name="connsiteY21" fmla="*/ 146755 h 1397846"/>
                <a:gd name="connsiteX22" fmla="*/ 1358593 w 4181206"/>
                <a:gd name="connsiteY22" fmla="*/ 136595 h 1397846"/>
                <a:gd name="connsiteX23" fmla="*/ 718513 w 4181206"/>
                <a:gd name="connsiteY23" fmla="*/ 136595 h 1397846"/>
                <a:gd name="connsiteX24" fmla="*/ 444193 w 4181206"/>
                <a:gd name="connsiteY24" fmla="*/ 136595 h 1397846"/>
                <a:gd name="connsiteX25" fmla="*/ 281633 w 4181206"/>
                <a:gd name="connsiteY25" fmla="*/ 167075 h 1397846"/>
                <a:gd name="connsiteX26" fmla="*/ 200353 w 4181206"/>
                <a:gd name="connsiteY26" fmla="*/ 268675 h 1397846"/>
                <a:gd name="connsiteX27" fmla="*/ 230833 w 4181206"/>
                <a:gd name="connsiteY27" fmla="*/ 421075 h 1397846"/>
                <a:gd name="connsiteX28" fmla="*/ 555953 w 4181206"/>
                <a:gd name="connsiteY28" fmla="*/ 807155 h 1397846"/>
                <a:gd name="connsiteX29" fmla="*/ 911553 w 4181206"/>
                <a:gd name="connsiteY29" fmla="*/ 1213555 h 1397846"/>
                <a:gd name="connsiteX30" fmla="*/ 962353 w 4181206"/>
                <a:gd name="connsiteY30" fmla="*/ 1345635 h 1397846"/>
                <a:gd name="connsiteX31" fmla="*/ 748993 w 4181206"/>
                <a:gd name="connsiteY31" fmla="*/ 1335475 h 1397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181206" h="1397846">
                  <a:moveTo>
                    <a:pt x="748993" y="1335475"/>
                  </a:moveTo>
                  <a:cubicBezTo>
                    <a:pt x="627073" y="1215248"/>
                    <a:pt x="352753" y="788528"/>
                    <a:pt x="230833" y="624275"/>
                  </a:cubicBezTo>
                  <a:cubicBezTo>
                    <a:pt x="108913" y="460022"/>
                    <a:pt x="51340" y="426155"/>
                    <a:pt x="17473" y="349955"/>
                  </a:cubicBezTo>
                  <a:cubicBezTo>
                    <a:pt x="-16394" y="273755"/>
                    <a:pt x="5620" y="214488"/>
                    <a:pt x="27633" y="167075"/>
                  </a:cubicBezTo>
                  <a:cubicBezTo>
                    <a:pt x="49646" y="119662"/>
                    <a:pt x="78433" y="92568"/>
                    <a:pt x="149553" y="65475"/>
                  </a:cubicBezTo>
                  <a:cubicBezTo>
                    <a:pt x="220673" y="38382"/>
                    <a:pt x="303646" y="14675"/>
                    <a:pt x="454353" y="4515"/>
                  </a:cubicBezTo>
                  <a:cubicBezTo>
                    <a:pt x="605060" y="-5645"/>
                    <a:pt x="1053793" y="4515"/>
                    <a:pt x="1053793" y="4515"/>
                  </a:cubicBezTo>
                  <a:lnTo>
                    <a:pt x="2079953" y="14675"/>
                  </a:lnTo>
                  <a:lnTo>
                    <a:pt x="2760673" y="14675"/>
                  </a:lnTo>
                  <a:lnTo>
                    <a:pt x="3502353" y="24835"/>
                  </a:lnTo>
                  <a:cubicBezTo>
                    <a:pt x="3661526" y="26528"/>
                    <a:pt x="3675073" y="12982"/>
                    <a:pt x="3715713" y="24835"/>
                  </a:cubicBezTo>
                  <a:cubicBezTo>
                    <a:pt x="3756353" y="36688"/>
                    <a:pt x="3715713" y="31608"/>
                    <a:pt x="3746193" y="95955"/>
                  </a:cubicBezTo>
                  <a:cubicBezTo>
                    <a:pt x="3776673" y="160302"/>
                    <a:pt x="3830860" y="302542"/>
                    <a:pt x="3898593" y="410915"/>
                  </a:cubicBezTo>
                  <a:cubicBezTo>
                    <a:pt x="3966326" y="519288"/>
                    <a:pt x="4108566" y="666608"/>
                    <a:pt x="4152593" y="746195"/>
                  </a:cubicBezTo>
                  <a:cubicBezTo>
                    <a:pt x="4196620" y="825782"/>
                    <a:pt x="4181380" y="863035"/>
                    <a:pt x="4162753" y="888435"/>
                  </a:cubicBezTo>
                  <a:cubicBezTo>
                    <a:pt x="4144126" y="913835"/>
                    <a:pt x="4064540" y="918915"/>
                    <a:pt x="4040833" y="898595"/>
                  </a:cubicBezTo>
                  <a:cubicBezTo>
                    <a:pt x="4017126" y="878275"/>
                    <a:pt x="4056073" y="829168"/>
                    <a:pt x="4020513" y="766515"/>
                  </a:cubicBezTo>
                  <a:cubicBezTo>
                    <a:pt x="3984953" y="703862"/>
                    <a:pt x="3879966" y="609035"/>
                    <a:pt x="3827473" y="522675"/>
                  </a:cubicBezTo>
                  <a:cubicBezTo>
                    <a:pt x="3774980" y="436315"/>
                    <a:pt x="3732646" y="311008"/>
                    <a:pt x="3705553" y="248355"/>
                  </a:cubicBezTo>
                  <a:cubicBezTo>
                    <a:pt x="3678460" y="185702"/>
                    <a:pt x="3695393" y="163688"/>
                    <a:pt x="3664913" y="146755"/>
                  </a:cubicBezTo>
                  <a:cubicBezTo>
                    <a:pt x="3634433" y="129822"/>
                    <a:pt x="3522673" y="146755"/>
                    <a:pt x="3522673" y="146755"/>
                  </a:cubicBezTo>
                  <a:lnTo>
                    <a:pt x="2384753" y="146755"/>
                  </a:lnTo>
                  <a:lnTo>
                    <a:pt x="1358593" y="136595"/>
                  </a:lnTo>
                  <a:lnTo>
                    <a:pt x="718513" y="136595"/>
                  </a:lnTo>
                  <a:cubicBezTo>
                    <a:pt x="566113" y="136595"/>
                    <a:pt x="517006" y="131515"/>
                    <a:pt x="444193" y="136595"/>
                  </a:cubicBezTo>
                  <a:cubicBezTo>
                    <a:pt x="371380" y="141675"/>
                    <a:pt x="322273" y="145062"/>
                    <a:pt x="281633" y="167075"/>
                  </a:cubicBezTo>
                  <a:cubicBezTo>
                    <a:pt x="240993" y="189088"/>
                    <a:pt x="208820" y="226342"/>
                    <a:pt x="200353" y="268675"/>
                  </a:cubicBezTo>
                  <a:cubicBezTo>
                    <a:pt x="191886" y="311008"/>
                    <a:pt x="171566" y="331328"/>
                    <a:pt x="230833" y="421075"/>
                  </a:cubicBezTo>
                  <a:cubicBezTo>
                    <a:pt x="290100" y="510822"/>
                    <a:pt x="442500" y="675075"/>
                    <a:pt x="555953" y="807155"/>
                  </a:cubicBezTo>
                  <a:cubicBezTo>
                    <a:pt x="669406" y="939235"/>
                    <a:pt x="843820" y="1123808"/>
                    <a:pt x="911553" y="1213555"/>
                  </a:cubicBezTo>
                  <a:cubicBezTo>
                    <a:pt x="979286" y="1303302"/>
                    <a:pt x="986060" y="1321928"/>
                    <a:pt x="962353" y="1345635"/>
                  </a:cubicBezTo>
                  <a:cubicBezTo>
                    <a:pt x="938646" y="1369342"/>
                    <a:pt x="870913" y="1455702"/>
                    <a:pt x="748993" y="1335475"/>
                  </a:cubicBez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 74"/>
            <p:cNvSpPr/>
            <p:nvPr/>
          </p:nvSpPr>
          <p:spPr>
            <a:xfrm>
              <a:off x="1880424" y="4650808"/>
              <a:ext cx="304702" cy="140489"/>
            </a:xfrm>
            <a:custGeom>
              <a:avLst/>
              <a:gdLst>
                <a:gd name="connsiteX0" fmla="*/ 47085 w 238480"/>
                <a:gd name="connsiteY0" fmla="*/ 13719 h 104857"/>
                <a:gd name="connsiteX1" fmla="*/ 1592 w 238480"/>
                <a:gd name="connsiteY1" fmla="*/ 54662 h 104857"/>
                <a:gd name="connsiteX2" fmla="*/ 97126 w 238480"/>
                <a:gd name="connsiteY2" fmla="*/ 104704 h 104857"/>
                <a:gd name="connsiteX3" fmla="*/ 224505 w 238480"/>
                <a:gd name="connsiteY3" fmla="*/ 68310 h 104857"/>
                <a:gd name="connsiteX4" fmla="*/ 229055 w 238480"/>
                <a:gd name="connsiteY4" fmla="*/ 13719 h 104857"/>
                <a:gd name="connsiteX5" fmla="*/ 169914 w 238480"/>
                <a:gd name="connsiteY5" fmla="*/ 71 h 104857"/>
                <a:gd name="connsiteX6" fmla="*/ 47085 w 238480"/>
                <a:gd name="connsiteY6" fmla="*/ 13719 h 10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480" h="104857">
                  <a:moveTo>
                    <a:pt x="47085" y="13719"/>
                  </a:moveTo>
                  <a:cubicBezTo>
                    <a:pt x="19031" y="22818"/>
                    <a:pt x="-6748" y="39498"/>
                    <a:pt x="1592" y="54662"/>
                  </a:cubicBezTo>
                  <a:cubicBezTo>
                    <a:pt x="9932" y="69826"/>
                    <a:pt x="59974" y="102429"/>
                    <a:pt x="97126" y="104704"/>
                  </a:cubicBezTo>
                  <a:cubicBezTo>
                    <a:pt x="134278" y="106979"/>
                    <a:pt x="202517" y="83474"/>
                    <a:pt x="224505" y="68310"/>
                  </a:cubicBezTo>
                  <a:cubicBezTo>
                    <a:pt x="246493" y="53146"/>
                    <a:pt x="238154" y="25092"/>
                    <a:pt x="229055" y="13719"/>
                  </a:cubicBezTo>
                  <a:cubicBezTo>
                    <a:pt x="219957" y="2346"/>
                    <a:pt x="197968" y="829"/>
                    <a:pt x="169914" y="71"/>
                  </a:cubicBezTo>
                  <a:cubicBezTo>
                    <a:pt x="141860" y="-687"/>
                    <a:pt x="75139" y="4620"/>
                    <a:pt x="47085" y="13719"/>
                  </a:cubicBez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>
              <a:off x="1899752" y="4613448"/>
              <a:ext cx="238480" cy="135966"/>
            </a:xfrm>
            <a:custGeom>
              <a:avLst/>
              <a:gdLst>
                <a:gd name="connsiteX0" fmla="*/ 47085 w 238480"/>
                <a:gd name="connsiteY0" fmla="*/ 13719 h 104857"/>
                <a:gd name="connsiteX1" fmla="*/ 1592 w 238480"/>
                <a:gd name="connsiteY1" fmla="*/ 54662 h 104857"/>
                <a:gd name="connsiteX2" fmla="*/ 97126 w 238480"/>
                <a:gd name="connsiteY2" fmla="*/ 104704 h 104857"/>
                <a:gd name="connsiteX3" fmla="*/ 224505 w 238480"/>
                <a:gd name="connsiteY3" fmla="*/ 68310 h 104857"/>
                <a:gd name="connsiteX4" fmla="*/ 229055 w 238480"/>
                <a:gd name="connsiteY4" fmla="*/ 13719 h 104857"/>
                <a:gd name="connsiteX5" fmla="*/ 169914 w 238480"/>
                <a:gd name="connsiteY5" fmla="*/ 71 h 104857"/>
                <a:gd name="connsiteX6" fmla="*/ 47085 w 238480"/>
                <a:gd name="connsiteY6" fmla="*/ 13719 h 10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480" h="104857">
                  <a:moveTo>
                    <a:pt x="47085" y="13719"/>
                  </a:moveTo>
                  <a:cubicBezTo>
                    <a:pt x="19031" y="22818"/>
                    <a:pt x="-6748" y="39498"/>
                    <a:pt x="1592" y="54662"/>
                  </a:cubicBezTo>
                  <a:cubicBezTo>
                    <a:pt x="9932" y="69826"/>
                    <a:pt x="59974" y="102429"/>
                    <a:pt x="97126" y="104704"/>
                  </a:cubicBezTo>
                  <a:cubicBezTo>
                    <a:pt x="134278" y="106979"/>
                    <a:pt x="202517" y="83474"/>
                    <a:pt x="224505" y="68310"/>
                  </a:cubicBezTo>
                  <a:cubicBezTo>
                    <a:pt x="246493" y="53146"/>
                    <a:pt x="238154" y="25092"/>
                    <a:pt x="229055" y="13719"/>
                  </a:cubicBezTo>
                  <a:cubicBezTo>
                    <a:pt x="219957" y="2346"/>
                    <a:pt x="197968" y="829"/>
                    <a:pt x="169914" y="71"/>
                  </a:cubicBezTo>
                  <a:cubicBezTo>
                    <a:pt x="141860" y="-687"/>
                    <a:pt x="75139" y="4620"/>
                    <a:pt x="47085" y="13719"/>
                  </a:cubicBez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1" name="Group 80"/>
            <p:cNvGrpSpPr/>
            <p:nvPr/>
          </p:nvGrpSpPr>
          <p:grpSpPr>
            <a:xfrm>
              <a:off x="1447817" y="3682183"/>
              <a:ext cx="1127872" cy="747700"/>
              <a:chOff x="1447817" y="3682183"/>
              <a:chExt cx="1127872" cy="747700"/>
            </a:xfrm>
          </p:grpSpPr>
          <p:sp>
            <p:nvSpPr>
              <p:cNvPr id="77" name="Rectangle 76"/>
              <p:cNvSpPr/>
              <p:nvPr/>
            </p:nvSpPr>
            <p:spPr>
              <a:xfrm rot="529993">
                <a:off x="1783988" y="4254426"/>
                <a:ext cx="718601" cy="132731"/>
              </a:xfrm>
              <a:custGeom>
                <a:avLst/>
                <a:gdLst>
                  <a:gd name="connsiteX0" fmla="*/ 0 w 647285"/>
                  <a:gd name="connsiteY0" fmla="*/ 0 h 81977"/>
                  <a:gd name="connsiteX1" fmla="*/ 647285 w 647285"/>
                  <a:gd name="connsiteY1" fmla="*/ 0 h 81977"/>
                  <a:gd name="connsiteX2" fmla="*/ 647285 w 647285"/>
                  <a:gd name="connsiteY2" fmla="*/ 81977 h 81977"/>
                  <a:gd name="connsiteX3" fmla="*/ 0 w 647285"/>
                  <a:gd name="connsiteY3" fmla="*/ 81977 h 81977"/>
                  <a:gd name="connsiteX4" fmla="*/ 0 w 647285"/>
                  <a:gd name="connsiteY4" fmla="*/ 0 h 81977"/>
                  <a:gd name="connsiteX0" fmla="*/ 0 w 716202"/>
                  <a:gd name="connsiteY0" fmla="*/ 0 h 140325"/>
                  <a:gd name="connsiteX1" fmla="*/ 647285 w 716202"/>
                  <a:gd name="connsiteY1" fmla="*/ 0 h 140325"/>
                  <a:gd name="connsiteX2" fmla="*/ 716202 w 716202"/>
                  <a:gd name="connsiteY2" fmla="*/ 140325 h 140325"/>
                  <a:gd name="connsiteX3" fmla="*/ 0 w 716202"/>
                  <a:gd name="connsiteY3" fmla="*/ 81977 h 140325"/>
                  <a:gd name="connsiteX4" fmla="*/ 0 w 716202"/>
                  <a:gd name="connsiteY4" fmla="*/ 0 h 140325"/>
                  <a:gd name="connsiteX0" fmla="*/ 0 w 692329"/>
                  <a:gd name="connsiteY0" fmla="*/ 0 h 134826"/>
                  <a:gd name="connsiteX1" fmla="*/ 647285 w 692329"/>
                  <a:gd name="connsiteY1" fmla="*/ 0 h 134826"/>
                  <a:gd name="connsiteX2" fmla="*/ 692329 w 692329"/>
                  <a:gd name="connsiteY2" fmla="*/ 134826 h 134826"/>
                  <a:gd name="connsiteX3" fmla="*/ 0 w 692329"/>
                  <a:gd name="connsiteY3" fmla="*/ 81977 h 134826"/>
                  <a:gd name="connsiteX4" fmla="*/ 0 w 692329"/>
                  <a:gd name="connsiteY4" fmla="*/ 0 h 134826"/>
                  <a:gd name="connsiteX0" fmla="*/ 0 w 718601"/>
                  <a:gd name="connsiteY0" fmla="*/ 8688 h 134826"/>
                  <a:gd name="connsiteX1" fmla="*/ 673557 w 718601"/>
                  <a:gd name="connsiteY1" fmla="*/ 0 h 134826"/>
                  <a:gd name="connsiteX2" fmla="*/ 718601 w 718601"/>
                  <a:gd name="connsiteY2" fmla="*/ 134826 h 134826"/>
                  <a:gd name="connsiteX3" fmla="*/ 26272 w 718601"/>
                  <a:gd name="connsiteY3" fmla="*/ 81977 h 134826"/>
                  <a:gd name="connsiteX4" fmla="*/ 0 w 718601"/>
                  <a:gd name="connsiteY4" fmla="*/ 8688 h 134826"/>
                  <a:gd name="connsiteX0" fmla="*/ 0 w 718601"/>
                  <a:gd name="connsiteY0" fmla="*/ 6593 h 132731"/>
                  <a:gd name="connsiteX1" fmla="*/ 660072 w 718601"/>
                  <a:gd name="connsiteY1" fmla="*/ 0 h 132731"/>
                  <a:gd name="connsiteX2" fmla="*/ 718601 w 718601"/>
                  <a:gd name="connsiteY2" fmla="*/ 132731 h 132731"/>
                  <a:gd name="connsiteX3" fmla="*/ 26272 w 718601"/>
                  <a:gd name="connsiteY3" fmla="*/ 79882 h 132731"/>
                  <a:gd name="connsiteX4" fmla="*/ 0 w 718601"/>
                  <a:gd name="connsiteY4" fmla="*/ 6593 h 132731"/>
                  <a:gd name="connsiteX0" fmla="*/ 0 w 718601"/>
                  <a:gd name="connsiteY0" fmla="*/ 6593 h 132731"/>
                  <a:gd name="connsiteX1" fmla="*/ 660072 w 718601"/>
                  <a:gd name="connsiteY1" fmla="*/ 0 h 132731"/>
                  <a:gd name="connsiteX2" fmla="*/ 718601 w 718601"/>
                  <a:gd name="connsiteY2" fmla="*/ 132731 h 132731"/>
                  <a:gd name="connsiteX3" fmla="*/ 26272 w 718601"/>
                  <a:gd name="connsiteY3" fmla="*/ 79882 h 132731"/>
                  <a:gd name="connsiteX4" fmla="*/ 0 w 718601"/>
                  <a:gd name="connsiteY4" fmla="*/ 6593 h 13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601" h="132731">
                    <a:moveTo>
                      <a:pt x="0" y="6593"/>
                    </a:moveTo>
                    <a:lnTo>
                      <a:pt x="660072" y="0"/>
                    </a:lnTo>
                    <a:lnTo>
                      <a:pt x="718601" y="132731"/>
                    </a:lnTo>
                    <a:cubicBezTo>
                      <a:pt x="324809" y="43767"/>
                      <a:pt x="257048" y="97498"/>
                      <a:pt x="26272" y="79882"/>
                    </a:cubicBezTo>
                    <a:lnTo>
                      <a:pt x="0" y="6593"/>
                    </a:ln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389495" y="3880786"/>
                <a:ext cx="186194" cy="549097"/>
              </a:xfrm>
              <a:custGeom>
                <a:avLst/>
                <a:gdLst>
                  <a:gd name="connsiteX0" fmla="*/ 0 w 80952"/>
                  <a:gd name="connsiteY0" fmla="*/ 0 h 494506"/>
                  <a:gd name="connsiteX1" fmla="*/ 80952 w 80952"/>
                  <a:gd name="connsiteY1" fmla="*/ 0 h 494506"/>
                  <a:gd name="connsiteX2" fmla="*/ 80952 w 80952"/>
                  <a:gd name="connsiteY2" fmla="*/ 494506 h 494506"/>
                  <a:gd name="connsiteX3" fmla="*/ 0 w 80952"/>
                  <a:gd name="connsiteY3" fmla="*/ 494506 h 494506"/>
                  <a:gd name="connsiteX4" fmla="*/ 0 w 80952"/>
                  <a:gd name="connsiteY4" fmla="*/ 0 h 494506"/>
                  <a:gd name="connsiteX0" fmla="*/ 0 w 121895"/>
                  <a:gd name="connsiteY0" fmla="*/ 0 h 494506"/>
                  <a:gd name="connsiteX1" fmla="*/ 121895 w 121895"/>
                  <a:gd name="connsiteY1" fmla="*/ 9099 h 494506"/>
                  <a:gd name="connsiteX2" fmla="*/ 80952 w 121895"/>
                  <a:gd name="connsiteY2" fmla="*/ 494506 h 494506"/>
                  <a:gd name="connsiteX3" fmla="*/ 0 w 121895"/>
                  <a:gd name="connsiteY3" fmla="*/ 494506 h 494506"/>
                  <a:gd name="connsiteX4" fmla="*/ 0 w 121895"/>
                  <a:gd name="connsiteY4" fmla="*/ 0 h 494506"/>
                  <a:gd name="connsiteX0" fmla="*/ 0 w 130993"/>
                  <a:gd name="connsiteY0" fmla="*/ 0 h 494506"/>
                  <a:gd name="connsiteX1" fmla="*/ 130993 w 130993"/>
                  <a:gd name="connsiteY1" fmla="*/ 77338 h 494506"/>
                  <a:gd name="connsiteX2" fmla="*/ 80952 w 130993"/>
                  <a:gd name="connsiteY2" fmla="*/ 494506 h 494506"/>
                  <a:gd name="connsiteX3" fmla="*/ 0 w 130993"/>
                  <a:gd name="connsiteY3" fmla="*/ 494506 h 494506"/>
                  <a:gd name="connsiteX4" fmla="*/ 0 w 130993"/>
                  <a:gd name="connsiteY4" fmla="*/ 0 h 494506"/>
                  <a:gd name="connsiteX0" fmla="*/ 86436 w 130993"/>
                  <a:gd name="connsiteY0" fmla="*/ 0 h 489957"/>
                  <a:gd name="connsiteX1" fmla="*/ 130993 w 130993"/>
                  <a:gd name="connsiteY1" fmla="*/ 72789 h 489957"/>
                  <a:gd name="connsiteX2" fmla="*/ 80952 w 130993"/>
                  <a:gd name="connsiteY2" fmla="*/ 489957 h 489957"/>
                  <a:gd name="connsiteX3" fmla="*/ 0 w 130993"/>
                  <a:gd name="connsiteY3" fmla="*/ 489957 h 489957"/>
                  <a:gd name="connsiteX4" fmla="*/ 86436 w 130993"/>
                  <a:gd name="connsiteY4" fmla="*/ 0 h 489957"/>
                  <a:gd name="connsiteX0" fmla="*/ 77338 w 130993"/>
                  <a:gd name="connsiteY0" fmla="*/ 0 h 489957"/>
                  <a:gd name="connsiteX1" fmla="*/ 130993 w 130993"/>
                  <a:gd name="connsiteY1" fmla="*/ 72789 h 489957"/>
                  <a:gd name="connsiteX2" fmla="*/ 80952 w 130993"/>
                  <a:gd name="connsiteY2" fmla="*/ 489957 h 489957"/>
                  <a:gd name="connsiteX3" fmla="*/ 0 w 130993"/>
                  <a:gd name="connsiteY3" fmla="*/ 489957 h 489957"/>
                  <a:gd name="connsiteX4" fmla="*/ 77338 w 130993"/>
                  <a:gd name="connsiteY4" fmla="*/ 0 h 489957"/>
                  <a:gd name="connsiteX0" fmla="*/ 109628 w 163283"/>
                  <a:gd name="connsiteY0" fmla="*/ 0 h 489957"/>
                  <a:gd name="connsiteX1" fmla="*/ 163283 w 163283"/>
                  <a:gd name="connsiteY1" fmla="*/ 72789 h 489957"/>
                  <a:gd name="connsiteX2" fmla="*/ 113242 w 163283"/>
                  <a:gd name="connsiteY2" fmla="*/ 489957 h 489957"/>
                  <a:gd name="connsiteX3" fmla="*/ 32290 w 163283"/>
                  <a:gd name="connsiteY3" fmla="*/ 489957 h 489957"/>
                  <a:gd name="connsiteX4" fmla="*/ 109628 w 163283"/>
                  <a:gd name="connsiteY4" fmla="*/ 0 h 489957"/>
                  <a:gd name="connsiteX0" fmla="*/ 132539 w 186194"/>
                  <a:gd name="connsiteY0" fmla="*/ 0 h 489957"/>
                  <a:gd name="connsiteX1" fmla="*/ 186194 w 186194"/>
                  <a:gd name="connsiteY1" fmla="*/ 72789 h 489957"/>
                  <a:gd name="connsiteX2" fmla="*/ 136153 w 186194"/>
                  <a:gd name="connsiteY2" fmla="*/ 489957 h 489957"/>
                  <a:gd name="connsiteX3" fmla="*/ 55201 w 186194"/>
                  <a:gd name="connsiteY3" fmla="*/ 489957 h 489957"/>
                  <a:gd name="connsiteX4" fmla="*/ 132539 w 186194"/>
                  <a:gd name="connsiteY4" fmla="*/ 0 h 489957"/>
                  <a:gd name="connsiteX0" fmla="*/ 132539 w 186194"/>
                  <a:gd name="connsiteY0" fmla="*/ 0 h 549097"/>
                  <a:gd name="connsiteX1" fmla="*/ 186194 w 186194"/>
                  <a:gd name="connsiteY1" fmla="*/ 72789 h 549097"/>
                  <a:gd name="connsiteX2" fmla="*/ 99759 w 186194"/>
                  <a:gd name="connsiteY2" fmla="*/ 549097 h 549097"/>
                  <a:gd name="connsiteX3" fmla="*/ 55201 w 186194"/>
                  <a:gd name="connsiteY3" fmla="*/ 489957 h 549097"/>
                  <a:gd name="connsiteX4" fmla="*/ 132539 w 186194"/>
                  <a:gd name="connsiteY4" fmla="*/ 0 h 549097"/>
                  <a:gd name="connsiteX0" fmla="*/ 132539 w 186194"/>
                  <a:gd name="connsiteY0" fmla="*/ 0 h 549097"/>
                  <a:gd name="connsiteX1" fmla="*/ 186194 w 186194"/>
                  <a:gd name="connsiteY1" fmla="*/ 72789 h 549097"/>
                  <a:gd name="connsiteX2" fmla="*/ 99759 w 186194"/>
                  <a:gd name="connsiteY2" fmla="*/ 549097 h 549097"/>
                  <a:gd name="connsiteX3" fmla="*/ 55201 w 186194"/>
                  <a:gd name="connsiteY3" fmla="*/ 489957 h 549097"/>
                  <a:gd name="connsiteX4" fmla="*/ 132539 w 186194"/>
                  <a:gd name="connsiteY4" fmla="*/ 0 h 549097"/>
                  <a:gd name="connsiteX0" fmla="*/ 132539 w 186194"/>
                  <a:gd name="connsiteY0" fmla="*/ 0 h 549097"/>
                  <a:gd name="connsiteX1" fmla="*/ 186194 w 186194"/>
                  <a:gd name="connsiteY1" fmla="*/ 72789 h 549097"/>
                  <a:gd name="connsiteX2" fmla="*/ 99759 w 186194"/>
                  <a:gd name="connsiteY2" fmla="*/ 549097 h 549097"/>
                  <a:gd name="connsiteX3" fmla="*/ 55201 w 186194"/>
                  <a:gd name="connsiteY3" fmla="*/ 489957 h 549097"/>
                  <a:gd name="connsiteX4" fmla="*/ 132539 w 186194"/>
                  <a:gd name="connsiteY4" fmla="*/ 0 h 549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194" h="549097">
                    <a:moveTo>
                      <a:pt x="132539" y="0"/>
                    </a:moveTo>
                    <a:lnTo>
                      <a:pt x="186194" y="72789"/>
                    </a:lnTo>
                    <a:cubicBezTo>
                      <a:pt x="157382" y="131475"/>
                      <a:pt x="101275" y="171964"/>
                      <a:pt x="99759" y="549097"/>
                    </a:cubicBezTo>
                    <a:lnTo>
                      <a:pt x="55201" y="489957"/>
                    </a:lnTo>
                    <a:cubicBezTo>
                      <a:pt x="12741" y="331187"/>
                      <a:pt x="-75211" y="231558"/>
                      <a:pt x="132539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 rot="6420729">
                <a:off x="1713631" y="4273444"/>
                <a:ext cx="209215" cy="96025"/>
              </a:xfrm>
              <a:custGeom>
                <a:avLst/>
                <a:gdLst>
                  <a:gd name="connsiteX0" fmla="*/ 0 w 186749"/>
                  <a:gd name="connsiteY0" fmla="*/ 0 h 60607"/>
                  <a:gd name="connsiteX1" fmla="*/ 186749 w 186749"/>
                  <a:gd name="connsiteY1" fmla="*/ 0 h 60607"/>
                  <a:gd name="connsiteX2" fmla="*/ 186749 w 186749"/>
                  <a:gd name="connsiteY2" fmla="*/ 60607 h 60607"/>
                  <a:gd name="connsiteX3" fmla="*/ 0 w 186749"/>
                  <a:gd name="connsiteY3" fmla="*/ 60607 h 60607"/>
                  <a:gd name="connsiteX4" fmla="*/ 0 w 186749"/>
                  <a:gd name="connsiteY4" fmla="*/ 0 h 60607"/>
                  <a:gd name="connsiteX0" fmla="*/ 3734 w 190483"/>
                  <a:gd name="connsiteY0" fmla="*/ 0 h 95051"/>
                  <a:gd name="connsiteX1" fmla="*/ 190483 w 190483"/>
                  <a:gd name="connsiteY1" fmla="*/ 0 h 95051"/>
                  <a:gd name="connsiteX2" fmla="*/ 190483 w 190483"/>
                  <a:gd name="connsiteY2" fmla="*/ 60607 h 95051"/>
                  <a:gd name="connsiteX3" fmla="*/ 0 w 190483"/>
                  <a:gd name="connsiteY3" fmla="*/ 95051 h 95051"/>
                  <a:gd name="connsiteX4" fmla="*/ 3734 w 190483"/>
                  <a:gd name="connsiteY4" fmla="*/ 0 h 95051"/>
                  <a:gd name="connsiteX0" fmla="*/ 62234 w 190483"/>
                  <a:gd name="connsiteY0" fmla="*/ 20160 h 95051"/>
                  <a:gd name="connsiteX1" fmla="*/ 190483 w 190483"/>
                  <a:gd name="connsiteY1" fmla="*/ 0 h 95051"/>
                  <a:gd name="connsiteX2" fmla="*/ 190483 w 190483"/>
                  <a:gd name="connsiteY2" fmla="*/ 60607 h 95051"/>
                  <a:gd name="connsiteX3" fmla="*/ 0 w 190483"/>
                  <a:gd name="connsiteY3" fmla="*/ 95051 h 95051"/>
                  <a:gd name="connsiteX4" fmla="*/ 62234 w 190483"/>
                  <a:gd name="connsiteY4" fmla="*/ 20160 h 95051"/>
                  <a:gd name="connsiteX0" fmla="*/ 62234 w 209215"/>
                  <a:gd name="connsiteY0" fmla="*/ 21134 h 96025"/>
                  <a:gd name="connsiteX1" fmla="*/ 209215 w 209215"/>
                  <a:gd name="connsiteY1" fmla="*/ 0 h 96025"/>
                  <a:gd name="connsiteX2" fmla="*/ 190483 w 209215"/>
                  <a:gd name="connsiteY2" fmla="*/ 61581 h 96025"/>
                  <a:gd name="connsiteX3" fmla="*/ 0 w 209215"/>
                  <a:gd name="connsiteY3" fmla="*/ 96025 h 96025"/>
                  <a:gd name="connsiteX4" fmla="*/ 62234 w 209215"/>
                  <a:gd name="connsiteY4" fmla="*/ 21134 h 96025"/>
                  <a:gd name="connsiteX0" fmla="*/ 62234 w 209215"/>
                  <a:gd name="connsiteY0" fmla="*/ 21134 h 96025"/>
                  <a:gd name="connsiteX1" fmla="*/ 209215 w 209215"/>
                  <a:gd name="connsiteY1" fmla="*/ 0 h 96025"/>
                  <a:gd name="connsiteX2" fmla="*/ 165714 w 209215"/>
                  <a:gd name="connsiteY2" fmla="*/ 73917 h 96025"/>
                  <a:gd name="connsiteX3" fmla="*/ 0 w 209215"/>
                  <a:gd name="connsiteY3" fmla="*/ 96025 h 96025"/>
                  <a:gd name="connsiteX4" fmla="*/ 62234 w 209215"/>
                  <a:gd name="connsiteY4" fmla="*/ 21134 h 96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215" h="96025">
                    <a:moveTo>
                      <a:pt x="62234" y="21134"/>
                    </a:moveTo>
                    <a:lnTo>
                      <a:pt x="209215" y="0"/>
                    </a:lnTo>
                    <a:lnTo>
                      <a:pt x="165714" y="73917"/>
                    </a:lnTo>
                    <a:lnTo>
                      <a:pt x="0" y="96025"/>
                    </a:lnTo>
                    <a:lnTo>
                      <a:pt x="62234" y="21134"/>
                    </a:ln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 rot="6420729" flipV="1">
                <a:off x="1711057" y="3788640"/>
                <a:ext cx="282452" cy="97203"/>
              </a:xfrm>
              <a:custGeom>
                <a:avLst/>
                <a:gdLst>
                  <a:gd name="connsiteX0" fmla="*/ 0 w 186749"/>
                  <a:gd name="connsiteY0" fmla="*/ 0 h 70226"/>
                  <a:gd name="connsiteX1" fmla="*/ 186749 w 186749"/>
                  <a:gd name="connsiteY1" fmla="*/ 0 h 70226"/>
                  <a:gd name="connsiteX2" fmla="*/ 186749 w 186749"/>
                  <a:gd name="connsiteY2" fmla="*/ 70226 h 70226"/>
                  <a:gd name="connsiteX3" fmla="*/ 0 w 186749"/>
                  <a:gd name="connsiteY3" fmla="*/ 70226 h 70226"/>
                  <a:gd name="connsiteX4" fmla="*/ 0 w 186749"/>
                  <a:gd name="connsiteY4" fmla="*/ 0 h 70226"/>
                  <a:gd name="connsiteX0" fmla="*/ 0 w 186749"/>
                  <a:gd name="connsiteY0" fmla="*/ 0 h 76166"/>
                  <a:gd name="connsiteX1" fmla="*/ 186749 w 186749"/>
                  <a:gd name="connsiteY1" fmla="*/ 0 h 76166"/>
                  <a:gd name="connsiteX2" fmla="*/ 186749 w 186749"/>
                  <a:gd name="connsiteY2" fmla="*/ 70226 h 76166"/>
                  <a:gd name="connsiteX3" fmla="*/ 50514 w 186749"/>
                  <a:gd name="connsiteY3" fmla="*/ 76166 h 76166"/>
                  <a:gd name="connsiteX4" fmla="*/ 0 w 186749"/>
                  <a:gd name="connsiteY4" fmla="*/ 0 h 76166"/>
                  <a:gd name="connsiteX0" fmla="*/ 0 w 259371"/>
                  <a:gd name="connsiteY0" fmla="*/ 0 h 97203"/>
                  <a:gd name="connsiteX1" fmla="*/ 186749 w 259371"/>
                  <a:gd name="connsiteY1" fmla="*/ 0 h 97203"/>
                  <a:gd name="connsiteX2" fmla="*/ 259371 w 259371"/>
                  <a:gd name="connsiteY2" fmla="*/ 97203 h 97203"/>
                  <a:gd name="connsiteX3" fmla="*/ 50514 w 259371"/>
                  <a:gd name="connsiteY3" fmla="*/ 76166 h 97203"/>
                  <a:gd name="connsiteX4" fmla="*/ 0 w 259371"/>
                  <a:gd name="connsiteY4" fmla="*/ 0 h 97203"/>
                  <a:gd name="connsiteX0" fmla="*/ 0 w 282452"/>
                  <a:gd name="connsiteY0" fmla="*/ 0 h 97203"/>
                  <a:gd name="connsiteX1" fmla="*/ 282452 w 282452"/>
                  <a:gd name="connsiteY1" fmla="*/ 29282 h 97203"/>
                  <a:gd name="connsiteX2" fmla="*/ 259371 w 282452"/>
                  <a:gd name="connsiteY2" fmla="*/ 97203 h 97203"/>
                  <a:gd name="connsiteX3" fmla="*/ 50514 w 282452"/>
                  <a:gd name="connsiteY3" fmla="*/ 76166 h 97203"/>
                  <a:gd name="connsiteX4" fmla="*/ 0 w 282452"/>
                  <a:gd name="connsiteY4" fmla="*/ 0 h 9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2452" h="97203">
                    <a:moveTo>
                      <a:pt x="0" y="0"/>
                    </a:moveTo>
                    <a:lnTo>
                      <a:pt x="282452" y="29282"/>
                    </a:lnTo>
                    <a:lnTo>
                      <a:pt x="259371" y="97203"/>
                    </a:lnTo>
                    <a:lnTo>
                      <a:pt x="50514" y="761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Left Arrow 36"/>
              <p:cNvSpPr/>
              <p:nvPr/>
            </p:nvSpPr>
            <p:spPr>
              <a:xfrm>
                <a:off x="1447817" y="3682183"/>
                <a:ext cx="1072510" cy="723764"/>
              </a:xfrm>
              <a:custGeom>
                <a:avLst/>
                <a:gdLst>
                  <a:gd name="connsiteX0" fmla="*/ 0 w 942249"/>
                  <a:gd name="connsiteY0" fmla="*/ 350509 h 701018"/>
                  <a:gd name="connsiteX1" fmla="*/ 350509 w 942249"/>
                  <a:gd name="connsiteY1" fmla="*/ 0 h 701018"/>
                  <a:gd name="connsiteX2" fmla="*/ 350509 w 942249"/>
                  <a:gd name="connsiteY2" fmla="*/ 175255 h 701018"/>
                  <a:gd name="connsiteX3" fmla="*/ 942249 w 942249"/>
                  <a:gd name="connsiteY3" fmla="*/ 175255 h 701018"/>
                  <a:gd name="connsiteX4" fmla="*/ 942249 w 942249"/>
                  <a:gd name="connsiteY4" fmla="*/ 525764 h 701018"/>
                  <a:gd name="connsiteX5" fmla="*/ 350509 w 942249"/>
                  <a:gd name="connsiteY5" fmla="*/ 525764 h 701018"/>
                  <a:gd name="connsiteX6" fmla="*/ 350509 w 942249"/>
                  <a:gd name="connsiteY6" fmla="*/ 701018 h 701018"/>
                  <a:gd name="connsiteX7" fmla="*/ 0 w 942249"/>
                  <a:gd name="connsiteY7" fmla="*/ 350509 h 701018"/>
                  <a:gd name="connsiteX0" fmla="*/ 0 w 993049"/>
                  <a:gd name="connsiteY0" fmla="*/ 350509 h 701018"/>
                  <a:gd name="connsiteX1" fmla="*/ 350509 w 993049"/>
                  <a:gd name="connsiteY1" fmla="*/ 0 h 701018"/>
                  <a:gd name="connsiteX2" fmla="*/ 350509 w 993049"/>
                  <a:gd name="connsiteY2" fmla="*/ 175255 h 701018"/>
                  <a:gd name="connsiteX3" fmla="*/ 942249 w 993049"/>
                  <a:gd name="connsiteY3" fmla="*/ 175255 h 701018"/>
                  <a:gd name="connsiteX4" fmla="*/ 993049 w 993049"/>
                  <a:gd name="connsiteY4" fmla="*/ 647684 h 701018"/>
                  <a:gd name="connsiteX5" fmla="*/ 350509 w 993049"/>
                  <a:gd name="connsiteY5" fmla="*/ 525764 h 701018"/>
                  <a:gd name="connsiteX6" fmla="*/ 350509 w 993049"/>
                  <a:gd name="connsiteY6" fmla="*/ 701018 h 701018"/>
                  <a:gd name="connsiteX7" fmla="*/ 0 w 993049"/>
                  <a:gd name="connsiteY7" fmla="*/ 350509 h 701018"/>
                  <a:gd name="connsiteX0" fmla="*/ 0 w 1013369"/>
                  <a:gd name="connsiteY0" fmla="*/ 350509 h 701018"/>
                  <a:gd name="connsiteX1" fmla="*/ 350509 w 1013369"/>
                  <a:gd name="connsiteY1" fmla="*/ 0 h 701018"/>
                  <a:gd name="connsiteX2" fmla="*/ 350509 w 1013369"/>
                  <a:gd name="connsiteY2" fmla="*/ 175255 h 701018"/>
                  <a:gd name="connsiteX3" fmla="*/ 1013369 w 1013369"/>
                  <a:gd name="connsiteY3" fmla="*/ 175255 h 701018"/>
                  <a:gd name="connsiteX4" fmla="*/ 993049 w 1013369"/>
                  <a:gd name="connsiteY4" fmla="*/ 647684 h 701018"/>
                  <a:gd name="connsiteX5" fmla="*/ 350509 w 1013369"/>
                  <a:gd name="connsiteY5" fmla="*/ 525764 h 701018"/>
                  <a:gd name="connsiteX6" fmla="*/ 350509 w 1013369"/>
                  <a:gd name="connsiteY6" fmla="*/ 701018 h 701018"/>
                  <a:gd name="connsiteX7" fmla="*/ 0 w 1013369"/>
                  <a:gd name="connsiteY7" fmla="*/ 350509 h 701018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0509 w 1013369"/>
                  <a:gd name="connsiteY2" fmla="*/ 198001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0509 w 1013369"/>
                  <a:gd name="connsiteY2" fmla="*/ 198001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3961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3961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3961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72510"/>
                  <a:gd name="connsiteY0" fmla="*/ 414198 h 723764"/>
                  <a:gd name="connsiteX1" fmla="*/ 396002 w 1072510"/>
                  <a:gd name="connsiteY1" fmla="*/ 0 h 723764"/>
                  <a:gd name="connsiteX2" fmla="*/ 368706 w 1072510"/>
                  <a:gd name="connsiteY2" fmla="*/ 234395 h 723764"/>
                  <a:gd name="connsiteX3" fmla="*/ 1072510 w 1072510"/>
                  <a:gd name="connsiteY3" fmla="*/ 184353 h 723764"/>
                  <a:gd name="connsiteX4" fmla="*/ 1002148 w 1072510"/>
                  <a:gd name="connsiteY4" fmla="*/ 670430 h 723764"/>
                  <a:gd name="connsiteX5" fmla="*/ 359608 w 1072510"/>
                  <a:gd name="connsiteY5" fmla="*/ 543961 h 723764"/>
                  <a:gd name="connsiteX6" fmla="*/ 359608 w 1072510"/>
                  <a:gd name="connsiteY6" fmla="*/ 723764 h 723764"/>
                  <a:gd name="connsiteX7" fmla="*/ 0 w 1072510"/>
                  <a:gd name="connsiteY7" fmla="*/ 414198 h 723764"/>
                  <a:gd name="connsiteX0" fmla="*/ 0 w 1072510"/>
                  <a:gd name="connsiteY0" fmla="*/ 414198 h 723764"/>
                  <a:gd name="connsiteX1" fmla="*/ 396002 w 1072510"/>
                  <a:gd name="connsiteY1" fmla="*/ 0 h 723764"/>
                  <a:gd name="connsiteX2" fmla="*/ 368706 w 1072510"/>
                  <a:gd name="connsiteY2" fmla="*/ 234395 h 723764"/>
                  <a:gd name="connsiteX3" fmla="*/ 1072510 w 1072510"/>
                  <a:gd name="connsiteY3" fmla="*/ 184353 h 723764"/>
                  <a:gd name="connsiteX4" fmla="*/ 993050 w 1072510"/>
                  <a:gd name="connsiteY4" fmla="*/ 670430 h 723764"/>
                  <a:gd name="connsiteX5" fmla="*/ 359608 w 1072510"/>
                  <a:gd name="connsiteY5" fmla="*/ 543961 h 723764"/>
                  <a:gd name="connsiteX6" fmla="*/ 359608 w 1072510"/>
                  <a:gd name="connsiteY6" fmla="*/ 723764 h 723764"/>
                  <a:gd name="connsiteX7" fmla="*/ 0 w 1072510"/>
                  <a:gd name="connsiteY7" fmla="*/ 414198 h 72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2510" h="723764">
                    <a:moveTo>
                      <a:pt x="0" y="414198"/>
                    </a:moveTo>
                    <a:cubicBezTo>
                      <a:pt x="150198" y="194246"/>
                      <a:pt x="264001" y="138066"/>
                      <a:pt x="396002" y="0"/>
                    </a:cubicBezTo>
                    <a:cubicBezTo>
                      <a:pt x="361124" y="106944"/>
                      <a:pt x="380837" y="168395"/>
                      <a:pt x="368706" y="234395"/>
                    </a:cubicBezTo>
                    <a:cubicBezTo>
                      <a:pt x="604824" y="172222"/>
                      <a:pt x="877335" y="164640"/>
                      <a:pt x="1072510" y="184353"/>
                    </a:cubicBezTo>
                    <a:cubicBezTo>
                      <a:pt x="1047539" y="305435"/>
                      <a:pt x="963428" y="344631"/>
                      <a:pt x="993050" y="670430"/>
                    </a:cubicBezTo>
                    <a:cubicBezTo>
                      <a:pt x="851658" y="619175"/>
                      <a:pt x="764857" y="563371"/>
                      <a:pt x="359608" y="543961"/>
                    </a:cubicBezTo>
                    <a:cubicBezTo>
                      <a:pt x="345960" y="620576"/>
                      <a:pt x="359608" y="665346"/>
                      <a:pt x="359608" y="723764"/>
                    </a:cubicBezTo>
                    <a:cubicBezTo>
                      <a:pt x="239739" y="620575"/>
                      <a:pt x="151714" y="512838"/>
                      <a:pt x="0" y="414198"/>
                    </a:cubicBezTo>
                    <a:close/>
                  </a:path>
                </a:pathLst>
              </a:custGeom>
              <a:solidFill>
                <a:srgbClr val="ABC700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Can 29"/>
            <p:cNvSpPr/>
            <p:nvPr/>
          </p:nvSpPr>
          <p:spPr>
            <a:xfrm>
              <a:off x="493575" y="4543489"/>
              <a:ext cx="354419" cy="217558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Can 31"/>
            <p:cNvSpPr/>
            <p:nvPr/>
          </p:nvSpPr>
          <p:spPr>
            <a:xfrm>
              <a:off x="1112609" y="4523645"/>
              <a:ext cx="354419" cy="217558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an 32"/>
            <p:cNvSpPr/>
            <p:nvPr/>
          </p:nvSpPr>
          <p:spPr>
            <a:xfrm>
              <a:off x="2569269" y="4590985"/>
              <a:ext cx="220939" cy="136588"/>
            </a:xfrm>
            <a:prstGeom prst="can">
              <a:avLst>
                <a:gd name="adj" fmla="val 31665"/>
              </a:avLst>
            </a:prstGeom>
            <a:solidFill>
              <a:schemeClr val="accent1"/>
            </a:solidFill>
            <a:ln>
              <a:solidFill>
                <a:srgbClr val="00286A"/>
              </a:solidFill>
            </a:ln>
            <a:effectLst>
              <a:outerShdw dist="50800" dir="5220000" sx="95000" sy="95000" algn="ctr" rotWithShape="0">
                <a:srgbClr val="557DB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Can 33"/>
            <p:cNvSpPr/>
            <p:nvPr/>
          </p:nvSpPr>
          <p:spPr>
            <a:xfrm>
              <a:off x="2837888" y="4593223"/>
              <a:ext cx="220939" cy="136588"/>
            </a:xfrm>
            <a:prstGeom prst="can">
              <a:avLst>
                <a:gd name="adj" fmla="val 31665"/>
              </a:avLst>
            </a:prstGeom>
            <a:solidFill>
              <a:schemeClr val="accent1"/>
            </a:solidFill>
            <a:ln>
              <a:solidFill>
                <a:srgbClr val="00286A"/>
              </a:solidFill>
            </a:ln>
            <a:effectLst>
              <a:outerShdw dist="50800" dir="5220000" sx="95000" sy="95000" algn="ctr" rotWithShape="0">
                <a:srgbClr val="557DB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Block Arc 35"/>
            <p:cNvSpPr/>
            <p:nvPr/>
          </p:nvSpPr>
          <p:spPr>
            <a:xfrm>
              <a:off x="593514" y="4087962"/>
              <a:ext cx="791458" cy="514704"/>
            </a:xfrm>
            <a:custGeom>
              <a:avLst/>
              <a:gdLst>
                <a:gd name="connsiteX0" fmla="*/ 232 w 848629"/>
                <a:gd name="connsiteY0" fmla="*/ 526756 h 1089500"/>
                <a:gd name="connsiteX1" fmla="*/ 414021 w 848629"/>
                <a:gd name="connsiteY1" fmla="*/ 161 h 1089500"/>
                <a:gd name="connsiteX2" fmla="*/ 847801 w 848629"/>
                <a:gd name="connsiteY2" fmla="*/ 510711 h 1089500"/>
                <a:gd name="connsiteX3" fmla="*/ 677551 w 848629"/>
                <a:gd name="connsiteY3" fmla="*/ 524395 h 1089500"/>
                <a:gd name="connsiteX4" fmla="*/ 417246 w 848629"/>
                <a:gd name="connsiteY4" fmla="*/ 170848 h 1089500"/>
                <a:gd name="connsiteX5" fmla="*/ 170806 w 848629"/>
                <a:gd name="connsiteY5" fmla="*/ 533994 h 1089500"/>
                <a:gd name="connsiteX6" fmla="*/ 232 w 848629"/>
                <a:gd name="connsiteY6" fmla="*/ 526756 h 1089500"/>
                <a:gd name="connsiteX0" fmla="*/ 0 w 847569"/>
                <a:gd name="connsiteY0" fmla="*/ 526758 h 547477"/>
                <a:gd name="connsiteX1" fmla="*/ 413789 w 847569"/>
                <a:gd name="connsiteY1" fmla="*/ 163 h 547477"/>
                <a:gd name="connsiteX2" fmla="*/ 847569 w 847569"/>
                <a:gd name="connsiteY2" fmla="*/ 510713 h 547477"/>
                <a:gd name="connsiteX3" fmla="*/ 677319 w 847569"/>
                <a:gd name="connsiteY3" fmla="*/ 524397 h 547477"/>
                <a:gd name="connsiteX4" fmla="*/ 417014 w 847569"/>
                <a:gd name="connsiteY4" fmla="*/ 170850 h 547477"/>
                <a:gd name="connsiteX5" fmla="*/ 170574 w 847569"/>
                <a:gd name="connsiteY5" fmla="*/ 533996 h 547477"/>
                <a:gd name="connsiteX6" fmla="*/ 0 w 847569"/>
                <a:gd name="connsiteY6" fmla="*/ 526758 h 547477"/>
                <a:gd name="connsiteX0" fmla="*/ 0 w 847569"/>
                <a:gd name="connsiteY0" fmla="*/ 526758 h 554366"/>
                <a:gd name="connsiteX1" fmla="*/ 413789 w 847569"/>
                <a:gd name="connsiteY1" fmla="*/ 163 h 554366"/>
                <a:gd name="connsiteX2" fmla="*/ 847569 w 847569"/>
                <a:gd name="connsiteY2" fmla="*/ 510713 h 554366"/>
                <a:gd name="connsiteX3" fmla="*/ 677319 w 847569"/>
                <a:gd name="connsiteY3" fmla="*/ 524397 h 554366"/>
                <a:gd name="connsiteX4" fmla="*/ 417014 w 847569"/>
                <a:gd name="connsiteY4" fmla="*/ 170850 h 554366"/>
                <a:gd name="connsiteX5" fmla="*/ 170574 w 847569"/>
                <a:gd name="connsiteY5" fmla="*/ 533996 h 554366"/>
                <a:gd name="connsiteX6" fmla="*/ 0 w 847569"/>
                <a:gd name="connsiteY6" fmla="*/ 526758 h 554366"/>
                <a:gd name="connsiteX0" fmla="*/ 0 w 847569"/>
                <a:gd name="connsiteY0" fmla="*/ 526758 h 554366"/>
                <a:gd name="connsiteX1" fmla="*/ 413789 w 847569"/>
                <a:gd name="connsiteY1" fmla="*/ 163 h 554366"/>
                <a:gd name="connsiteX2" fmla="*/ 847569 w 847569"/>
                <a:gd name="connsiteY2" fmla="*/ 510713 h 554366"/>
                <a:gd name="connsiteX3" fmla="*/ 677319 w 847569"/>
                <a:gd name="connsiteY3" fmla="*/ 524397 h 554366"/>
                <a:gd name="connsiteX4" fmla="*/ 417014 w 847569"/>
                <a:gd name="connsiteY4" fmla="*/ 170850 h 554366"/>
                <a:gd name="connsiteX5" fmla="*/ 170574 w 847569"/>
                <a:gd name="connsiteY5" fmla="*/ 533996 h 554366"/>
                <a:gd name="connsiteX6" fmla="*/ 0 w 847569"/>
                <a:gd name="connsiteY6" fmla="*/ 526758 h 554366"/>
                <a:gd name="connsiteX0" fmla="*/ 0 w 847569"/>
                <a:gd name="connsiteY0" fmla="*/ 526758 h 554366"/>
                <a:gd name="connsiteX1" fmla="*/ 413789 w 847569"/>
                <a:gd name="connsiteY1" fmla="*/ 163 h 554366"/>
                <a:gd name="connsiteX2" fmla="*/ 847569 w 847569"/>
                <a:gd name="connsiteY2" fmla="*/ 510713 h 554366"/>
                <a:gd name="connsiteX3" fmla="*/ 677319 w 847569"/>
                <a:gd name="connsiteY3" fmla="*/ 524397 h 554366"/>
                <a:gd name="connsiteX4" fmla="*/ 417014 w 847569"/>
                <a:gd name="connsiteY4" fmla="*/ 170850 h 554366"/>
                <a:gd name="connsiteX5" fmla="*/ 170574 w 847569"/>
                <a:gd name="connsiteY5" fmla="*/ 533996 h 554366"/>
                <a:gd name="connsiteX6" fmla="*/ 0 w 847569"/>
                <a:gd name="connsiteY6" fmla="*/ 526758 h 554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569" h="554366">
                  <a:moveTo>
                    <a:pt x="0" y="526758"/>
                  </a:moveTo>
                  <a:cubicBezTo>
                    <a:pt x="7429" y="238178"/>
                    <a:pt x="188952" y="7168"/>
                    <a:pt x="413789" y="163"/>
                  </a:cubicBezTo>
                  <a:cubicBezTo>
                    <a:pt x="641749" y="-6940"/>
                    <a:pt x="833321" y="218536"/>
                    <a:pt x="847569" y="510713"/>
                  </a:cubicBezTo>
                  <a:cubicBezTo>
                    <a:pt x="804467" y="538020"/>
                    <a:pt x="752266" y="542582"/>
                    <a:pt x="677319" y="524397"/>
                  </a:cubicBezTo>
                  <a:cubicBezTo>
                    <a:pt x="669840" y="321987"/>
                    <a:pt x="554402" y="165200"/>
                    <a:pt x="417014" y="170850"/>
                  </a:cubicBezTo>
                  <a:cubicBezTo>
                    <a:pt x="282576" y="176378"/>
                    <a:pt x="174442" y="335722"/>
                    <a:pt x="170574" y="533996"/>
                  </a:cubicBezTo>
                  <a:cubicBezTo>
                    <a:pt x="131913" y="554330"/>
                    <a:pt x="75056" y="570114"/>
                    <a:pt x="0" y="526758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>
              <a:off x="1919307" y="4269318"/>
              <a:ext cx="197970" cy="419837"/>
            </a:xfrm>
            <a:custGeom>
              <a:avLst/>
              <a:gdLst>
                <a:gd name="connsiteX0" fmla="*/ 113676 w 226304"/>
                <a:gd name="connsiteY0" fmla="*/ 3873 h 503492"/>
                <a:gd name="connsiteX1" fmla="*/ 1916 w 226304"/>
                <a:gd name="connsiteY1" fmla="*/ 268033 h 503492"/>
                <a:gd name="connsiteX2" fmla="*/ 52716 w 226304"/>
                <a:gd name="connsiteY2" fmla="*/ 491553 h 503492"/>
                <a:gd name="connsiteX3" fmla="*/ 174636 w 226304"/>
                <a:gd name="connsiteY3" fmla="*/ 461073 h 503492"/>
                <a:gd name="connsiteX4" fmla="*/ 144156 w 226304"/>
                <a:gd name="connsiteY4" fmla="*/ 359473 h 503492"/>
                <a:gd name="connsiteX5" fmla="*/ 164476 w 226304"/>
                <a:gd name="connsiteY5" fmla="*/ 227393 h 503492"/>
                <a:gd name="connsiteX6" fmla="*/ 225436 w 226304"/>
                <a:gd name="connsiteY6" fmla="*/ 115633 h 503492"/>
                <a:gd name="connsiteX7" fmla="*/ 113676 w 226304"/>
                <a:gd name="connsiteY7" fmla="*/ 3873 h 503492"/>
                <a:gd name="connsiteX0" fmla="*/ 75792 w 226138"/>
                <a:gd name="connsiteY0" fmla="*/ 6261 h 455838"/>
                <a:gd name="connsiteX1" fmla="*/ 426 w 226138"/>
                <a:gd name="connsiteY1" fmla="*/ 220379 h 455838"/>
                <a:gd name="connsiteX2" fmla="*/ 51226 w 226138"/>
                <a:gd name="connsiteY2" fmla="*/ 443899 h 455838"/>
                <a:gd name="connsiteX3" fmla="*/ 173146 w 226138"/>
                <a:gd name="connsiteY3" fmla="*/ 413419 h 455838"/>
                <a:gd name="connsiteX4" fmla="*/ 142666 w 226138"/>
                <a:gd name="connsiteY4" fmla="*/ 311819 h 455838"/>
                <a:gd name="connsiteX5" fmla="*/ 162986 w 226138"/>
                <a:gd name="connsiteY5" fmla="*/ 179739 h 455838"/>
                <a:gd name="connsiteX6" fmla="*/ 223946 w 226138"/>
                <a:gd name="connsiteY6" fmla="*/ 67979 h 455838"/>
                <a:gd name="connsiteX7" fmla="*/ 75792 w 226138"/>
                <a:gd name="connsiteY7" fmla="*/ 6261 h 455838"/>
                <a:gd name="connsiteX0" fmla="*/ 75792 w 226138"/>
                <a:gd name="connsiteY0" fmla="*/ 9608 h 459185"/>
                <a:gd name="connsiteX1" fmla="*/ 426 w 226138"/>
                <a:gd name="connsiteY1" fmla="*/ 223726 h 459185"/>
                <a:gd name="connsiteX2" fmla="*/ 51226 w 226138"/>
                <a:gd name="connsiteY2" fmla="*/ 447246 h 459185"/>
                <a:gd name="connsiteX3" fmla="*/ 173146 w 226138"/>
                <a:gd name="connsiteY3" fmla="*/ 416766 h 459185"/>
                <a:gd name="connsiteX4" fmla="*/ 142666 w 226138"/>
                <a:gd name="connsiteY4" fmla="*/ 315166 h 459185"/>
                <a:gd name="connsiteX5" fmla="*/ 162986 w 226138"/>
                <a:gd name="connsiteY5" fmla="*/ 183086 h 459185"/>
                <a:gd name="connsiteX6" fmla="*/ 223946 w 226138"/>
                <a:gd name="connsiteY6" fmla="*/ 71326 h 459185"/>
                <a:gd name="connsiteX7" fmla="*/ 75792 w 226138"/>
                <a:gd name="connsiteY7" fmla="*/ 9608 h 459185"/>
                <a:gd name="connsiteX0" fmla="*/ 75792 w 226138"/>
                <a:gd name="connsiteY0" fmla="*/ 16800 h 466377"/>
                <a:gd name="connsiteX1" fmla="*/ 426 w 226138"/>
                <a:gd name="connsiteY1" fmla="*/ 230918 h 466377"/>
                <a:gd name="connsiteX2" fmla="*/ 51226 w 226138"/>
                <a:gd name="connsiteY2" fmla="*/ 454438 h 466377"/>
                <a:gd name="connsiteX3" fmla="*/ 173146 w 226138"/>
                <a:gd name="connsiteY3" fmla="*/ 423958 h 466377"/>
                <a:gd name="connsiteX4" fmla="*/ 142666 w 226138"/>
                <a:gd name="connsiteY4" fmla="*/ 322358 h 466377"/>
                <a:gd name="connsiteX5" fmla="*/ 162986 w 226138"/>
                <a:gd name="connsiteY5" fmla="*/ 190278 h 466377"/>
                <a:gd name="connsiteX6" fmla="*/ 223946 w 226138"/>
                <a:gd name="connsiteY6" fmla="*/ 78518 h 466377"/>
                <a:gd name="connsiteX7" fmla="*/ 75792 w 226138"/>
                <a:gd name="connsiteY7" fmla="*/ 16800 h 466377"/>
                <a:gd name="connsiteX0" fmla="*/ 75792 w 226138"/>
                <a:gd name="connsiteY0" fmla="*/ 32044 h 481621"/>
                <a:gd name="connsiteX1" fmla="*/ 426 w 226138"/>
                <a:gd name="connsiteY1" fmla="*/ 246162 h 481621"/>
                <a:gd name="connsiteX2" fmla="*/ 51226 w 226138"/>
                <a:gd name="connsiteY2" fmla="*/ 469682 h 481621"/>
                <a:gd name="connsiteX3" fmla="*/ 173146 w 226138"/>
                <a:gd name="connsiteY3" fmla="*/ 439202 h 481621"/>
                <a:gd name="connsiteX4" fmla="*/ 142666 w 226138"/>
                <a:gd name="connsiteY4" fmla="*/ 337602 h 481621"/>
                <a:gd name="connsiteX5" fmla="*/ 162986 w 226138"/>
                <a:gd name="connsiteY5" fmla="*/ 205522 h 481621"/>
                <a:gd name="connsiteX6" fmla="*/ 223946 w 226138"/>
                <a:gd name="connsiteY6" fmla="*/ 93762 h 481621"/>
                <a:gd name="connsiteX7" fmla="*/ 75792 w 226138"/>
                <a:gd name="connsiteY7" fmla="*/ 32044 h 481621"/>
                <a:gd name="connsiteX0" fmla="*/ 75792 w 226138"/>
                <a:gd name="connsiteY0" fmla="*/ 22431 h 472008"/>
                <a:gd name="connsiteX1" fmla="*/ 426 w 226138"/>
                <a:gd name="connsiteY1" fmla="*/ 236549 h 472008"/>
                <a:gd name="connsiteX2" fmla="*/ 51226 w 226138"/>
                <a:gd name="connsiteY2" fmla="*/ 460069 h 472008"/>
                <a:gd name="connsiteX3" fmla="*/ 173146 w 226138"/>
                <a:gd name="connsiteY3" fmla="*/ 429589 h 472008"/>
                <a:gd name="connsiteX4" fmla="*/ 142666 w 226138"/>
                <a:gd name="connsiteY4" fmla="*/ 327989 h 472008"/>
                <a:gd name="connsiteX5" fmla="*/ 162986 w 226138"/>
                <a:gd name="connsiteY5" fmla="*/ 195909 h 472008"/>
                <a:gd name="connsiteX6" fmla="*/ 223946 w 226138"/>
                <a:gd name="connsiteY6" fmla="*/ 84149 h 472008"/>
                <a:gd name="connsiteX7" fmla="*/ 75792 w 226138"/>
                <a:gd name="connsiteY7" fmla="*/ 22431 h 472008"/>
                <a:gd name="connsiteX0" fmla="*/ 75792 w 204380"/>
                <a:gd name="connsiteY0" fmla="*/ 16994 h 466571"/>
                <a:gd name="connsiteX1" fmla="*/ 426 w 204380"/>
                <a:gd name="connsiteY1" fmla="*/ 231112 h 466571"/>
                <a:gd name="connsiteX2" fmla="*/ 51226 w 204380"/>
                <a:gd name="connsiteY2" fmla="*/ 454632 h 466571"/>
                <a:gd name="connsiteX3" fmla="*/ 173146 w 204380"/>
                <a:gd name="connsiteY3" fmla="*/ 424152 h 466571"/>
                <a:gd name="connsiteX4" fmla="*/ 142666 w 204380"/>
                <a:gd name="connsiteY4" fmla="*/ 322552 h 466571"/>
                <a:gd name="connsiteX5" fmla="*/ 162986 w 204380"/>
                <a:gd name="connsiteY5" fmla="*/ 190472 h 466571"/>
                <a:gd name="connsiteX6" fmla="*/ 201199 w 204380"/>
                <a:gd name="connsiteY6" fmla="*/ 33219 h 466571"/>
                <a:gd name="connsiteX7" fmla="*/ 75792 w 204380"/>
                <a:gd name="connsiteY7" fmla="*/ 16994 h 466571"/>
                <a:gd name="connsiteX0" fmla="*/ 75792 w 204380"/>
                <a:gd name="connsiteY0" fmla="*/ 16994 h 466227"/>
                <a:gd name="connsiteX1" fmla="*/ 426 w 204380"/>
                <a:gd name="connsiteY1" fmla="*/ 231112 h 466227"/>
                <a:gd name="connsiteX2" fmla="*/ 51226 w 204380"/>
                <a:gd name="connsiteY2" fmla="*/ 454632 h 466227"/>
                <a:gd name="connsiteX3" fmla="*/ 173146 w 204380"/>
                <a:gd name="connsiteY3" fmla="*/ 424152 h 466227"/>
                <a:gd name="connsiteX4" fmla="*/ 142666 w 204380"/>
                <a:gd name="connsiteY4" fmla="*/ 336200 h 466227"/>
                <a:gd name="connsiteX5" fmla="*/ 162986 w 204380"/>
                <a:gd name="connsiteY5" fmla="*/ 190472 h 466227"/>
                <a:gd name="connsiteX6" fmla="*/ 201199 w 204380"/>
                <a:gd name="connsiteY6" fmla="*/ 33219 h 466227"/>
                <a:gd name="connsiteX7" fmla="*/ 75792 w 204380"/>
                <a:gd name="connsiteY7" fmla="*/ 16994 h 466227"/>
                <a:gd name="connsiteX0" fmla="*/ 75792 w 204380"/>
                <a:gd name="connsiteY0" fmla="*/ 16994 h 466227"/>
                <a:gd name="connsiteX1" fmla="*/ 426 w 204380"/>
                <a:gd name="connsiteY1" fmla="*/ 231112 h 466227"/>
                <a:gd name="connsiteX2" fmla="*/ 51226 w 204380"/>
                <a:gd name="connsiteY2" fmla="*/ 454632 h 466227"/>
                <a:gd name="connsiteX3" fmla="*/ 173146 w 204380"/>
                <a:gd name="connsiteY3" fmla="*/ 424152 h 466227"/>
                <a:gd name="connsiteX4" fmla="*/ 142666 w 204380"/>
                <a:gd name="connsiteY4" fmla="*/ 336200 h 466227"/>
                <a:gd name="connsiteX5" fmla="*/ 162986 w 204380"/>
                <a:gd name="connsiteY5" fmla="*/ 190472 h 466227"/>
                <a:gd name="connsiteX6" fmla="*/ 201199 w 204380"/>
                <a:gd name="connsiteY6" fmla="*/ 33219 h 466227"/>
                <a:gd name="connsiteX7" fmla="*/ 75792 w 204380"/>
                <a:gd name="connsiteY7" fmla="*/ 16994 h 466227"/>
                <a:gd name="connsiteX0" fmla="*/ 75801 w 204389"/>
                <a:gd name="connsiteY0" fmla="*/ 16994 h 471505"/>
                <a:gd name="connsiteX1" fmla="*/ 435 w 204389"/>
                <a:gd name="connsiteY1" fmla="*/ 231112 h 471505"/>
                <a:gd name="connsiteX2" fmla="*/ 51235 w 204389"/>
                <a:gd name="connsiteY2" fmla="*/ 454632 h 471505"/>
                <a:gd name="connsiteX3" fmla="*/ 177705 w 204389"/>
                <a:gd name="connsiteY3" fmla="*/ 442349 h 471505"/>
                <a:gd name="connsiteX4" fmla="*/ 142675 w 204389"/>
                <a:gd name="connsiteY4" fmla="*/ 336200 h 471505"/>
                <a:gd name="connsiteX5" fmla="*/ 162995 w 204389"/>
                <a:gd name="connsiteY5" fmla="*/ 190472 h 471505"/>
                <a:gd name="connsiteX6" fmla="*/ 201208 w 204389"/>
                <a:gd name="connsiteY6" fmla="*/ 33219 h 471505"/>
                <a:gd name="connsiteX7" fmla="*/ 75801 w 204389"/>
                <a:gd name="connsiteY7" fmla="*/ 16994 h 47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389" h="471505">
                  <a:moveTo>
                    <a:pt x="75801" y="16994"/>
                  </a:moveTo>
                  <a:cubicBezTo>
                    <a:pt x="42339" y="49976"/>
                    <a:pt x="4529" y="158172"/>
                    <a:pt x="435" y="231112"/>
                  </a:cubicBezTo>
                  <a:cubicBezTo>
                    <a:pt x="-3659" y="304052"/>
                    <a:pt x="21690" y="419426"/>
                    <a:pt x="51235" y="454632"/>
                  </a:cubicBezTo>
                  <a:cubicBezTo>
                    <a:pt x="80780" y="489838"/>
                    <a:pt x="162465" y="462088"/>
                    <a:pt x="177705" y="442349"/>
                  </a:cubicBezTo>
                  <a:cubicBezTo>
                    <a:pt x="192945" y="422610"/>
                    <a:pt x="145127" y="378180"/>
                    <a:pt x="142675" y="336200"/>
                  </a:cubicBezTo>
                  <a:cubicBezTo>
                    <a:pt x="140223" y="294220"/>
                    <a:pt x="149448" y="231112"/>
                    <a:pt x="162995" y="190472"/>
                  </a:cubicBezTo>
                  <a:cubicBezTo>
                    <a:pt x="176542" y="149832"/>
                    <a:pt x="215740" y="62132"/>
                    <a:pt x="201208" y="33219"/>
                  </a:cubicBezTo>
                  <a:cubicBezTo>
                    <a:pt x="186676" y="4306"/>
                    <a:pt x="109263" y="-15988"/>
                    <a:pt x="75801" y="16994"/>
                  </a:cubicBez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Stored Data 82"/>
            <p:cNvSpPr/>
            <p:nvPr/>
          </p:nvSpPr>
          <p:spPr>
            <a:xfrm rot="17416469">
              <a:off x="628082" y="4338049"/>
              <a:ext cx="154674" cy="148004"/>
            </a:xfrm>
            <a:prstGeom prst="flowChartOnlineStorage">
              <a:avLst/>
            </a:prstGeom>
            <a:solidFill>
              <a:srgbClr val="3B62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Stored Data 83"/>
            <p:cNvSpPr/>
            <p:nvPr/>
          </p:nvSpPr>
          <p:spPr>
            <a:xfrm rot="19562736">
              <a:off x="775090" y="4141672"/>
              <a:ext cx="160907" cy="163174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" fmla="*/ 1667 w 10403"/>
                <a:gd name="connsiteY0" fmla="*/ 0 h 11025"/>
                <a:gd name="connsiteX1" fmla="*/ 10000 w 10403"/>
                <a:gd name="connsiteY1" fmla="*/ 0 h 11025"/>
                <a:gd name="connsiteX2" fmla="*/ 8333 w 10403"/>
                <a:gd name="connsiteY2" fmla="*/ 5000 h 11025"/>
                <a:gd name="connsiteX3" fmla="*/ 10403 w 10403"/>
                <a:gd name="connsiteY3" fmla="*/ 11025 h 11025"/>
                <a:gd name="connsiteX4" fmla="*/ 1667 w 10403"/>
                <a:gd name="connsiteY4" fmla="*/ 10000 h 11025"/>
                <a:gd name="connsiteX5" fmla="*/ 0 w 10403"/>
                <a:gd name="connsiteY5" fmla="*/ 5000 h 11025"/>
                <a:gd name="connsiteX6" fmla="*/ 1667 w 10403"/>
                <a:gd name="connsiteY6" fmla="*/ 0 h 11025"/>
                <a:gd name="connsiteX0" fmla="*/ 1667 w 10403"/>
                <a:gd name="connsiteY0" fmla="*/ 0 h 11025"/>
                <a:gd name="connsiteX1" fmla="*/ 10000 w 10403"/>
                <a:gd name="connsiteY1" fmla="*/ 0 h 11025"/>
                <a:gd name="connsiteX2" fmla="*/ 8333 w 10403"/>
                <a:gd name="connsiteY2" fmla="*/ 5000 h 11025"/>
                <a:gd name="connsiteX3" fmla="*/ 10403 w 10403"/>
                <a:gd name="connsiteY3" fmla="*/ 11025 h 11025"/>
                <a:gd name="connsiteX4" fmla="*/ 1667 w 10403"/>
                <a:gd name="connsiteY4" fmla="*/ 10000 h 11025"/>
                <a:gd name="connsiteX5" fmla="*/ 0 w 10403"/>
                <a:gd name="connsiteY5" fmla="*/ 5000 h 11025"/>
                <a:gd name="connsiteX6" fmla="*/ 1667 w 10403"/>
                <a:gd name="connsiteY6" fmla="*/ 0 h 1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03" h="11025">
                  <a:moveTo>
                    <a:pt x="1667" y="0"/>
                  </a:moveTo>
                  <a:lnTo>
                    <a:pt x="10000" y="0"/>
                  </a:lnTo>
                  <a:cubicBezTo>
                    <a:pt x="9079" y="0"/>
                    <a:pt x="8266" y="3163"/>
                    <a:pt x="8333" y="5000"/>
                  </a:cubicBezTo>
                  <a:cubicBezTo>
                    <a:pt x="8400" y="6837"/>
                    <a:pt x="9482" y="11025"/>
                    <a:pt x="10403" y="11025"/>
                  </a:cubicBezTo>
                  <a:cubicBezTo>
                    <a:pt x="8123" y="9152"/>
                    <a:pt x="4445" y="10000"/>
                    <a:pt x="1667" y="10000"/>
                  </a:cubicBezTo>
                  <a:cubicBezTo>
                    <a:pt x="746" y="10000"/>
                    <a:pt x="0" y="7761"/>
                    <a:pt x="0" y="5000"/>
                  </a:cubicBezTo>
                  <a:cubicBezTo>
                    <a:pt x="0" y="2239"/>
                    <a:pt x="746" y="0"/>
                    <a:pt x="1667" y="0"/>
                  </a:cubicBezTo>
                  <a:close/>
                </a:path>
              </a:pathLst>
            </a:custGeom>
            <a:solidFill>
              <a:srgbClr val="3B62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Stored Data 84"/>
            <p:cNvSpPr/>
            <p:nvPr/>
          </p:nvSpPr>
          <p:spPr>
            <a:xfrm rot="1246168">
              <a:off x="1034144" y="4122768"/>
              <a:ext cx="180443" cy="18277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" fmla="*/ 1667 w 10000"/>
                <a:gd name="connsiteY0" fmla="*/ 0 h 11695"/>
                <a:gd name="connsiteX1" fmla="*/ 10000 w 10000"/>
                <a:gd name="connsiteY1" fmla="*/ 0 h 11695"/>
                <a:gd name="connsiteX2" fmla="*/ 8333 w 10000"/>
                <a:gd name="connsiteY2" fmla="*/ 5000 h 11695"/>
                <a:gd name="connsiteX3" fmla="*/ 9042 w 10000"/>
                <a:gd name="connsiteY3" fmla="*/ 11695 h 11695"/>
                <a:gd name="connsiteX4" fmla="*/ 1667 w 10000"/>
                <a:gd name="connsiteY4" fmla="*/ 10000 h 11695"/>
                <a:gd name="connsiteX5" fmla="*/ 0 w 10000"/>
                <a:gd name="connsiteY5" fmla="*/ 5000 h 11695"/>
                <a:gd name="connsiteX6" fmla="*/ 1667 w 10000"/>
                <a:gd name="connsiteY6" fmla="*/ 0 h 11695"/>
                <a:gd name="connsiteX0" fmla="*/ 1667 w 11621"/>
                <a:gd name="connsiteY0" fmla="*/ 0 h 11695"/>
                <a:gd name="connsiteX1" fmla="*/ 11621 w 11621"/>
                <a:gd name="connsiteY1" fmla="*/ 1001 h 11695"/>
                <a:gd name="connsiteX2" fmla="*/ 8333 w 11621"/>
                <a:gd name="connsiteY2" fmla="*/ 5000 h 11695"/>
                <a:gd name="connsiteX3" fmla="*/ 9042 w 11621"/>
                <a:gd name="connsiteY3" fmla="*/ 11695 h 11695"/>
                <a:gd name="connsiteX4" fmla="*/ 1667 w 11621"/>
                <a:gd name="connsiteY4" fmla="*/ 10000 h 11695"/>
                <a:gd name="connsiteX5" fmla="*/ 0 w 11621"/>
                <a:gd name="connsiteY5" fmla="*/ 5000 h 11695"/>
                <a:gd name="connsiteX6" fmla="*/ 1667 w 11621"/>
                <a:gd name="connsiteY6" fmla="*/ 0 h 11695"/>
                <a:gd name="connsiteX0" fmla="*/ 3362 w 11666"/>
                <a:gd name="connsiteY0" fmla="*/ 0 h 12349"/>
                <a:gd name="connsiteX1" fmla="*/ 11666 w 11666"/>
                <a:gd name="connsiteY1" fmla="*/ 1655 h 12349"/>
                <a:gd name="connsiteX2" fmla="*/ 8378 w 11666"/>
                <a:gd name="connsiteY2" fmla="*/ 5654 h 12349"/>
                <a:gd name="connsiteX3" fmla="*/ 9087 w 11666"/>
                <a:gd name="connsiteY3" fmla="*/ 12349 h 12349"/>
                <a:gd name="connsiteX4" fmla="*/ 1712 w 11666"/>
                <a:gd name="connsiteY4" fmla="*/ 10654 h 12349"/>
                <a:gd name="connsiteX5" fmla="*/ 45 w 11666"/>
                <a:gd name="connsiteY5" fmla="*/ 5654 h 12349"/>
                <a:gd name="connsiteX6" fmla="*/ 3362 w 11666"/>
                <a:gd name="connsiteY6" fmla="*/ 0 h 1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12349">
                  <a:moveTo>
                    <a:pt x="3362" y="0"/>
                  </a:moveTo>
                  <a:lnTo>
                    <a:pt x="11666" y="1655"/>
                  </a:lnTo>
                  <a:cubicBezTo>
                    <a:pt x="10745" y="1655"/>
                    <a:pt x="8808" y="3872"/>
                    <a:pt x="8378" y="5654"/>
                  </a:cubicBezTo>
                  <a:cubicBezTo>
                    <a:pt x="7948" y="7436"/>
                    <a:pt x="8166" y="12349"/>
                    <a:pt x="9087" y="12349"/>
                  </a:cubicBezTo>
                  <a:cubicBezTo>
                    <a:pt x="6309" y="12349"/>
                    <a:pt x="4490" y="10654"/>
                    <a:pt x="1712" y="10654"/>
                  </a:cubicBezTo>
                  <a:cubicBezTo>
                    <a:pt x="791" y="10654"/>
                    <a:pt x="-230" y="7430"/>
                    <a:pt x="45" y="5654"/>
                  </a:cubicBezTo>
                  <a:cubicBezTo>
                    <a:pt x="320" y="3878"/>
                    <a:pt x="2441" y="0"/>
                    <a:pt x="3362" y="0"/>
                  </a:cubicBezTo>
                  <a:close/>
                </a:path>
              </a:pathLst>
            </a:custGeom>
            <a:solidFill>
              <a:srgbClr val="3B62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Stored Data 84"/>
            <p:cNvSpPr/>
            <p:nvPr/>
          </p:nvSpPr>
          <p:spPr>
            <a:xfrm rot="3495027">
              <a:off x="1187334" y="4330558"/>
              <a:ext cx="180443" cy="18277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" fmla="*/ 1667 w 10000"/>
                <a:gd name="connsiteY0" fmla="*/ 0 h 11695"/>
                <a:gd name="connsiteX1" fmla="*/ 10000 w 10000"/>
                <a:gd name="connsiteY1" fmla="*/ 0 h 11695"/>
                <a:gd name="connsiteX2" fmla="*/ 8333 w 10000"/>
                <a:gd name="connsiteY2" fmla="*/ 5000 h 11695"/>
                <a:gd name="connsiteX3" fmla="*/ 9042 w 10000"/>
                <a:gd name="connsiteY3" fmla="*/ 11695 h 11695"/>
                <a:gd name="connsiteX4" fmla="*/ 1667 w 10000"/>
                <a:gd name="connsiteY4" fmla="*/ 10000 h 11695"/>
                <a:gd name="connsiteX5" fmla="*/ 0 w 10000"/>
                <a:gd name="connsiteY5" fmla="*/ 5000 h 11695"/>
                <a:gd name="connsiteX6" fmla="*/ 1667 w 10000"/>
                <a:gd name="connsiteY6" fmla="*/ 0 h 11695"/>
                <a:gd name="connsiteX0" fmla="*/ 1667 w 11621"/>
                <a:gd name="connsiteY0" fmla="*/ 0 h 11695"/>
                <a:gd name="connsiteX1" fmla="*/ 11621 w 11621"/>
                <a:gd name="connsiteY1" fmla="*/ 1001 h 11695"/>
                <a:gd name="connsiteX2" fmla="*/ 8333 w 11621"/>
                <a:gd name="connsiteY2" fmla="*/ 5000 h 11695"/>
                <a:gd name="connsiteX3" fmla="*/ 9042 w 11621"/>
                <a:gd name="connsiteY3" fmla="*/ 11695 h 11695"/>
                <a:gd name="connsiteX4" fmla="*/ 1667 w 11621"/>
                <a:gd name="connsiteY4" fmla="*/ 10000 h 11695"/>
                <a:gd name="connsiteX5" fmla="*/ 0 w 11621"/>
                <a:gd name="connsiteY5" fmla="*/ 5000 h 11695"/>
                <a:gd name="connsiteX6" fmla="*/ 1667 w 11621"/>
                <a:gd name="connsiteY6" fmla="*/ 0 h 11695"/>
                <a:gd name="connsiteX0" fmla="*/ 3362 w 11666"/>
                <a:gd name="connsiteY0" fmla="*/ 0 h 12349"/>
                <a:gd name="connsiteX1" fmla="*/ 11666 w 11666"/>
                <a:gd name="connsiteY1" fmla="*/ 1655 h 12349"/>
                <a:gd name="connsiteX2" fmla="*/ 8378 w 11666"/>
                <a:gd name="connsiteY2" fmla="*/ 5654 h 12349"/>
                <a:gd name="connsiteX3" fmla="*/ 9087 w 11666"/>
                <a:gd name="connsiteY3" fmla="*/ 12349 h 12349"/>
                <a:gd name="connsiteX4" fmla="*/ 1712 w 11666"/>
                <a:gd name="connsiteY4" fmla="*/ 10654 h 12349"/>
                <a:gd name="connsiteX5" fmla="*/ 45 w 11666"/>
                <a:gd name="connsiteY5" fmla="*/ 5654 h 12349"/>
                <a:gd name="connsiteX6" fmla="*/ 3362 w 11666"/>
                <a:gd name="connsiteY6" fmla="*/ 0 h 1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12349">
                  <a:moveTo>
                    <a:pt x="3362" y="0"/>
                  </a:moveTo>
                  <a:lnTo>
                    <a:pt x="11666" y="1655"/>
                  </a:lnTo>
                  <a:cubicBezTo>
                    <a:pt x="10745" y="1655"/>
                    <a:pt x="8808" y="3872"/>
                    <a:pt x="8378" y="5654"/>
                  </a:cubicBezTo>
                  <a:cubicBezTo>
                    <a:pt x="7948" y="7436"/>
                    <a:pt x="8166" y="12349"/>
                    <a:pt x="9087" y="12349"/>
                  </a:cubicBezTo>
                  <a:cubicBezTo>
                    <a:pt x="6309" y="12349"/>
                    <a:pt x="4490" y="10654"/>
                    <a:pt x="1712" y="10654"/>
                  </a:cubicBezTo>
                  <a:cubicBezTo>
                    <a:pt x="791" y="10654"/>
                    <a:pt x="-230" y="7430"/>
                    <a:pt x="45" y="5654"/>
                  </a:cubicBezTo>
                  <a:cubicBezTo>
                    <a:pt x="320" y="3878"/>
                    <a:pt x="2441" y="0"/>
                    <a:pt x="3362" y="0"/>
                  </a:cubicBezTo>
                  <a:close/>
                </a:path>
              </a:pathLst>
            </a:custGeom>
            <a:solidFill>
              <a:srgbClr val="3B62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564231" y="4170899"/>
              <a:ext cx="851841" cy="602409"/>
            </a:xfrm>
            <a:custGeom>
              <a:avLst/>
              <a:gdLst>
                <a:gd name="connsiteX0" fmla="*/ 27172 w 851841"/>
                <a:gd name="connsiteY0" fmla="*/ 596719 h 602409"/>
                <a:gd name="connsiteX1" fmla="*/ 13524 w 851841"/>
                <a:gd name="connsiteY1" fmla="*/ 478438 h 602409"/>
                <a:gd name="connsiteX2" fmla="*/ 77214 w 851841"/>
                <a:gd name="connsiteY2" fmla="*/ 432946 h 602409"/>
                <a:gd name="connsiteX3" fmla="*/ 99960 w 851841"/>
                <a:gd name="connsiteY3" fmla="*/ 305567 h 602409"/>
                <a:gd name="connsiteX4" fmla="*/ 204593 w 851841"/>
                <a:gd name="connsiteY4" fmla="*/ 87202 h 602409"/>
                <a:gd name="connsiteX5" fmla="*/ 391112 w 851841"/>
                <a:gd name="connsiteY5" fmla="*/ 767 h 602409"/>
                <a:gd name="connsiteX6" fmla="*/ 614026 w 851841"/>
                <a:gd name="connsiteY6" fmla="*/ 59907 h 602409"/>
                <a:gd name="connsiteX7" fmla="*/ 741405 w 851841"/>
                <a:gd name="connsiteY7" fmla="*/ 291919 h 602409"/>
                <a:gd name="connsiteX8" fmla="*/ 759602 w 851841"/>
                <a:gd name="connsiteY8" fmla="*/ 419298 h 602409"/>
                <a:gd name="connsiteX9" fmla="*/ 827841 w 851841"/>
                <a:gd name="connsiteY9" fmla="*/ 460241 h 602409"/>
                <a:gd name="connsiteX10" fmla="*/ 832390 w 851841"/>
                <a:gd name="connsiteY10" fmla="*/ 569423 h 602409"/>
                <a:gd name="connsiteX11" fmla="*/ 586730 w 851841"/>
                <a:gd name="connsiteY11" fmla="*/ 564874 h 602409"/>
                <a:gd name="connsiteX12" fmla="*/ 395662 w 851841"/>
                <a:gd name="connsiteY12" fmla="*/ 542128 h 602409"/>
                <a:gd name="connsiteX13" fmla="*/ 286479 w 851841"/>
                <a:gd name="connsiteY13" fmla="*/ 578522 h 602409"/>
                <a:gd name="connsiteX14" fmla="*/ 27172 w 851841"/>
                <a:gd name="connsiteY14" fmla="*/ 596719 h 602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1841" h="602409">
                  <a:moveTo>
                    <a:pt x="27172" y="596719"/>
                  </a:moveTo>
                  <a:cubicBezTo>
                    <a:pt x="-18320" y="580038"/>
                    <a:pt x="5184" y="505733"/>
                    <a:pt x="13524" y="478438"/>
                  </a:cubicBezTo>
                  <a:cubicBezTo>
                    <a:pt x="21864" y="451143"/>
                    <a:pt x="62808" y="461758"/>
                    <a:pt x="77214" y="432946"/>
                  </a:cubicBezTo>
                  <a:cubicBezTo>
                    <a:pt x="91620" y="404134"/>
                    <a:pt x="78730" y="363191"/>
                    <a:pt x="99960" y="305567"/>
                  </a:cubicBezTo>
                  <a:cubicBezTo>
                    <a:pt x="121190" y="247943"/>
                    <a:pt x="156068" y="138002"/>
                    <a:pt x="204593" y="87202"/>
                  </a:cubicBezTo>
                  <a:cubicBezTo>
                    <a:pt x="253118" y="36402"/>
                    <a:pt x="322873" y="5316"/>
                    <a:pt x="391112" y="767"/>
                  </a:cubicBezTo>
                  <a:cubicBezTo>
                    <a:pt x="459351" y="-3782"/>
                    <a:pt x="555644" y="11382"/>
                    <a:pt x="614026" y="59907"/>
                  </a:cubicBezTo>
                  <a:cubicBezTo>
                    <a:pt x="672408" y="108432"/>
                    <a:pt x="717142" y="232021"/>
                    <a:pt x="741405" y="291919"/>
                  </a:cubicBezTo>
                  <a:cubicBezTo>
                    <a:pt x="765668" y="351817"/>
                    <a:pt x="745196" y="391244"/>
                    <a:pt x="759602" y="419298"/>
                  </a:cubicBezTo>
                  <a:cubicBezTo>
                    <a:pt x="774008" y="447352"/>
                    <a:pt x="815710" y="435220"/>
                    <a:pt x="827841" y="460241"/>
                  </a:cubicBezTo>
                  <a:cubicBezTo>
                    <a:pt x="839972" y="485262"/>
                    <a:pt x="872575" y="551984"/>
                    <a:pt x="832390" y="569423"/>
                  </a:cubicBezTo>
                  <a:cubicBezTo>
                    <a:pt x="792205" y="586862"/>
                    <a:pt x="659518" y="569423"/>
                    <a:pt x="586730" y="564874"/>
                  </a:cubicBezTo>
                  <a:cubicBezTo>
                    <a:pt x="513942" y="560325"/>
                    <a:pt x="445704" y="539853"/>
                    <a:pt x="395662" y="542128"/>
                  </a:cubicBezTo>
                  <a:cubicBezTo>
                    <a:pt x="345620" y="544403"/>
                    <a:pt x="341070" y="567907"/>
                    <a:pt x="286479" y="578522"/>
                  </a:cubicBezTo>
                  <a:cubicBezTo>
                    <a:pt x="231888" y="589137"/>
                    <a:pt x="72664" y="613400"/>
                    <a:pt x="27172" y="596719"/>
                  </a:cubicBezTo>
                  <a:close/>
                </a:path>
              </a:pathLst>
            </a:custGeom>
            <a:solidFill>
              <a:schemeClr val="tx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2730527" y="4963218"/>
              <a:ext cx="703973" cy="266943"/>
            </a:xfrm>
            <a:custGeom>
              <a:avLst/>
              <a:gdLst>
                <a:gd name="connsiteX0" fmla="*/ 53616 w 703973"/>
                <a:gd name="connsiteY0" fmla="*/ 54609 h 266943"/>
                <a:gd name="connsiteX1" fmla="*/ 3574 w 703973"/>
                <a:gd name="connsiteY1" fmla="*/ 59158 h 266943"/>
                <a:gd name="connsiteX2" fmla="*/ 21772 w 703973"/>
                <a:gd name="connsiteY2" fmla="*/ 168340 h 266943"/>
                <a:gd name="connsiteX3" fmla="*/ 162798 w 703973"/>
                <a:gd name="connsiteY3" fmla="*/ 236579 h 266943"/>
                <a:gd name="connsiteX4" fmla="*/ 453951 w 703973"/>
                <a:gd name="connsiteY4" fmla="*/ 263875 h 266943"/>
                <a:gd name="connsiteX5" fmla="*/ 681413 w 703973"/>
                <a:gd name="connsiteY5" fmla="*/ 168340 h 266943"/>
                <a:gd name="connsiteX6" fmla="*/ 658667 w 703973"/>
                <a:gd name="connsiteY6" fmla="*/ 50060 h 266943"/>
                <a:gd name="connsiteX7" fmla="*/ 353867 w 703973"/>
                <a:gd name="connsiteY7" fmla="*/ 18 h 266943"/>
                <a:gd name="connsiteX8" fmla="*/ 53616 w 703973"/>
                <a:gd name="connsiteY8" fmla="*/ 54609 h 26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3973" h="266943">
                  <a:moveTo>
                    <a:pt x="53616" y="54609"/>
                  </a:moveTo>
                  <a:cubicBezTo>
                    <a:pt x="-4766" y="64466"/>
                    <a:pt x="8881" y="40203"/>
                    <a:pt x="3574" y="59158"/>
                  </a:cubicBezTo>
                  <a:cubicBezTo>
                    <a:pt x="-1733" y="78113"/>
                    <a:pt x="-4765" y="138770"/>
                    <a:pt x="21772" y="168340"/>
                  </a:cubicBezTo>
                  <a:cubicBezTo>
                    <a:pt x="48309" y="197910"/>
                    <a:pt x="90768" y="220657"/>
                    <a:pt x="162798" y="236579"/>
                  </a:cubicBezTo>
                  <a:cubicBezTo>
                    <a:pt x="234828" y="252501"/>
                    <a:pt x="367515" y="275248"/>
                    <a:pt x="453951" y="263875"/>
                  </a:cubicBezTo>
                  <a:cubicBezTo>
                    <a:pt x="540387" y="252502"/>
                    <a:pt x="647294" y="203976"/>
                    <a:pt x="681413" y="168340"/>
                  </a:cubicBezTo>
                  <a:cubicBezTo>
                    <a:pt x="715532" y="132704"/>
                    <a:pt x="713258" y="78114"/>
                    <a:pt x="658667" y="50060"/>
                  </a:cubicBezTo>
                  <a:cubicBezTo>
                    <a:pt x="604076" y="22006"/>
                    <a:pt x="452434" y="-740"/>
                    <a:pt x="353867" y="18"/>
                  </a:cubicBezTo>
                  <a:cubicBezTo>
                    <a:pt x="255300" y="776"/>
                    <a:pt x="111998" y="44752"/>
                    <a:pt x="53616" y="54609"/>
                  </a:cubicBezTo>
                  <a:close/>
                </a:path>
              </a:pathLst>
            </a:custGeom>
            <a:solidFill>
              <a:srgbClr val="7AB901"/>
            </a:solidFill>
            <a:ln>
              <a:solidFill>
                <a:srgbClr val="3B6243"/>
              </a:solidFill>
            </a:ln>
            <a:effectLst>
              <a:outerShdw dist="50800" dir="5400000" algn="ctr" rotWithShape="0">
                <a:srgbClr val="495EB3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2742654" y="4911484"/>
              <a:ext cx="671505" cy="257140"/>
            </a:xfrm>
            <a:prstGeom prst="ellipse">
              <a:avLst/>
            </a:prstGeom>
            <a:solidFill>
              <a:srgbClr val="DBFC6E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Diagonal Stripe 16"/>
            <p:cNvSpPr/>
            <p:nvPr/>
          </p:nvSpPr>
          <p:spPr>
            <a:xfrm rot="2899455">
              <a:off x="1351730" y="4667271"/>
              <a:ext cx="1022620" cy="1127444"/>
            </a:xfrm>
            <a:prstGeom prst="diagStripe">
              <a:avLst>
                <a:gd name="adj" fmla="val 97490"/>
              </a:avLst>
            </a:prstGeom>
            <a:solidFill>
              <a:srgbClr val="95B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Freeform 17"/>
            <p:cNvSpPr/>
            <p:nvPr/>
          </p:nvSpPr>
          <p:spPr>
            <a:xfrm>
              <a:off x="2565043" y="4618985"/>
              <a:ext cx="114719" cy="120207"/>
            </a:xfrm>
            <a:custGeom>
              <a:avLst/>
              <a:gdLst>
                <a:gd name="connsiteX0" fmla="*/ 9835 w 114719"/>
                <a:gd name="connsiteY0" fmla="*/ 3057 h 120207"/>
                <a:gd name="connsiteX1" fmla="*/ 105369 w 114719"/>
                <a:gd name="connsiteY1" fmla="*/ 30352 h 120207"/>
                <a:gd name="connsiteX2" fmla="*/ 100820 w 114719"/>
                <a:gd name="connsiteY2" fmla="*/ 116788 h 120207"/>
                <a:gd name="connsiteX3" fmla="*/ 14384 w 114719"/>
                <a:gd name="connsiteY3" fmla="*/ 94042 h 120207"/>
                <a:gd name="connsiteX4" fmla="*/ 9835 w 114719"/>
                <a:gd name="connsiteY4" fmla="*/ 3057 h 1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719" h="120207">
                  <a:moveTo>
                    <a:pt x="9835" y="3057"/>
                  </a:moveTo>
                  <a:cubicBezTo>
                    <a:pt x="24999" y="-7558"/>
                    <a:pt x="90205" y="11397"/>
                    <a:pt x="105369" y="30352"/>
                  </a:cubicBezTo>
                  <a:cubicBezTo>
                    <a:pt x="120533" y="49307"/>
                    <a:pt x="115984" y="106173"/>
                    <a:pt x="100820" y="116788"/>
                  </a:cubicBezTo>
                  <a:cubicBezTo>
                    <a:pt x="85656" y="127403"/>
                    <a:pt x="31065" y="111481"/>
                    <a:pt x="14384" y="94042"/>
                  </a:cubicBezTo>
                  <a:cubicBezTo>
                    <a:pt x="-2297" y="76603"/>
                    <a:pt x="-5329" y="13672"/>
                    <a:pt x="9835" y="3057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Freeform 79"/>
            <p:cNvSpPr/>
            <p:nvPr/>
          </p:nvSpPr>
          <p:spPr>
            <a:xfrm>
              <a:off x="2836260" y="4626537"/>
              <a:ext cx="114719" cy="120207"/>
            </a:xfrm>
            <a:custGeom>
              <a:avLst/>
              <a:gdLst>
                <a:gd name="connsiteX0" fmla="*/ 9835 w 114719"/>
                <a:gd name="connsiteY0" fmla="*/ 3057 h 120207"/>
                <a:gd name="connsiteX1" fmla="*/ 105369 w 114719"/>
                <a:gd name="connsiteY1" fmla="*/ 30352 h 120207"/>
                <a:gd name="connsiteX2" fmla="*/ 100820 w 114719"/>
                <a:gd name="connsiteY2" fmla="*/ 116788 h 120207"/>
                <a:gd name="connsiteX3" fmla="*/ 14384 w 114719"/>
                <a:gd name="connsiteY3" fmla="*/ 94042 h 120207"/>
                <a:gd name="connsiteX4" fmla="*/ 9835 w 114719"/>
                <a:gd name="connsiteY4" fmla="*/ 3057 h 1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719" h="120207">
                  <a:moveTo>
                    <a:pt x="9835" y="3057"/>
                  </a:moveTo>
                  <a:cubicBezTo>
                    <a:pt x="24999" y="-7558"/>
                    <a:pt x="90205" y="11397"/>
                    <a:pt x="105369" y="30352"/>
                  </a:cubicBezTo>
                  <a:cubicBezTo>
                    <a:pt x="120533" y="49307"/>
                    <a:pt x="115984" y="106173"/>
                    <a:pt x="100820" y="116788"/>
                  </a:cubicBezTo>
                  <a:cubicBezTo>
                    <a:pt x="85656" y="127403"/>
                    <a:pt x="31065" y="111481"/>
                    <a:pt x="14384" y="94042"/>
                  </a:cubicBezTo>
                  <a:cubicBezTo>
                    <a:pt x="-2297" y="76603"/>
                    <a:pt x="-5329" y="13672"/>
                    <a:pt x="9835" y="3057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9033912" y="4932230"/>
              <a:ext cx="224527" cy="220813"/>
              <a:chOff x="8970493" y="4934735"/>
              <a:chExt cx="224527" cy="220813"/>
            </a:xfrm>
          </p:grpSpPr>
          <p:sp>
            <p:nvSpPr>
              <p:cNvPr id="20" name="Round Same Side Corner Rectangle 19"/>
              <p:cNvSpPr/>
              <p:nvPr/>
            </p:nvSpPr>
            <p:spPr>
              <a:xfrm rot="5400000">
                <a:off x="8972350" y="4932878"/>
                <a:ext cx="220813" cy="224527"/>
              </a:xfrm>
              <a:prstGeom prst="round2Same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21594000" scaled="0"/>
              </a:gra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riangle 20"/>
              <p:cNvSpPr/>
              <p:nvPr/>
            </p:nvSpPr>
            <p:spPr>
              <a:xfrm flipV="1">
                <a:off x="9042354" y="5030757"/>
                <a:ext cx="64031" cy="53451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mtClean="0"/>
                  <a:t> </a:t>
                </a:r>
                <a:endParaRPr lang="en-US" dirty="0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9979163" y="4932693"/>
              <a:ext cx="224527" cy="220813"/>
              <a:chOff x="8970493" y="4934735"/>
              <a:chExt cx="224527" cy="220813"/>
            </a:xfrm>
          </p:grpSpPr>
          <p:sp>
            <p:nvSpPr>
              <p:cNvPr id="87" name="Round Same Side Corner Rectangle 86"/>
              <p:cNvSpPr/>
              <p:nvPr/>
            </p:nvSpPr>
            <p:spPr>
              <a:xfrm rot="5400000">
                <a:off x="8972350" y="4932878"/>
                <a:ext cx="220813" cy="224527"/>
              </a:xfrm>
              <a:prstGeom prst="round2Same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21594000" scaled="0"/>
              </a:gra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riangle 87"/>
              <p:cNvSpPr/>
              <p:nvPr/>
            </p:nvSpPr>
            <p:spPr>
              <a:xfrm flipV="1">
                <a:off x="9042354" y="5030757"/>
                <a:ext cx="64031" cy="53451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mtClean="0"/>
                  <a:t> </a:t>
                </a:r>
                <a:endParaRPr lang="en-US" dirty="0"/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10981267" y="4934735"/>
              <a:ext cx="224527" cy="220813"/>
              <a:chOff x="8970493" y="4934735"/>
              <a:chExt cx="224527" cy="220813"/>
            </a:xfrm>
          </p:grpSpPr>
          <p:sp>
            <p:nvSpPr>
              <p:cNvPr id="90" name="Round Same Side Corner Rectangle 89"/>
              <p:cNvSpPr/>
              <p:nvPr/>
            </p:nvSpPr>
            <p:spPr>
              <a:xfrm rot="5400000">
                <a:off x="8972350" y="4932878"/>
                <a:ext cx="220813" cy="224527"/>
              </a:xfrm>
              <a:prstGeom prst="round2Same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21594000" scaled="0"/>
              </a:gra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riangle 90"/>
              <p:cNvSpPr/>
              <p:nvPr/>
            </p:nvSpPr>
            <p:spPr>
              <a:xfrm flipV="1">
                <a:off x="9042354" y="5030757"/>
                <a:ext cx="64031" cy="53451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mtClean="0"/>
                  <a:t> </a:t>
                </a:r>
                <a:endParaRPr lang="en-US" dirty="0"/>
              </a:p>
            </p:txBody>
          </p:sp>
        </p:grpSp>
        <p:sp>
          <p:nvSpPr>
            <p:cNvPr id="25" name="Stored Data 24"/>
            <p:cNvSpPr/>
            <p:nvPr/>
          </p:nvSpPr>
          <p:spPr>
            <a:xfrm rot="8421408">
              <a:off x="9884971" y="4329994"/>
              <a:ext cx="162745" cy="134088"/>
            </a:xfrm>
            <a:prstGeom prst="flowChartOnlineStorage">
              <a:avLst/>
            </a:prstGeom>
            <a:solidFill>
              <a:schemeClr val="dk1">
                <a:alpha val="3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Stored Data 91"/>
            <p:cNvSpPr/>
            <p:nvPr/>
          </p:nvSpPr>
          <p:spPr>
            <a:xfrm rot="12321329">
              <a:off x="10116295" y="4338104"/>
              <a:ext cx="162745" cy="134088"/>
            </a:xfrm>
            <a:prstGeom prst="flowChartOnlineStorage">
              <a:avLst/>
            </a:prstGeom>
            <a:solidFill>
              <a:schemeClr val="dk1">
                <a:alpha val="3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Stored Data 92"/>
            <p:cNvSpPr/>
            <p:nvPr/>
          </p:nvSpPr>
          <p:spPr>
            <a:xfrm rot="15048025">
              <a:off x="10252746" y="4522402"/>
              <a:ext cx="162745" cy="134088"/>
            </a:xfrm>
            <a:prstGeom prst="flowChartOnlineStorage">
              <a:avLst/>
            </a:prstGeom>
            <a:solidFill>
              <a:schemeClr val="dk1">
                <a:alpha val="3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9777581" y="4366988"/>
              <a:ext cx="609854" cy="331306"/>
            </a:xfrm>
            <a:custGeom>
              <a:avLst/>
              <a:gdLst>
                <a:gd name="connsiteX0" fmla="*/ 4372 w 609854"/>
                <a:gd name="connsiteY0" fmla="*/ 327286 h 331306"/>
                <a:gd name="connsiteX1" fmla="*/ 73484 w 609854"/>
                <a:gd name="connsiteY1" fmla="*/ 236910 h 331306"/>
                <a:gd name="connsiteX2" fmla="*/ 73484 w 609854"/>
                <a:gd name="connsiteY2" fmla="*/ 157165 h 331306"/>
                <a:gd name="connsiteX3" fmla="*/ 179810 w 609854"/>
                <a:gd name="connsiteY3" fmla="*/ 29575 h 331306"/>
                <a:gd name="connsiteX4" fmla="*/ 376512 w 609854"/>
                <a:gd name="connsiteY4" fmla="*/ 8310 h 331306"/>
                <a:gd name="connsiteX5" fmla="*/ 520052 w 609854"/>
                <a:gd name="connsiteY5" fmla="*/ 141217 h 331306"/>
                <a:gd name="connsiteX6" fmla="*/ 573214 w 609854"/>
                <a:gd name="connsiteY6" fmla="*/ 263491 h 331306"/>
                <a:gd name="connsiteX7" fmla="*/ 583847 w 609854"/>
                <a:gd name="connsiteY7" fmla="*/ 321970 h 331306"/>
                <a:gd name="connsiteX8" fmla="*/ 217024 w 609854"/>
                <a:gd name="connsiteY8" fmla="*/ 316654 h 331306"/>
                <a:gd name="connsiteX9" fmla="*/ 4372 w 609854"/>
                <a:gd name="connsiteY9" fmla="*/ 327286 h 331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854" h="331306">
                  <a:moveTo>
                    <a:pt x="4372" y="327286"/>
                  </a:moveTo>
                  <a:cubicBezTo>
                    <a:pt x="-19551" y="313995"/>
                    <a:pt x="61965" y="265264"/>
                    <a:pt x="73484" y="236910"/>
                  </a:cubicBezTo>
                  <a:cubicBezTo>
                    <a:pt x="85003" y="208556"/>
                    <a:pt x="55763" y="191721"/>
                    <a:pt x="73484" y="157165"/>
                  </a:cubicBezTo>
                  <a:cubicBezTo>
                    <a:pt x="91205" y="122609"/>
                    <a:pt x="129305" y="54384"/>
                    <a:pt x="179810" y="29575"/>
                  </a:cubicBezTo>
                  <a:cubicBezTo>
                    <a:pt x="230315" y="4766"/>
                    <a:pt x="319805" y="-10297"/>
                    <a:pt x="376512" y="8310"/>
                  </a:cubicBezTo>
                  <a:cubicBezTo>
                    <a:pt x="433219" y="26917"/>
                    <a:pt x="487268" y="98687"/>
                    <a:pt x="520052" y="141217"/>
                  </a:cubicBezTo>
                  <a:cubicBezTo>
                    <a:pt x="552836" y="183747"/>
                    <a:pt x="562581" y="233365"/>
                    <a:pt x="573214" y="263491"/>
                  </a:cubicBezTo>
                  <a:cubicBezTo>
                    <a:pt x="583847" y="293617"/>
                    <a:pt x="643212" y="313110"/>
                    <a:pt x="583847" y="321970"/>
                  </a:cubicBezTo>
                  <a:cubicBezTo>
                    <a:pt x="524482" y="330830"/>
                    <a:pt x="311831" y="316654"/>
                    <a:pt x="217024" y="316654"/>
                  </a:cubicBezTo>
                  <a:cubicBezTo>
                    <a:pt x="122217" y="316654"/>
                    <a:pt x="28295" y="340577"/>
                    <a:pt x="4372" y="327286"/>
                  </a:cubicBezTo>
                  <a:close/>
                </a:path>
              </a:pathLst>
            </a:custGeom>
            <a:solidFill>
              <a:schemeClr val="dk1">
                <a:alpha val="2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34"/>
            <p:cNvSpPr/>
            <p:nvPr/>
          </p:nvSpPr>
          <p:spPr>
            <a:xfrm>
              <a:off x="7496953" y="4782325"/>
              <a:ext cx="824449" cy="974746"/>
            </a:xfrm>
            <a:custGeom>
              <a:avLst/>
              <a:gdLst>
                <a:gd name="connsiteX0" fmla="*/ 823024 w 824449"/>
                <a:gd name="connsiteY0" fmla="*/ 39540 h 974746"/>
                <a:gd name="connsiteX1" fmla="*/ 658219 w 824449"/>
                <a:gd name="connsiteY1" fmla="*/ 374466 h 974746"/>
                <a:gd name="connsiteX2" fmla="*/ 153173 w 824449"/>
                <a:gd name="connsiteY2" fmla="*/ 916726 h 974746"/>
                <a:gd name="connsiteX3" fmla="*/ 14949 w 824449"/>
                <a:gd name="connsiteY3" fmla="*/ 948624 h 974746"/>
                <a:gd name="connsiteX4" fmla="*/ 41531 w 824449"/>
                <a:gd name="connsiteY4" fmla="*/ 821033 h 974746"/>
                <a:gd name="connsiteX5" fmla="*/ 349875 w 824449"/>
                <a:gd name="connsiteY5" fmla="*/ 597749 h 974746"/>
                <a:gd name="connsiteX6" fmla="*/ 636954 w 824449"/>
                <a:gd name="connsiteY6" fmla="*/ 214977 h 974746"/>
                <a:gd name="connsiteX7" fmla="*/ 732647 w 824449"/>
                <a:gd name="connsiteY7" fmla="*/ 23591 h 974746"/>
                <a:gd name="connsiteX8" fmla="*/ 823024 w 824449"/>
                <a:gd name="connsiteY8" fmla="*/ 39540 h 97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4449" h="974746">
                  <a:moveTo>
                    <a:pt x="823024" y="39540"/>
                  </a:moveTo>
                  <a:cubicBezTo>
                    <a:pt x="810619" y="98019"/>
                    <a:pt x="769861" y="228268"/>
                    <a:pt x="658219" y="374466"/>
                  </a:cubicBezTo>
                  <a:cubicBezTo>
                    <a:pt x="546577" y="520664"/>
                    <a:pt x="260385" y="821033"/>
                    <a:pt x="153173" y="916726"/>
                  </a:cubicBezTo>
                  <a:cubicBezTo>
                    <a:pt x="45961" y="1012419"/>
                    <a:pt x="33556" y="964573"/>
                    <a:pt x="14949" y="948624"/>
                  </a:cubicBezTo>
                  <a:cubicBezTo>
                    <a:pt x="-3658" y="932675"/>
                    <a:pt x="-14290" y="879512"/>
                    <a:pt x="41531" y="821033"/>
                  </a:cubicBezTo>
                  <a:cubicBezTo>
                    <a:pt x="97352" y="762554"/>
                    <a:pt x="250638" y="698758"/>
                    <a:pt x="349875" y="597749"/>
                  </a:cubicBezTo>
                  <a:cubicBezTo>
                    <a:pt x="449112" y="496740"/>
                    <a:pt x="573159" y="310670"/>
                    <a:pt x="636954" y="214977"/>
                  </a:cubicBezTo>
                  <a:cubicBezTo>
                    <a:pt x="700749" y="119284"/>
                    <a:pt x="701635" y="49286"/>
                    <a:pt x="732647" y="23591"/>
                  </a:cubicBezTo>
                  <a:cubicBezTo>
                    <a:pt x="763659" y="-2104"/>
                    <a:pt x="835429" y="-18939"/>
                    <a:pt x="823024" y="39540"/>
                  </a:cubicBezTo>
                  <a:close/>
                </a:path>
              </a:pathLst>
            </a:custGeom>
            <a:solidFill>
              <a:srgbClr val="2A59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7478169" y="4675733"/>
              <a:ext cx="4334097" cy="985783"/>
            </a:xfrm>
            <a:custGeom>
              <a:avLst/>
              <a:gdLst>
                <a:gd name="connsiteX0" fmla="*/ 18718 w 4334097"/>
                <a:gd name="connsiteY0" fmla="*/ 902443 h 985783"/>
                <a:gd name="connsiteX1" fmla="*/ 429844 w 4334097"/>
                <a:gd name="connsiteY1" fmla="*/ 569290 h 985783"/>
                <a:gd name="connsiteX2" fmla="*/ 656671 w 4334097"/>
                <a:gd name="connsiteY2" fmla="*/ 165252 h 985783"/>
                <a:gd name="connsiteX3" fmla="*/ 706290 w 4334097"/>
                <a:gd name="connsiteY3" fmla="*/ 16397 h 985783"/>
                <a:gd name="connsiteX4" fmla="*/ 777174 w 4334097"/>
                <a:gd name="connsiteY4" fmla="*/ 2220 h 985783"/>
                <a:gd name="connsiteX5" fmla="*/ 989825 w 4334097"/>
                <a:gd name="connsiteY5" fmla="*/ 2220 h 985783"/>
                <a:gd name="connsiteX6" fmla="*/ 2152318 w 4334097"/>
                <a:gd name="connsiteY6" fmla="*/ 9308 h 985783"/>
                <a:gd name="connsiteX7" fmla="*/ 3428225 w 4334097"/>
                <a:gd name="connsiteY7" fmla="*/ 2220 h 985783"/>
                <a:gd name="connsiteX8" fmla="*/ 3888969 w 4334097"/>
                <a:gd name="connsiteY8" fmla="*/ 9308 h 985783"/>
                <a:gd name="connsiteX9" fmla="*/ 4179592 w 4334097"/>
                <a:gd name="connsiteY9" fmla="*/ 58927 h 985783"/>
                <a:gd name="connsiteX10" fmla="*/ 4328448 w 4334097"/>
                <a:gd name="connsiteY10" fmla="*/ 186518 h 985783"/>
                <a:gd name="connsiteX11" fmla="*/ 4264653 w 4334097"/>
                <a:gd name="connsiteY11" fmla="*/ 399169 h 985783"/>
                <a:gd name="connsiteX12" fmla="*/ 3917323 w 4334097"/>
                <a:gd name="connsiteY12" fmla="*/ 852825 h 985783"/>
                <a:gd name="connsiteX13" fmla="*/ 3697583 w 4334097"/>
                <a:gd name="connsiteY13" fmla="*/ 944973 h 985783"/>
                <a:gd name="connsiteX14" fmla="*/ 3725937 w 4334097"/>
                <a:gd name="connsiteY14" fmla="*/ 810294 h 985783"/>
                <a:gd name="connsiteX15" fmla="*/ 3959853 w 4334097"/>
                <a:gd name="connsiteY15" fmla="*/ 604732 h 985783"/>
                <a:gd name="connsiteX16" fmla="*/ 4115797 w 4334097"/>
                <a:gd name="connsiteY16" fmla="*/ 399169 h 985783"/>
                <a:gd name="connsiteX17" fmla="*/ 4115797 w 4334097"/>
                <a:gd name="connsiteY17" fmla="*/ 236136 h 985783"/>
                <a:gd name="connsiteX18" fmla="*/ 4016560 w 4334097"/>
                <a:gd name="connsiteY18" fmla="*/ 129811 h 985783"/>
                <a:gd name="connsiteX19" fmla="*/ 3782644 w 4334097"/>
                <a:gd name="connsiteY19" fmla="*/ 115634 h 985783"/>
                <a:gd name="connsiteX20" fmla="*/ 2386234 w 4334097"/>
                <a:gd name="connsiteY20" fmla="*/ 122722 h 985783"/>
                <a:gd name="connsiteX21" fmla="*/ 1259183 w 4334097"/>
                <a:gd name="connsiteY21" fmla="*/ 122722 h 985783"/>
                <a:gd name="connsiteX22" fmla="*/ 918941 w 4334097"/>
                <a:gd name="connsiteY22" fmla="*/ 122722 h 985783"/>
                <a:gd name="connsiteX23" fmla="*/ 777174 w 4334097"/>
                <a:gd name="connsiteY23" fmla="*/ 122722 h 985783"/>
                <a:gd name="connsiteX24" fmla="*/ 770085 w 4334097"/>
                <a:gd name="connsiteY24" fmla="*/ 172341 h 985783"/>
                <a:gd name="connsiteX25" fmla="*/ 741732 w 4334097"/>
                <a:gd name="connsiteY25" fmla="*/ 221959 h 985783"/>
                <a:gd name="connsiteX26" fmla="*/ 557434 w 4334097"/>
                <a:gd name="connsiteY26" fmla="*/ 548025 h 985783"/>
                <a:gd name="connsiteX27" fmla="*/ 117955 w 4334097"/>
                <a:gd name="connsiteY27" fmla="*/ 959150 h 985783"/>
                <a:gd name="connsiteX28" fmla="*/ 18718 w 4334097"/>
                <a:gd name="connsiteY28" fmla="*/ 902443 h 985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34097" h="985783">
                  <a:moveTo>
                    <a:pt x="18718" y="902443"/>
                  </a:moveTo>
                  <a:cubicBezTo>
                    <a:pt x="70700" y="837466"/>
                    <a:pt x="323519" y="692155"/>
                    <a:pt x="429844" y="569290"/>
                  </a:cubicBezTo>
                  <a:cubicBezTo>
                    <a:pt x="536169" y="446425"/>
                    <a:pt x="610597" y="257401"/>
                    <a:pt x="656671" y="165252"/>
                  </a:cubicBezTo>
                  <a:cubicBezTo>
                    <a:pt x="702745" y="73103"/>
                    <a:pt x="686206" y="43569"/>
                    <a:pt x="706290" y="16397"/>
                  </a:cubicBezTo>
                  <a:cubicBezTo>
                    <a:pt x="726374" y="-10775"/>
                    <a:pt x="729918" y="4583"/>
                    <a:pt x="777174" y="2220"/>
                  </a:cubicBezTo>
                  <a:cubicBezTo>
                    <a:pt x="824430" y="-143"/>
                    <a:pt x="989825" y="2220"/>
                    <a:pt x="989825" y="2220"/>
                  </a:cubicBezTo>
                  <a:lnTo>
                    <a:pt x="2152318" y="9308"/>
                  </a:lnTo>
                  <a:lnTo>
                    <a:pt x="3428225" y="2220"/>
                  </a:lnTo>
                  <a:cubicBezTo>
                    <a:pt x="3717667" y="2220"/>
                    <a:pt x="3763741" y="-143"/>
                    <a:pt x="3888969" y="9308"/>
                  </a:cubicBezTo>
                  <a:cubicBezTo>
                    <a:pt x="4014197" y="18759"/>
                    <a:pt x="4106345" y="29392"/>
                    <a:pt x="4179592" y="58927"/>
                  </a:cubicBezTo>
                  <a:cubicBezTo>
                    <a:pt x="4252839" y="88462"/>
                    <a:pt x="4314271" y="129811"/>
                    <a:pt x="4328448" y="186518"/>
                  </a:cubicBezTo>
                  <a:cubicBezTo>
                    <a:pt x="4342625" y="243225"/>
                    <a:pt x="4333174" y="288118"/>
                    <a:pt x="4264653" y="399169"/>
                  </a:cubicBezTo>
                  <a:cubicBezTo>
                    <a:pt x="4196132" y="510220"/>
                    <a:pt x="4011835" y="761858"/>
                    <a:pt x="3917323" y="852825"/>
                  </a:cubicBezTo>
                  <a:cubicBezTo>
                    <a:pt x="3822811" y="943792"/>
                    <a:pt x="3729481" y="952062"/>
                    <a:pt x="3697583" y="944973"/>
                  </a:cubicBezTo>
                  <a:cubicBezTo>
                    <a:pt x="3665685" y="937884"/>
                    <a:pt x="3682225" y="867001"/>
                    <a:pt x="3725937" y="810294"/>
                  </a:cubicBezTo>
                  <a:cubicBezTo>
                    <a:pt x="3769649" y="753587"/>
                    <a:pt x="3894876" y="673253"/>
                    <a:pt x="3959853" y="604732"/>
                  </a:cubicBezTo>
                  <a:cubicBezTo>
                    <a:pt x="4024830" y="536211"/>
                    <a:pt x="4089806" y="460602"/>
                    <a:pt x="4115797" y="399169"/>
                  </a:cubicBezTo>
                  <a:cubicBezTo>
                    <a:pt x="4141788" y="337736"/>
                    <a:pt x="4132337" y="281029"/>
                    <a:pt x="4115797" y="236136"/>
                  </a:cubicBezTo>
                  <a:cubicBezTo>
                    <a:pt x="4099258" y="191243"/>
                    <a:pt x="4072085" y="149895"/>
                    <a:pt x="4016560" y="129811"/>
                  </a:cubicBezTo>
                  <a:cubicBezTo>
                    <a:pt x="3961035" y="109727"/>
                    <a:pt x="3782644" y="115634"/>
                    <a:pt x="3782644" y="115634"/>
                  </a:cubicBezTo>
                  <a:lnTo>
                    <a:pt x="2386234" y="122722"/>
                  </a:lnTo>
                  <a:lnTo>
                    <a:pt x="1259183" y="122722"/>
                  </a:lnTo>
                  <a:lnTo>
                    <a:pt x="918941" y="122722"/>
                  </a:lnTo>
                  <a:cubicBezTo>
                    <a:pt x="838606" y="122722"/>
                    <a:pt x="801983" y="114452"/>
                    <a:pt x="777174" y="122722"/>
                  </a:cubicBezTo>
                  <a:cubicBezTo>
                    <a:pt x="752365" y="130992"/>
                    <a:pt x="775992" y="155802"/>
                    <a:pt x="770085" y="172341"/>
                  </a:cubicBezTo>
                  <a:cubicBezTo>
                    <a:pt x="764178" y="188880"/>
                    <a:pt x="741732" y="221959"/>
                    <a:pt x="741732" y="221959"/>
                  </a:cubicBezTo>
                  <a:cubicBezTo>
                    <a:pt x="706290" y="284573"/>
                    <a:pt x="661397" y="425160"/>
                    <a:pt x="557434" y="548025"/>
                  </a:cubicBezTo>
                  <a:cubicBezTo>
                    <a:pt x="453471" y="670890"/>
                    <a:pt x="205378" y="898899"/>
                    <a:pt x="117955" y="959150"/>
                  </a:cubicBezTo>
                  <a:cubicBezTo>
                    <a:pt x="30532" y="1019401"/>
                    <a:pt x="-33264" y="967420"/>
                    <a:pt x="18718" y="902443"/>
                  </a:cubicBez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Diagonal Stripe 93"/>
            <p:cNvSpPr/>
            <p:nvPr/>
          </p:nvSpPr>
          <p:spPr>
            <a:xfrm rot="2899455">
              <a:off x="8421585" y="4907480"/>
              <a:ext cx="457284" cy="539364"/>
            </a:xfrm>
            <a:prstGeom prst="diagStripe">
              <a:avLst>
                <a:gd name="adj" fmla="val 95514"/>
              </a:avLst>
            </a:prstGeom>
            <a:solidFill>
              <a:srgbClr val="95B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5" name="Diagonal Stripe 94"/>
            <p:cNvSpPr/>
            <p:nvPr/>
          </p:nvSpPr>
          <p:spPr>
            <a:xfrm rot="2899455">
              <a:off x="9405902" y="4921029"/>
              <a:ext cx="443724" cy="491462"/>
            </a:xfrm>
            <a:prstGeom prst="diagStripe">
              <a:avLst>
                <a:gd name="adj" fmla="val 95514"/>
              </a:avLst>
            </a:prstGeom>
            <a:solidFill>
              <a:srgbClr val="95B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6" name="Diagonal Stripe 95"/>
            <p:cNvSpPr/>
            <p:nvPr/>
          </p:nvSpPr>
          <p:spPr>
            <a:xfrm rot="2899455">
              <a:off x="10386995" y="4931431"/>
              <a:ext cx="443724" cy="491462"/>
            </a:xfrm>
            <a:prstGeom prst="diagStripe">
              <a:avLst>
                <a:gd name="adj" fmla="val 95514"/>
              </a:avLst>
            </a:prstGeom>
            <a:solidFill>
              <a:srgbClr val="95B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638316" y="3824867"/>
              <a:ext cx="9998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rgbClr val="1C4C3B"/>
                    </a:solidFill>
                  </a:ln>
                  <a:solidFill>
                    <a:srgbClr val="E7FD9D"/>
                  </a:solidFill>
                  <a:latin typeface="Matryoshka" charset="0"/>
                  <a:ea typeface="Matryoshka" charset="0"/>
                  <a:cs typeface="Matryoshka" charset="0"/>
                </a:rPr>
                <a:t>BACK</a:t>
              </a:r>
              <a:endParaRPr lang="en-US" sz="2400" dirty="0">
                <a:ln>
                  <a:solidFill>
                    <a:srgbClr val="1C4C3B"/>
                  </a:solidFill>
                </a:ln>
                <a:solidFill>
                  <a:srgbClr val="E7FD9D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718940" y="4889149"/>
              <a:ext cx="8381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Search</a:t>
              </a:r>
              <a:endParaRPr lang="en-US" sz="12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49" name="Freeform 48"/>
            <p:cNvSpPr/>
            <p:nvPr/>
          </p:nvSpPr>
          <p:spPr>
            <a:xfrm>
              <a:off x="4044324" y="4788754"/>
              <a:ext cx="1076927" cy="1014466"/>
            </a:xfrm>
            <a:custGeom>
              <a:avLst/>
              <a:gdLst>
                <a:gd name="connsiteX0" fmla="*/ 222999 w 1076927"/>
                <a:gd name="connsiteY0" fmla="*/ 10791 h 1014466"/>
                <a:gd name="connsiteX1" fmla="*/ 11332 w 1076927"/>
                <a:gd name="connsiteY1" fmla="*/ 10791 h 1014466"/>
                <a:gd name="connsiteX2" fmla="*/ 36732 w 1076927"/>
                <a:gd name="connsiteY2" fmla="*/ 44658 h 1014466"/>
                <a:gd name="connsiteX3" fmla="*/ 104466 w 1076927"/>
                <a:gd name="connsiteY3" fmla="*/ 222458 h 1014466"/>
                <a:gd name="connsiteX4" fmla="*/ 256866 w 1076927"/>
                <a:gd name="connsiteY4" fmla="*/ 535724 h 1014466"/>
                <a:gd name="connsiteX5" fmla="*/ 688666 w 1076927"/>
                <a:gd name="connsiteY5" fmla="*/ 840524 h 1014466"/>
                <a:gd name="connsiteX6" fmla="*/ 1069666 w 1076927"/>
                <a:gd name="connsiteY6" fmla="*/ 1009858 h 1014466"/>
                <a:gd name="connsiteX7" fmla="*/ 934199 w 1076927"/>
                <a:gd name="connsiteY7" fmla="*/ 662724 h 1014466"/>
                <a:gd name="connsiteX8" fmla="*/ 874932 w 1076927"/>
                <a:gd name="connsiteY8" fmla="*/ 662724 h 1014466"/>
                <a:gd name="connsiteX9" fmla="*/ 595532 w 1076927"/>
                <a:gd name="connsiteY9" fmla="*/ 578058 h 1014466"/>
                <a:gd name="connsiteX10" fmla="*/ 434666 w 1076927"/>
                <a:gd name="connsiteY10" fmla="*/ 366391 h 1014466"/>
                <a:gd name="connsiteX11" fmla="*/ 239932 w 1076927"/>
                <a:gd name="connsiteY11" fmla="*/ 137791 h 1014466"/>
                <a:gd name="connsiteX12" fmla="*/ 222999 w 1076927"/>
                <a:gd name="connsiteY12" fmla="*/ 10791 h 101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6927" h="1014466">
                  <a:moveTo>
                    <a:pt x="222999" y="10791"/>
                  </a:moveTo>
                  <a:cubicBezTo>
                    <a:pt x="184899" y="-10376"/>
                    <a:pt x="42376" y="5146"/>
                    <a:pt x="11332" y="10791"/>
                  </a:cubicBezTo>
                  <a:cubicBezTo>
                    <a:pt x="-19713" y="16436"/>
                    <a:pt x="21210" y="9380"/>
                    <a:pt x="36732" y="44658"/>
                  </a:cubicBezTo>
                  <a:cubicBezTo>
                    <a:pt x="52254" y="79936"/>
                    <a:pt x="67777" y="140614"/>
                    <a:pt x="104466" y="222458"/>
                  </a:cubicBezTo>
                  <a:cubicBezTo>
                    <a:pt x="141155" y="304302"/>
                    <a:pt x="159499" y="432713"/>
                    <a:pt x="256866" y="535724"/>
                  </a:cubicBezTo>
                  <a:cubicBezTo>
                    <a:pt x="354233" y="638735"/>
                    <a:pt x="553199" y="761502"/>
                    <a:pt x="688666" y="840524"/>
                  </a:cubicBezTo>
                  <a:cubicBezTo>
                    <a:pt x="824133" y="919546"/>
                    <a:pt x="1028744" y="1039491"/>
                    <a:pt x="1069666" y="1009858"/>
                  </a:cubicBezTo>
                  <a:cubicBezTo>
                    <a:pt x="1110588" y="980225"/>
                    <a:pt x="966655" y="720580"/>
                    <a:pt x="934199" y="662724"/>
                  </a:cubicBezTo>
                  <a:cubicBezTo>
                    <a:pt x="901743" y="604868"/>
                    <a:pt x="931376" y="676835"/>
                    <a:pt x="874932" y="662724"/>
                  </a:cubicBezTo>
                  <a:cubicBezTo>
                    <a:pt x="818488" y="648613"/>
                    <a:pt x="668910" y="627447"/>
                    <a:pt x="595532" y="578058"/>
                  </a:cubicBezTo>
                  <a:cubicBezTo>
                    <a:pt x="522154" y="528669"/>
                    <a:pt x="493933" y="439769"/>
                    <a:pt x="434666" y="366391"/>
                  </a:cubicBezTo>
                  <a:cubicBezTo>
                    <a:pt x="375399" y="293013"/>
                    <a:pt x="278032" y="197058"/>
                    <a:pt x="239932" y="137791"/>
                  </a:cubicBezTo>
                  <a:cubicBezTo>
                    <a:pt x="201832" y="78524"/>
                    <a:pt x="261099" y="31958"/>
                    <a:pt x="222999" y="10791"/>
                  </a:cubicBezTo>
                  <a:close/>
                </a:path>
              </a:pathLst>
            </a:custGeom>
            <a:solidFill>
              <a:srgbClr val="2947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reeform 100"/>
            <p:cNvSpPr/>
            <p:nvPr/>
          </p:nvSpPr>
          <p:spPr>
            <a:xfrm flipH="1">
              <a:off x="6695606" y="4788754"/>
              <a:ext cx="1121710" cy="1014466"/>
            </a:xfrm>
            <a:custGeom>
              <a:avLst/>
              <a:gdLst>
                <a:gd name="connsiteX0" fmla="*/ 222999 w 1076927"/>
                <a:gd name="connsiteY0" fmla="*/ 10791 h 1014466"/>
                <a:gd name="connsiteX1" fmla="*/ 11332 w 1076927"/>
                <a:gd name="connsiteY1" fmla="*/ 10791 h 1014466"/>
                <a:gd name="connsiteX2" fmla="*/ 36732 w 1076927"/>
                <a:gd name="connsiteY2" fmla="*/ 44658 h 1014466"/>
                <a:gd name="connsiteX3" fmla="*/ 104466 w 1076927"/>
                <a:gd name="connsiteY3" fmla="*/ 222458 h 1014466"/>
                <a:gd name="connsiteX4" fmla="*/ 256866 w 1076927"/>
                <a:gd name="connsiteY4" fmla="*/ 535724 h 1014466"/>
                <a:gd name="connsiteX5" fmla="*/ 688666 w 1076927"/>
                <a:gd name="connsiteY5" fmla="*/ 840524 h 1014466"/>
                <a:gd name="connsiteX6" fmla="*/ 1069666 w 1076927"/>
                <a:gd name="connsiteY6" fmla="*/ 1009858 h 1014466"/>
                <a:gd name="connsiteX7" fmla="*/ 934199 w 1076927"/>
                <a:gd name="connsiteY7" fmla="*/ 662724 h 1014466"/>
                <a:gd name="connsiteX8" fmla="*/ 874932 w 1076927"/>
                <a:gd name="connsiteY8" fmla="*/ 662724 h 1014466"/>
                <a:gd name="connsiteX9" fmla="*/ 595532 w 1076927"/>
                <a:gd name="connsiteY9" fmla="*/ 578058 h 1014466"/>
                <a:gd name="connsiteX10" fmla="*/ 434666 w 1076927"/>
                <a:gd name="connsiteY10" fmla="*/ 366391 h 1014466"/>
                <a:gd name="connsiteX11" fmla="*/ 239932 w 1076927"/>
                <a:gd name="connsiteY11" fmla="*/ 137791 h 1014466"/>
                <a:gd name="connsiteX12" fmla="*/ 222999 w 1076927"/>
                <a:gd name="connsiteY12" fmla="*/ 10791 h 101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6927" h="1014466">
                  <a:moveTo>
                    <a:pt x="222999" y="10791"/>
                  </a:moveTo>
                  <a:cubicBezTo>
                    <a:pt x="184899" y="-10376"/>
                    <a:pt x="42376" y="5146"/>
                    <a:pt x="11332" y="10791"/>
                  </a:cubicBezTo>
                  <a:cubicBezTo>
                    <a:pt x="-19713" y="16436"/>
                    <a:pt x="21210" y="9380"/>
                    <a:pt x="36732" y="44658"/>
                  </a:cubicBezTo>
                  <a:cubicBezTo>
                    <a:pt x="52254" y="79936"/>
                    <a:pt x="67777" y="140614"/>
                    <a:pt x="104466" y="222458"/>
                  </a:cubicBezTo>
                  <a:cubicBezTo>
                    <a:pt x="141155" y="304302"/>
                    <a:pt x="159499" y="432713"/>
                    <a:pt x="256866" y="535724"/>
                  </a:cubicBezTo>
                  <a:cubicBezTo>
                    <a:pt x="354233" y="638735"/>
                    <a:pt x="553199" y="761502"/>
                    <a:pt x="688666" y="840524"/>
                  </a:cubicBezTo>
                  <a:cubicBezTo>
                    <a:pt x="824133" y="919546"/>
                    <a:pt x="1028744" y="1039491"/>
                    <a:pt x="1069666" y="1009858"/>
                  </a:cubicBezTo>
                  <a:cubicBezTo>
                    <a:pt x="1110588" y="980225"/>
                    <a:pt x="966655" y="720580"/>
                    <a:pt x="934199" y="662724"/>
                  </a:cubicBezTo>
                  <a:cubicBezTo>
                    <a:pt x="901743" y="604868"/>
                    <a:pt x="931376" y="676835"/>
                    <a:pt x="874932" y="662724"/>
                  </a:cubicBezTo>
                  <a:cubicBezTo>
                    <a:pt x="818488" y="648613"/>
                    <a:pt x="668910" y="627447"/>
                    <a:pt x="595532" y="578058"/>
                  </a:cubicBezTo>
                  <a:cubicBezTo>
                    <a:pt x="522154" y="528669"/>
                    <a:pt x="493933" y="439769"/>
                    <a:pt x="434666" y="366391"/>
                  </a:cubicBezTo>
                  <a:cubicBezTo>
                    <a:pt x="375399" y="293013"/>
                    <a:pt x="278032" y="197058"/>
                    <a:pt x="239932" y="137791"/>
                  </a:cubicBezTo>
                  <a:cubicBezTo>
                    <a:pt x="201832" y="78524"/>
                    <a:pt x="261099" y="31958"/>
                    <a:pt x="222999" y="10791"/>
                  </a:cubicBezTo>
                  <a:close/>
                </a:path>
              </a:pathLst>
            </a:custGeom>
            <a:solidFill>
              <a:srgbClr val="2947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4210422" y="4035073"/>
              <a:ext cx="3473998" cy="1608386"/>
              <a:chOff x="4210422" y="4035073"/>
              <a:chExt cx="3473998" cy="1608386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4210422" y="4279409"/>
                <a:ext cx="753503" cy="1161884"/>
              </a:xfrm>
              <a:custGeom>
                <a:avLst/>
                <a:gdLst>
                  <a:gd name="connsiteX0" fmla="*/ 422763 w 753503"/>
                  <a:gd name="connsiteY0" fmla="*/ 1086116 h 1161884"/>
                  <a:gd name="connsiteX1" fmla="*/ 139228 w 753503"/>
                  <a:gd name="connsiteY1" fmla="*/ 752963 h 1161884"/>
                  <a:gd name="connsiteX2" fmla="*/ 18725 w 753503"/>
                  <a:gd name="connsiteY2" fmla="*/ 526135 h 1161884"/>
                  <a:gd name="connsiteX3" fmla="*/ 4549 w 753503"/>
                  <a:gd name="connsiteY3" fmla="*/ 178804 h 1161884"/>
                  <a:gd name="connsiteX4" fmla="*/ 61256 w 753503"/>
                  <a:gd name="connsiteY4" fmla="*/ 58302 h 1161884"/>
                  <a:gd name="connsiteX5" fmla="*/ 174670 w 753503"/>
                  <a:gd name="connsiteY5" fmla="*/ 37037 h 1161884"/>
                  <a:gd name="connsiteX6" fmla="*/ 642502 w 753503"/>
                  <a:gd name="connsiteY6" fmla="*/ 561576 h 1161884"/>
                  <a:gd name="connsiteX7" fmla="*/ 741739 w 753503"/>
                  <a:gd name="connsiteY7" fmla="*/ 1114470 h 1161884"/>
                  <a:gd name="connsiteX8" fmla="*/ 422763 w 753503"/>
                  <a:gd name="connsiteY8" fmla="*/ 1086116 h 1161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3503" h="1161884">
                    <a:moveTo>
                      <a:pt x="422763" y="1086116"/>
                    </a:moveTo>
                    <a:cubicBezTo>
                      <a:pt x="322344" y="1025865"/>
                      <a:pt x="206568" y="846293"/>
                      <a:pt x="139228" y="752963"/>
                    </a:cubicBezTo>
                    <a:cubicBezTo>
                      <a:pt x="71888" y="659633"/>
                      <a:pt x="41172" y="621828"/>
                      <a:pt x="18725" y="526135"/>
                    </a:cubicBezTo>
                    <a:cubicBezTo>
                      <a:pt x="-3722" y="430442"/>
                      <a:pt x="-2539" y="256776"/>
                      <a:pt x="4549" y="178804"/>
                    </a:cubicBezTo>
                    <a:cubicBezTo>
                      <a:pt x="11637" y="100832"/>
                      <a:pt x="32903" y="81930"/>
                      <a:pt x="61256" y="58302"/>
                    </a:cubicBezTo>
                    <a:cubicBezTo>
                      <a:pt x="89609" y="34674"/>
                      <a:pt x="77796" y="-46842"/>
                      <a:pt x="174670" y="37037"/>
                    </a:cubicBezTo>
                    <a:cubicBezTo>
                      <a:pt x="271544" y="120916"/>
                      <a:pt x="547991" y="382004"/>
                      <a:pt x="642502" y="561576"/>
                    </a:cubicBezTo>
                    <a:cubicBezTo>
                      <a:pt x="737014" y="741148"/>
                      <a:pt x="774818" y="1022321"/>
                      <a:pt x="741739" y="1114470"/>
                    </a:cubicBezTo>
                    <a:cubicBezTo>
                      <a:pt x="708660" y="1206619"/>
                      <a:pt x="523182" y="1146367"/>
                      <a:pt x="422763" y="10861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 7"/>
              <p:cNvSpPr/>
              <p:nvPr/>
            </p:nvSpPr>
            <p:spPr>
              <a:xfrm>
                <a:off x="4281183" y="4067908"/>
                <a:ext cx="3365059" cy="1484385"/>
              </a:xfrm>
              <a:custGeom>
                <a:avLst/>
                <a:gdLst>
                  <a:gd name="connsiteX0" fmla="*/ 18848 w 3365059"/>
                  <a:gd name="connsiteY0" fmla="*/ 425747 h 1484385"/>
                  <a:gd name="connsiteX1" fmla="*/ 203146 w 3365059"/>
                  <a:gd name="connsiteY1" fmla="*/ 886491 h 1484385"/>
                  <a:gd name="connsiteX2" fmla="*/ 812746 w 3365059"/>
                  <a:gd name="connsiteY2" fmla="*/ 1432296 h 1484385"/>
                  <a:gd name="connsiteX3" fmla="*/ 1535760 w 3365059"/>
                  <a:gd name="connsiteY3" fmla="*/ 1460650 h 1484385"/>
                  <a:gd name="connsiteX4" fmla="*/ 2655723 w 3365059"/>
                  <a:gd name="connsiteY4" fmla="*/ 1418119 h 1484385"/>
                  <a:gd name="connsiteX5" fmla="*/ 2981788 w 3365059"/>
                  <a:gd name="connsiteY5" fmla="*/ 1106231 h 1484385"/>
                  <a:gd name="connsiteX6" fmla="*/ 3350383 w 3365059"/>
                  <a:gd name="connsiteY6" fmla="*/ 532073 h 1484385"/>
                  <a:gd name="connsiteX7" fmla="*/ 3215704 w 3365059"/>
                  <a:gd name="connsiteY7" fmla="*/ 213096 h 1484385"/>
                  <a:gd name="connsiteX8" fmla="*/ 2528132 w 3365059"/>
                  <a:gd name="connsiteY8" fmla="*/ 50064 h 1484385"/>
                  <a:gd name="connsiteX9" fmla="*/ 1259313 w 3365059"/>
                  <a:gd name="connsiteY9" fmla="*/ 445 h 1484385"/>
                  <a:gd name="connsiteX10" fmla="*/ 522123 w 3365059"/>
                  <a:gd name="connsiteY10" fmla="*/ 71329 h 1484385"/>
                  <a:gd name="connsiteX11" fmla="*/ 61378 w 3365059"/>
                  <a:gd name="connsiteY11" fmla="*/ 262715 h 1484385"/>
                  <a:gd name="connsiteX12" fmla="*/ 18848 w 3365059"/>
                  <a:gd name="connsiteY12" fmla="*/ 425747 h 148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365059" h="1484385">
                    <a:moveTo>
                      <a:pt x="18848" y="425747"/>
                    </a:moveTo>
                    <a:cubicBezTo>
                      <a:pt x="42476" y="529710"/>
                      <a:pt x="70830" y="718733"/>
                      <a:pt x="203146" y="886491"/>
                    </a:cubicBezTo>
                    <a:cubicBezTo>
                      <a:pt x="335462" y="1054249"/>
                      <a:pt x="590644" y="1336603"/>
                      <a:pt x="812746" y="1432296"/>
                    </a:cubicBezTo>
                    <a:cubicBezTo>
                      <a:pt x="1034848" y="1527989"/>
                      <a:pt x="1228597" y="1463013"/>
                      <a:pt x="1535760" y="1460650"/>
                    </a:cubicBezTo>
                    <a:cubicBezTo>
                      <a:pt x="1842923" y="1458287"/>
                      <a:pt x="2414718" y="1477189"/>
                      <a:pt x="2655723" y="1418119"/>
                    </a:cubicBezTo>
                    <a:cubicBezTo>
                      <a:pt x="2896728" y="1359049"/>
                      <a:pt x="2866011" y="1253905"/>
                      <a:pt x="2981788" y="1106231"/>
                    </a:cubicBezTo>
                    <a:cubicBezTo>
                      <a:pt x="3097565" y="958557"/>
                      <a:pt x="3311397" y="680929"/>
                      <a:pt x="3350383" y="532073"/>
                    </a:cubicBezTo>
                    <a:cubicBezTo>
                      <a:pt x="3389369" y="383217"/>
                      <a:pt x="3352746" y="293431"/>
                      <a:pt x="3215704" y="213096"/>
                    </a:cubicBezTo>
                    <a:cubicBezTo>
                      <a:pt x="3078662" y="132761"/>
                      <a:pt x="2854197" y="85506"/>
                      <a:pt x="2528132" y="50064"/>
                    </a:cubicBezTo>
                    <a:cubicBezTo>
                      <a:pt x="2202067" y="14622"/>
                      <a:pt x="1593648" y="-3099"/>
                      <a:pt x="1259313" y="445"/>
                    </a:cubicBezTo>
                    <a:cubicBezTo>
                      <a:pt x="924978" y="3989"/>
                      <a:pt x="721779" y="27617"/>
                      <a:pt x="522123" y="71329"/>
                    </a:cubicBezTo>
                    <a:cubicBezTo>
                      <a:pt x="322467" y="115041"/>
                      <a:pt x="142894" y="198920"/>
                      <a:pt x="61378" y="262715"/>
                    </a:cubicBezTo>
                    <a:cubicBezTo>
                      <a:pt x="-20138" y="326510"/>
                      <a:pt x="-4780" y="321784"/>
                      <a:pt x="18848" y="425747"/>
                    </a:cubicBezTo>
                    <a:close/>
                  </a:path>
                </a:pathLst>
              </a:custGeom>
              <a:solidFill>
                <a:srgbClr val="9ED1C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 68"/>
              <p:cNvSpPr/>
              <p:nvPr/>
            </p:nvSpPr>
            <p:spPr>
              <a:xfrm>
                <a:off x="4282968" y="4074644"/>
                <a:ext cx="3347100" cy="1568815"/>
              </a:xfrm>
              <a:custGeom>
                <a:avLst/>
                <a:gdLst>
                  <a:gd name="connsiteX0" fmla="*/ 845436 w 3347100"/>
                  <a:gd name="connsiteY0" fmla="*/ 1377250 h 1568815"/>
                  <a:gd name="connsiteX1" fmla="*/ 323538 w 3347100"/>
                  <a:gd name="connsiteY1" fmla="*/ 855352 h 1568815"/>
                  <a:gd name="connsiteX2" fmla="*/ 220021 w 3347100"/>
                  <a:gd name="connsiteY2" fmla="*/ 562054 h 1568815"/>
                  <a:gd name="connsiteX3" fmla="*/ 366670 w 3347100"/>
                  <a:gd name="connsiteY3" fmla="*/ 320514 h 1568815"/>
                  <a:gd name="connsiteX4" fmla="*/ 862689 w 3347100"/>
                  <a:gd name="connsiteY4" fmla="*/ 212684 h 1568815"/>
                  <a:gd name="connsiteX5" fmla="*/ 1419092 w 3347100"/>
                  <a:gd name="connsiteY5" fmla="*/ 143673 h 1568815"/>
                  <a:gd name="connsiteX6" fmla="*/ 2579345 w 3347100"/>
                  <a:gd name="connsiteY6" fmla="*/ 195431 h 1568815"/>
                  <a:gd name="connsiteX7" fmla="*/ 3049485 w 3347100"/>
                  <a:gd name="connsiteY7" fmla="*/ 329141 h 1568815"/>
                  <a:gd name="connsiteX8" fmla="*/ 3088304 w 3347100"/>
                  <a:gd name="connsiteY8" fmla="*/ 583620 h 1568815"/>
                  <a:gd name="connsiteX9" fmla="*/ 2958907 w 3347100"/>
                  <a:gd name="connsiteY9" fmla="*/ 902798 h 1568815"/>
                  <a:gd name="connsiteX10" fmla="*/ 2661296 w 3347100"/>
                  <a:gd name="connsiteY10" fmla="*/ 1286673 h 1568815"/>
                  <a:gd name="connsiteX11" fmla="*/ 2467202 w 3347100"/>
                  <a:gd name="connsiteY11" fmla="*/ 1493707 h 1568815"/>
                  <a:gd name="connsiteX12" fmla="*/ 2626790 w 3347100"/>
                  <a:gd name="connsiteY12" fmla="*/ 1528213 h 1568815"/>
                  <a:gd name="connsiteX13" fmla="*/ 3135749 w 3347100"/>
                  <a:gd name="connsiteY13" fmla="*/ 945930 h 1568815"/>
                  <a:gd name="connsiteX14" fmla="*/ 3347096 w 3347100"/>
                  <a:gd name="connsiteY14" fmla="*/ 501669 h 1568815"/>
                  <a:gd name="connsiteX15" fmla="*/ 3131436 w 3347100"/>
                  <a:gd name="connsiteY15" fmla="*/ 195431 h 1568815"/>
                  <a:gd name="connsiteX16" fmla="*/ 2165277 w 3347100"/>
                  <a:gd name="connsiteY16" fmla="*/ 18590 h 1568815"/>
                  <a:gd name="connsiteX17" fmla="*/ 703100 w 3347100"/>
                  <a:gd name="connsiteY17" fmla="*/ 27216 h 1568815"/>
                  <a:gd name="connsiteX18" fmla="*/ 146696 w 3347100"/>
                  <a:gd name="connsiteY18" fmla="*/ 212684 h 1568815"/>
                  <a:gd name="connsiteX19" fmla="*/ 47 w 3347100"/>
                  <a:gd name="connsiteY19" fmla="*/ 436971 h 1568815"/>
                  <a:gd name="connsiteX20" fmla="*/ 155323 w 3347100"/>
                  <a:gd name="connsiteY20" fmla="*/ 773401 h 1568815"/>
                  <a:gd name="connsiteX21" fmla="*/ 444307 w 3347100"/>
                  <a:gd name="connsiteY21" fmla="*/ 1144337 h 1568815"/>
                  <a:gd name="connsiteX22" fmla="*/ 776424 w 3347100"/>
                  <a:gd name="connsiteY22" fmla="*/ 1416069 h 1568815"/>
                  <a:gd name="connsiteX23" fmla="*/ 884255 w 3347100"/>
                  <a:gd name="connsiteY23" fmla="*/ 1454888 h 1568815"/>
                  <a:gd name="connsiteX24" fmla="*/ 845436 w 3347100"/>
                  <a:gd name="connsiteY24" fmla="*/ 1377250 h 1568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347100" h="1568815">
                    <a:moveTo>
                      <a:pt x="845436" y="1377250"/>
                    </a:moveTo>
                    <a:cubicBezTo>
                      <a:pt x="751983" y="1277327"/>
                      <a:pt x="427774" y="991218"/>
                      <a:pt x="323538" y="855352"/>
                    </a:cubicBezTo>
                    <a:cubicBezTo>
                      <a:pt x="219302" y="719486"/>
                      <a:pt x="212832" y="651194"/>
                      <a:pt x="220021" y="562054"/>
                    </a:cubicBezTo>
                    <a:cubicBezTo>
                      <a:pt x="227210" y="472914"/>
                      <a:pt x="259559" y="378742"/>
                      <a:pt x="366670" y="320514"/>
                    </a:cubicBezTo>
                    <a:cubicBezTo>
                      <a:pt x="473781" y="262286"/>
                      <a:pt x="687285" y="242157"/>
                      <a:pt x="862689" y="212684"/>
                    </a:cubicBezTo>
                    <a:cubicBezTo>
                      <a:pt x="1038093" y="183211"/>
                      <a:pt x="1132983" y="146548"/>
                      <a:pt x="1419092" y="143673"/>
                    </a:cubicBezTo>
                    <a:cubicBezTo>
                      <a:pt x="1705201" y="140797"/>
                      <a:pt x="2307613" y="164520"/>
                      <a:pt x="2579345" y="195431"/>
                    </a:cubicBezTo>
                    <a:cubicBezTo>
                      <a:pt x="2851077" y="226342"/>
                      <a:pt x="2964659" y="264443"/>
                      <a:pt x="3049485" y="329141"/>
                    </a:cubicBezTo>
                    <a:cubicBezTo>
                      <a:pt x="3134311" y="393839"/>
                      <a:pt x="3103400" y="488011"/>
                      <a:pt x="3088304" y="583620"/>
                    </a:cubicBezTo>
                    <a:cubicBezTo>
                      <a:pt x="3073208" y="679229"/>
                      <a:pt x="3030075" y="785623"/>
                      <a:pt x="2958907" y="902798"/>
                    </a:cubicBezTo>
                    <a:cubicBezTo>
                      <a:pt x="2887739" y="1019973"/>
                      <a:pt x="2743247" y="1188188"/>
                      <a:pt x="2661296" y="1286673"/>
                    </a:cubicBezTo>
                    <a:cubicBezTo>
                      <a:pt x="2579345" y="1385158"/>
                      <a:pt x="2472953" y="1453450"/>
                      <a:pt x="2467202" y="1493707"/>
                    </a:cubicBezTo>
                    <a:cubicBezTo>
                      <a:pt x="2461451" y="1533964"/>
                      <a:pt x="2515366" y="1619509"/>
                      <a:pt x="2626790" y="1528213"/>
                    </a:cubicBezTo>
                    <a:cubicBezTo>
                      <a:pt x="2738214" y="1436917"/>
                      <a:pt x="3015698" y="1117021"/>
                      <a:pt x="3135749" y="945930"/>
                    </a:cubicBezTo>
                    <a:cubicBezTo>
                      <a:pt x="3255800" y="774839"/>
                      <a:pt x="3347815" y="626752"/>
                      <a:pt x="3347096" y="501669"/>
                    </a:cubicBezTo>
                    <a:cubicBezTo>
                      <a:pt x="3346377" y="376586"/>
                      <a:pt x="3328406" y="275944"/>
                      <a:pt x="3131436" y="195431"/>
                    </a:cubicBezTo>
                    <a:cubicBezTo>
                      <a:pt x="2934466" y="114918"/>
                      <a:pt x="2570000" y="46626"/>
                      <a:pt x="2165277" y="18590"/>
                    </a:cubicBezTo>
                    <a:cubicBezTo>
                      <a:pt x="1760554" y="-9446"/>
                      <a:pt x="1039530" y="-5133"/>
                      <a:pt x="703100" y="27216"/>
                    </a:cubicBezTo>
                    <a:cubicBezTo>
                      <a:pt x="366670" y="59565"/>
                      <a:pt x="263871" y="144392"/>
                      <a:pt x="146696" y="212684"/>
                    </a:cubicBezTo>
                    <a:cubicBezTo>
                      <a:pt x="29521" y="280976"/>
                      <a:pt x="-1391" y="343518"/>
                      <a:pt x="47" y="436971"/>
                    </a:cubicBezTo>
                    <a:cubicBezTo>
                      <a:pt x="1485" y="530424"/>
                      <a:pt x="81280" y="655507"/>
                      <a:pt x="155323" y="773401"/>
                    </a:cubicBezTo>
                    <a:cubicBezTo>
                      <a:pt x="229366" y="891295"/>
                      <a:pt x="340790" y="1037226"/>
                      <a:pt x="444307" y="1144337"/>
                    </a:cubicBezTo>
                    <a:cubicBezTo>
                      <a:pt x="547824" y="1251448"/>
                      <a:pt x="703099" y="1364311"/>
                      <a:pt x="776424" y="1416069"/>
                    </a:cubicBezTo>
                    <a:cubicBezTo>
                      <a:pt x="849749" y="1467827"/>
                      <a:pt x="872753" y="1458482"/>
                      <a:pt x="884255" y="1454888"/>
                    </a:cubicBezTo>
                    <a:cubicBezTo>
                      <a:pt x="895757" y="1451294"/>
                      <a:pt x="938889" y="1477173"/>
                      <a:pt x="845436" y="1377250"/>
                    </a:cubicBezTo>
                    <a:close/>
                  </a:path>
                </a:pathLst>
              </a:custGeom>
              <a:solidFill>
                <a:srgbClr val="749A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 8"/>
              <p:cNvSpPr/>
              <p:nvPr/>
            </p:nvSpPr>
            <p:spPr>
              <a:xfrm>
                <a:off x="4272047" y="4060065"/>
                <a:ext cx="3393877" cy="1097343"/>
              </a:xfrm>
              <a:custGeom>
                <a:avLst/>
                <a:gdLst>
                  <a:gd name="connsiteX0" fmla="*/ 134310 w 3393877"/>
                  <a:gd name="connsiteY0" fmla="*/ 702948 h 1097343"/>
                  <a:gd name="connsiteX1" fmla="*/ 105956 w 3393877"/>
                  <a:gd name="connsiteY1" fmla="*/ 497386 h 1097343"/>
                  <a:gd name="connsiteX2" fmla="*/ 141398 w 3393877"/>
                  <a:gd name="connsiteY2" fmla="*/ 376883 h 1097343"/>
                  <a:gd name="connsiteX3" fmla="*/ 233547 w 3393877"/>
                  <a:gd name="connsiteY3" fmla="*/ 306000 h 1097343"/>
                  <a:gd name="connsiteX4" fmla="*/ 424933 w 3393877"/>
                  <a:gd name="connsiteY4" fmla="*/ 213851 h 1097343"/>
                  <a:gd name="connsiteX5" fmla="*/ 977826 w 3393877"/>
                  <a:gd name="connsiteY5" fmla="*/ 128790 h 1097343"/>
                  <a:gd name="connsiteX6" fmla="*/ 1601603 w 3393877"/>
                  <a:gd name="connsiteY6" fmla="*/ 107525 h 1097343"/>
                  <a:gd name="connsiteX7" fmla="*/ 2402589 w 3393877"/>
                  <a:gd name="connsiteY7" fmla="*/ 135879 h 1097343"/>
                  <a:gd name="connsiteX8" fmla="*/ 2998012 w 3393877"/>
                  <a:gd name="connsiteY8" fmla="*/ 242204 h 1097343"/>
                  <a:gd name="connsiteX9" fmla="*/ 3224840 w 3393877"/>
                  <a:gd name="connsiteY9" fmla="*/ 419414 h 1097343"/>
                  <a:gd name="connsiteX10" fmla="*/ 3203575 w 3393877"/>
                  <a:gd name="connsiteY10" fmla="*/ 717125 h 1097343"/>
                  <a:gd name="connsiteX11" fmla="*/ 3061807 w 3393877"/>
                  <a:gd name="connsiteY11" fmla="*/ 1057367 h 1097343"/>
                  <a:gd name="connsiteX12" fmla="*/ 3189398 w 3393877"/>
                  <a:gd name="connsiteY12" fmla="*/ 1043190 h 1097343"/>
                  <a:gd name="connsiteX13" fmla="*/ 3387873 w 3393877"/>
                  <a:gd name="connsiteY13" fmla="*/ 632065 h 1097343"/>
                  <a:gd name="connsiteX14" fmla="*/ 3281547 w 3393877"/>
                  <a:gd name="connsiteY14" fmla="*/ 228027 h 1097343"/>
                  <a:gd name="connsiteX15" fmla="*/ 2700300 w 3393877"/>
                  <a:gd name="connsiteY15" fmla="*/ 72083 h 1097343"/>
                  <a:gd name="connsiteX16" fmla="*/ 1729193 w 3393877"/>
                  <a:gd name="connsiteY16" fmla="*/ 1200 h 1097343"/>
                  <a:gd name="connsiteX17" fmla="*/ 800617 w 3393877"/>
                  <a:gd name="connsiteY17" fmla="*/ 36641 h 1097343"/>
                  <a:gd name="connsiteX18" fmla="*/ 226459 w 3393877"/>
                  <a:gd name="connsiteY18" fmla="*/ 150055 h 1097343"/>
                  <a:gd name="connsiteX19" fmla="*/ 6719 w 3393877"/>
                  <a:gd name="connsiteY19" fmla="*/ 362707 h 1097343"/>
                  <a:gd name="connsiteX20" fmla="*/ 63426 w 3393877"/>
                  <a:gd name="connsiteY20" fmla="*/ 695860 h 1097343"/>
                  <a:gd name="connsiteX21" fmla="*/ 134310 w 3393877"/>
                  <a:gd name="connsiteY21" fmla="*/ 702948 h 109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93877" h="1097343">
                    <a:moveTo>
                      <a:pt x="134310" y="702948"/>
                    </a:moveTo>
                    <a:cubicBezTo>
                      <a:pt x="141398" y="669869"/>
                      <a:pt x="104775" y="551730"/>
                      <a:pt x="105956" y="497386"/>
                    </a:cubicBezTo>
                    <a:cubicBezTo>
                      <a:pt x="107137" y="443042"/>
                      <a:pt x="120133" y="408781"/>
                      <a:pt x="141398" y="376883"/>
                    </a:cubicBezTo>
                    <a:cubicBezTo>
                      <a:pt x="162663" y="344985"/>
                      <a:pt x="186291" y="333172"/>
                      <a:pt x="233547" y="306000"/>
                    </a:cubicBezTo>
                    <a:cubicBezTo>
                      <a:pt x="280803" y="278828"/>
                      <a:pt x="300887" y="243386"/>
                      <a:pt x="424933" y="213851"/>
                    </a:cubicBezTo>
                    <a:cubicBezTo>
                      <a:pt x="548979" y="184316"/>
                      <a:pt x="781714" y="146511"/>
                      <a:pt x="977826" y="128790"/>
                    </a:cubicBezTo>
                    <a:cubicBezTo>
                      <a:pt x="1173938" y="111069"/>
                      <a:pt x="1364143" y="106344"/>
                      <a:pt x="1601603" y="107525"/>
                    </a:cubicBezTo>
                    <a:cubicBezTo>
                      <a:pt x="1839063" y="108706"/>
                      <a:pt x="2169854" y="113432"/>
                      <a:pt x="2402589" y="135879"/>
                    </a:cubicBezTo>
                    <a:cubicBezTo>
                      <a:pt x="2635324" y="158325"/>
                      <a:pt x="2860970" y="194948"/>
                      <a:pt x="2998012" y="242204"/>
                    </a:cubicBezTo>
                    <a:cubicBezTo>
                      <a:pt x="3135054" y="289460"/>
                      <a:pt x="3190580" y="340261"/>
                      <a:pt x="3224840" y="419414"/>
                    </a:cubicBezTo>
                    <a:cubicBezTo>
                      <a:pt x="3259100" y="498567"/>
                      <a:pt x="3230747" y="610799"/>
                      <a:pt x="3203575" y="717125"/>
                    </a:cubicBezTo>
                    <a:cubicBezTo>
                      <a:pt x="3176403" y="823451"/>
                      <a:pt x="3064170" y="1003023"/>
                      <a:pt x="3061807" y="1057367"/>
                    </a:cubicBezTo>
                    <a:cubicBezTo>
                      <a:pt x="3059444" y="1111711"/>
                      <a:pt x="3135054" y="1114074"/>
                      <a:pt x="3189398" y="1043190"/>
                    </a:cubicBezTo>
                    <a:cubicBezTo>
                      <a:pt x="3243742" y="972306"/>
                      <a:pt x="3372515" y="767926"/>
                      <a:pt x="3387873" y="632065"/>
                    </a:cubicBezTo>
                    <a:cubicBezTo>
                      <a:pt x="3403231" y="496204"/>
                      <a:pt x="3396143" y="321357"/>
                      <a:pt x="3281547" y="228027"/>
                    </a:cubicBezTo>
                    <a:cubicBezTo>
                      <a:pt x="3166952" y="134697"/>
                      <a:pt x="2959026" y="109887"/>
                      <a:pt x="2700300" y="72083"/>
                    </a:cubicBezTo>
                    <a:cubicBezTo>
                      <a:pt x="2441574" y="34279"/>
                      <a:pt x="2045807" y="7107"/>
                      <a:pt x="1729193" y="1200"/>
                    </a:cubicBezTo>
                    <a:cubicBezTo>
                      <a:pt x="1412579" y="-4707"/>
                      <a:pt x="1051073" y="11832"/>
                      <a:pt x="800617" y="36641"/>
                    </a:cubicBezTo>
                    <a:cubicBezTo>
                      <a:pt x="550161" y="61450"/>
                      <a:pt x="358775" y="95711"/>
                      <a:pt x="226459" y="150055"/>
                    </a:cubicBezTo>
                    <a:cubicBezTo>
                      <a:pt x="94143" y="204399"/>
                      <a:pt x="33891" y="271740"/>
                      <a:pt x="6719" y="362707"/>
                    </a:cubicBezTo>
                    <a:cubicBezTo>
                      <a:pt x="-20453" y="453674"/>
                      <a:pt x="42161" y="637972"/>
                      <a:pt x="63426" y="695860"/>
                    </a:cubicBezTo>
                    <a:cubicBezTo>
                      <a:pt x="84691" y="753748"/>
                      <a:pt x="127222" y="736027"/>
                      <a:pt x="134310" y="702948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7019882" y="4380866"/>
                <a:ext cx="646624" cy="1120024"/>
              </a:xfrm>
              <a:custGeom>
                <a:avLst/>
                <a:gdLst>
                  <a:gd name="connsiteX0" fmla="*/ 496193 w 646528"/>
                  <a:gd name="connsiteY0" fmla="*/ 1313 h 1093726"/>
                  <a:gd name="connsiteX1" fmla="*/ 588341 w 646528"/>
                  <a:gd name="connsiteY1" fmla="*/ 86373 h 1093726"/>
                  <a:gd name="connsiteX2" fmla="*/ 602518 w 646528"/>
                  <a:gd name="connsiteY2" fmla="*/ 65108 h 1093726"/>
                  <a:gd name="connsiteX3" fmla="*/ 645048 w 646528"/>
                  <a:gd name="connsiteY3" fmla="*/ 185610 h 1093726"/>
                  <a:gd name="connsiteX4" fmla="*/ 630872 w 646528"/>
                  <a:gd name="connsiteY4" fmla="*/ 440792 h 1093726"/>
                  <a:gd name="connsiteX5" fmla="*/ 574165 w 646528"/>
                  <a:gd name="connsiteY5" fmla="*/ 603824 h 1093726"/>
                  <a:gd name="connsiteX6" fmla="*/ 375690 w 646528"/>
                  <a:gd name="connsiteY6" fmla="*/ 894448 h 1093726"/>
                  <a:gd name="connsiteX7" fmla="*/ 205569 w 646528"/>
                  <a:gd name="connsiteY7" fmla="*/ 1057480 h 1093726"/>
                  <a:gd name="connsiteX8" fmla="*/ 7 w 646528"/>
                  <a:gd name="connsiteY8" fmla="*/ 1064569 h 1093726"/>
                  <a:gd name="connsiteX9" fmla="*/ 212658 w 646528"/>
                  <a:gd name="connsiteY9" fmla="*/ 731415 h 1093726"/>
                  <a:gd name="connsiteX10" fmla="*/ 503281 w 646528"/>
                  <a:gd name="connsiteY10" fmla="*/ 164345 h 1093726"/>
                  <a:gd name="connsiteX11" fmla="*/ 496193 w 646528"/>
                  <a:gd name="connsiteY11" fmla="*/ 1313 h 1093726"/>
                  <a:gd name="connsiteX0" fmla="*/ 496193 w 646528"/>
                  <a:gd name="connsiteY0" fmla="*/ 13673 h 1106086"/>
                  <a:gd name="connsiteX1" fmla="*/ 588341 w 646528"/>
                  <a:gd name="connsiteY1" fmla="*/ 98733 h 1106086"/>
                  <a:gd name="connsiteX2" fmla="*/ 602518 w 646528"/>
                  <a:gd name="connsiteY2" fmla="*/ 77468 h 1106086"/>
                  <a:gd name="connsiteX3" fmla="*/ 645048 w 646528"/>
                  <a:gd name="connsiteY3" fmla="*/ 197970 h 1106086"/>
                  <a:gd name="connsiteX4" fmla="*/ 630872 w 646528"/>
                  <a:gd name="connsiteY4" fmla="*/ 453152 h 1106086"/>
                  <a:gd name="connsiteX5" fmla="*/ 574165 w 646528"/>
                  <a:gd name="connsiteY5" fmla="*/ 616184 h 1106086"/>
                  <a:gd name="connsiteX6" fmla="*/ 375690 w 646528"/>
                  <a:gd name="connsiteY6" fmla="*/ 906808 h 1106086"/>
                  <a:gd name="connsiteX7" fmla="*/ 205569 w 646528"/>
                  <a:gd name="connsiteY7" fmla="*/ 1069840 h 1106086"/>
                  <a:gd name="connsiteX8" fmla="*/ 7 w 646528"/>
                  <a:gd name="connsiteY8" fmla="*/ 1076929 h 1106086"/>
                  <a:gd name="connsiteX9" fmla="*/ 212658 w 646528"/>
                  <a:gd name="connsiteY9" fmla="*/ 743775 h 1106086"/>
                  <a:gd name="connsiteX10" fmla="*/ 543921 w 646528"/>
                  <a:gd name="connsiteY10" fmla="*/ 430705 h 1106086"/>
                  <a:gd name="connsiteX11" fmla="*/ 496193 w 646528"/>
                  <a:gd name="connsiteY11" fmla="*/ 13673 h 1106086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44017 w 646624"/>
                  <a:gd name="connsiteY10" fmla="*/ 430705 h 1100961"/>
                  <a:gd name="connsiteX11" fmla="*/ 496289 w 646624"/>
                  <a:gd name="connsiteY11" fmla="*/ 13673 h 1100961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13537 w 646624"/>
                  <a:gd name="connsiteY10" fmla="*/ 430705 h 1100961"/>
                  <a:gd name="connsiteX11" fmla="*/ 496289 w 646624"/>
                  <a:gd name="connsiteY11" fmla="*/ 13673 h 1100961"/>
                  <a:gd name="connsiteX0" fmla="*/ 597889 w 646624"/>
                  <a:gd name="connsiteY0" fmla="*/ 12416 h 1120024"/>
                  <a:gd name="connsiteX1" fmla="*/ 588437 w 646624"/>
                  <a:gd name="connsiteY1" fmla="*/ 117796 h 1120024"/>
                  <a:gd name="connsiteX2" fmla="*/ 602614 w 646624"/>
                  <a:gd name="connsiteY2" fmla="*/ 96531 h 1120024"/>
                  <a:gd name="connsiteX3" fmla="*/ 645144 w 646624"/>
                  <a:gd name="connsiteY3" fmla="*/ 217033 h 1120024"/>
                  <a:gd name="connsiteX4" fmla="*/ 630968 w 646624"/>
                  <a:gd name="connsiteY4" fmla="*/ 472215 h 1120024"/>
                  <a:gd name="connsiteX5" fmla="*/ 574261 w 646624"/>
                  <a:gd name="connsiteY5" fmla="*/ 635247 h 1120024"/>
                  <a:gd name="connsiteX6" fmla="*/ 375786 w 646624"/>
                  <a:gd name="connsiteY6" fmla="*/ 925871 h 1120024"/>
                  <a:gd name="connsiteX7" fmla="*/ 205665 w 646624"/>
                  <a:gd name="connsiteY7" fmla="*/ 1088903 h 1120024"/>
                  <a:gd name="connsiteX8" fmla="*/ 103 w 646624"/>
                  <a:gd name="connsiteY8" fmla="*/ 1095992 h 1120024"/>
                  <a:gd name="connsiteX9" fmla="*/ 233074 w 646624"/>
                  <a:gd name="connsiteY9" fmla="*/ 833958 h 1120024"/>
                  <a:gd name="connsiteX10" fmla="*/ 513537 w 646624"/>
                  <a:gd name="connsiteY10" fmla="*/ 449768 h 1120024"/>
                  <a:gd name="connsiteX11" fmla="*/ 597889 w 646624"/>
                  <a:gd name="connsiteY11" fmla="*/ 12416 h 112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6624" h="1120024">
                    <a:moveTo>
                      <a:pt x="597889" y="12416"/>
                    </a:moveTo>
                    <a:cubicBezTo>
                      <a:pt x="610372" y="-42913"/>
                      <a:pt x="587650" y="103777"/>
                      <a:pt x="588437" y="117796"/>
                    </a:cubicBezTo>
                    <a:cubicBezTo>
                      <a:pt x="589224" y="131815"/>
                      <a:pt x="593163" y="79992"/>
                      <a:pt x="602614" y="96531"/>
                    </a:cubicBezTo>
                    <a:cubicBezTo>
                      <a:pt x="612065" y="113071"/>
                      <a:pt x="640418" y="154419"/>
                      <a:pt x="645144" y="217033"/>
                    </a:cubicBezTo>
                    <a:cubicBezTo>
                      <a:pt x="649870" y="279647"/>
                      <a:pt x="642782" y="402513"/>
                      <a:pt x="630968" y="472215"/>
                    </a:cubicBezTo>
                    <a:cubicBezTo>
                      <a:pt x="619154" y="541917"/>
                      <a:pt x="616791" y="559638"/>
                      <a:pt x="574261" y="635247"/>
                    </a:cubicBezTo>
                    <a:cubicBezTo>
                      <a:pt x="531731" y="710856"/>
                      <a:pt x="437219" y="850262"/>
                      <a:pt x="375786" y="925871"/>
                    </a:cubicBezTo>
                    <a:cubicBezTo>
                      <a:pt x="314353" y="1001480"/>
                      <a:pt x="268279" y="1060550"/>
                      <a:pt x="205665" y="1088903"/>
                    </a:cubicBezTo>
                    <a:cubicBezTo>
                      <a:pt x="143051" y="1117257"/>
                      <a:pt x="-4465" y="1138483"/>
                      <a:pt x="103" y="1095992"/>
                    </a:cubicBezTo>
                    <a:cubicBezTo>
                      <a:pt x="4671" y="1053501"/>
                      <a:pt x="149195" y="983995"/>
                      <a:pt x="233074" y="833958"/>
                    </a:cubicBezTo>
                    <a:cubicBezTo>
                      <a:pt x="316953" y="683921"/>
                      <a:pt x="452735" y="586692"/>
                      <a:pt x="513537" y="449768"/>
                    </a:cubicBezTo>
                    <a:cubicBezTo>
                      <a:pt x="574339" y="312844"/>
                      <a:pt x="585406" y="67745"/>
                      <a:pt x="597889" y="124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4212411" y="4035073"/>
                <a:ext cx="3472009" cy="1546511"/>
              </a:xfrm>
              <a:custGeom>
                <a:avLst/>
                <a:gdLst>
                  <a:gd name="connsiteX0" fmla="*/ 846076 w 3472009"/>
                  <a:gd name="connsiteY0" fmla="*/ 1486396 h 1546511"/>
                  <a:gd name="connsiteX1" fmla="*/ 498746 w 3472009"/>
                  <a:gd name="connsiteY1" fmla="*/ 1217038 h 1546511"/>
                  <a:gd name="connsiteX2" fmla="*/ 222299 w 3472009"/>
                  <a:gd name="connsiteY2" fmla="*/ 905150 h 1546511"/>
                  <a:gd name="connsiteX3" fmla="*/ 52178 w 3472009"/>
                  <a:gd name="connsiteY3" fmla="*/ 593261 h 1546511"/>
                  <a:gd name="connsiteX4" fmla="*/ 2560 w 3472009"/>
                  <a:gd name="connsiteY4" fmla="*/ 338080 h 1546511"/>
                  <a:gd name="connsiteX5" fmla="*/ 115974 w 3472009"/>
                  <a:gd name="connsiteY5" fmla="*/ 210489 h 1546511"/>
                  <a:gd name="connsiteX6" fmla="*/ 420774 w 3472009"/>
                  <a:gd name="connsiteY6" fmla="*/ 104164 h 1546511"/>
                  <a:gd name="connsiteX7" fmla="*/ 1051639 w 3472009"/>
                  <a:gd name="connsiteY7" fmla="*/ 12015 h 1546511"/>
                  <a:gd name="connsiteX8" fmla="*/ 1973127 w 3472009"/>
                  <a:gd name="connsiteY8" fmla="*/ 4926 h 1546511"/>
                  <a:gd name="connsiteX9" fmla="*/ 2575639 w 3472009"/>
                  <a:gd name="connsiteY9" fmla="*/ 47457 h 1546511"/>
                  <a:gd name="connsiteX10" fmla="*/ 3156885 w 3472009"/>
                  <a:gd name="connsiteY10" fmla="*/ 146694 h 1546511"/>
                  <a:gd name="connsiteX11" fmla="*/ 3461685 w 3472009"/>
                  <a:gd name="connsiteY11" fmla="*/ 345168 h 1546511"/>
                  <a:gd name="connsiteX12" fmla="*/ 3376625 w 3472009"/>
                  <a:gd name="connsiteY12" fmla="*/ 742117 h 1546511"/>
                  <a:gd name="connsiteX13" fmla="*/ 3142709 w 3472009"/>
                  <a:gd name="connsiteY13" fmla="*/ 1110712 h 1546511"/>
                  <a:gd name="connsiteX14" fmla="*/ 2866262 w 3472009"/>
                  <a:gd name="connsiteY14" fmla="*/ 1422601 h 1546511"/>
                  <a:gd name="connsiteX15" fmla="*/ 2767025 w 3472009"/>
                  <a:gd name="connsiteY15" fmla="*/ 1514750 h 1546511"/>
                  <a:gd name="connsiteX16" fmla="*/ 2696141 w 3472009"/>
                  <a:gd name="connsiteY16" fmla="*/ 1465131 h 1546511"/>
                  <a:gd name="connsiteX17" fmla="*/ 2937146 w 3472009"/>
                  <a:gd name="connsiteY17" fmla="*/ 1231215 h 1546511"/>
                  <a:gd name="connsiteX18" fmla="*/ 3241946 w 3472009"/>
                  <a:gd name="connsiteY18" fmla="*/ 848443 h 1546511"/>
                  <a:gd name="connsiteX19" fmla="*/ 3369536 w 3472009"/>
                  <a:gd name="connsiteY19" fmla="*/ 529466 h 1546511"/>
                  <a:gd name="connsiteX20" fmla="*/ 3319918 w 3472009"/>
                  <a:gd name="connsiteY20" fmla="*/ 330992 h 1546511"/>
                  <a:gd name="connsiteX21" fmla="*/ 3100178 w 3472009"/>
                  <a:gd name="connsiteY21" fmla="*/ 203401 h 1546511"/>
                  <a:gd name="connsiteX22" fmla="*/ 2674876 w 3472009"/>
                  <a:gd name="connsiteY22" fmla="*/ 104164 h 1546511"/>
                  <a:gd name="connsiteX23" fmla="*/ 1987304 w 3472009"/>
                  <a:gd name="connsiteY23" fmla="*/ 61633 h 1546511"/>
                  <a:gd name="connsiteX24" fmla="*/ 1079992 w 3472009"/>
                  <a:gd name="connsiteY24" fmla="*/ 68722 h 1546511"/>
                  <a:gd name="connsiteX25" fmla="*/ 470392 w 3472009"/>
                  <a:gd name="connsiteY25" fmla="*/ 146694 h 1546511"/>
                  <a:gd name="connsiteX26" fmla="*/ 158504 w 3472009"/>
                  <a:gd name="connsiteY26" fmla="*/ 323903 h 1546511"/>
                  <a:gd name="connsiteX27" fmla="*/ 130150 w 3472009"/>
                  <a:gd name="connsiteY27" fmla="*/ 515289 h 1546511"/>
                  <a:gd name="connsiteX28" fmla="*/ 215211 w 3472009"/>
                  <a:gd name="connsiteY28" fmla="*/ 713764 h 1546511"/>
                  <a:gd name="connsiteX29" fmla="*/ 434950 w 3472009"/>
                  <a:gd name="connsiteY29" fmla="*/ 1032740 h 1546511"/>
                  <a:gd name="connsiteX30" fmla="*/ 711397 w 3472009"/>
                  <a:gd name="connsiteY30" fmla="*/ 1302099 h 1546511"/>
                  <a:gd name="connsiteX31" fmla="*/ 945313 w 3472009"/>
                  <a:gd name="connsiteY31" fmla="*/ 1436778 h 1546511"/>
                  <a:gd name="connsiteX32" fmla="*/ 931136 w 3472009"/>
                  <a:gd name="connsiteY32" fmla="*/ 1543103 h 1546511"/>
                  <a:gd name="connsiteX33" fmla="*/ 846076 w 3472009"/>
                  <a:gd name="connsiteY33" fmla="*/ 1486396 h 1546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472009" h="1546511">
                    <a:moveTo>
                      <a:pt x="846076" y="1486396"/>
                    </a:moveTo>
                    <a:cubicBezTo>
                      <a:pt x="774011" y="1432052"/>
                      <a:pt x="602709" y="1313912"/>
                      <a:pt x="498746" y="1217038"/>
                    </a:cubicBezTo>
                    <a:cubicBezTo>
                      <a:pt x="394783" y="1120164"/>
                      <a:pt x="296727" y="1009113"/>
                      <a:pt x="222299" y="905150"/>
                    </a:cubicBezTo>
                    <a:cubicBezTo>
                      <a:pt x="147871" y="801187"/>
                      <a:pt x="88801" y="687773"/>
                      <a:pt x="52178" y="593261"/>
                    </a:cubicBezTo>
                    <a:cubicBezTo>
                      <a:pt x="15555" y="498749"/>
                      <a:pt x="-8073" y="401875"/>
                      <a:pt x="2560" y="338080"/>
                    </a:cubicBezTo>
                    <a:cubicBezTo>
                      <a:pt x="13193" y="274285"/>
                      <a:pt x="46272" y="249475"/>
                      <a:pt x="115974" y="210489"/>
                    </a:cubicBezTo>
                    <a:cubicBezTo>
                      <a:pt x="185676" y="171503"/>
                      <a:pt x="264830" y="137243"/>
                      <a:pt x="420774" y="104164"/>
                    </a:cubicBezTo>
                    <a:cubicBezTo>
                      <a:pt x="576718" y="71085"/>
                      <a:pt x="792914" y="28555"/>
                      <a:pt x="1051639" y="12015"/>
                    </a:cubicBezTo>
                    <a:cubicBezTo>
                      <a:pt x="1310364" y="-4525"/>
                      <a:pt x="1719127" y="-981"/>
                      <a:pt x="1973127" y="4926"/>
                    </a:cubicBezTo>
                    <a:cubicBezTo>
                      <a:pt x="2227127" y="10833"/>
                      <a:pt x="2378346" y="23829"/>
                      <a:pt x="2575639" y="47457"/>
                    </a:cubicBezTo>
                    <a:cubicBezTo>
                      <a:pt x="2772932" y="71085"/>
                      <a:pt x="3009211" y="97076"/>
                      <a:pt x="3156885" y="146694"/>
                    </a:cubicBezTo>
                    <a:cubicBezTo>
                      <a:pt x="3304559" y="196312"/>
                      <a:pt x="3425062" y="245931"/>
                      <a:pt x="3461685" y="345168"/>
                    </a:cubicBezTo>
                    <a:cubicBezTo>
                      <a:pt x="3498308" y="444405"/>
                      <a:pt x="3429788" y="614526"/>
                      <a:pt x="3376625" y="742117"/>
                    </a:cubicBezTo>
                    <a:cubicBezTo>
                      <a:pt x="3323462" y="869708"/>
                      <a:pt x="3227770" y="997298"/>
                      <a:pt x="3142709" y="1110712"/>
                    </a:cubicBezTo>
                    <a:cubicBezTo>
                      <a:pt x="3057649" y="1224126"/>
                      <a:pt x="2928876" y="1355261"/>
                      <a:pt x="2866262" y="1422601"/>
                    </a:cubicBezTo>
                    <a:cubicBezTo>
                      <a:pt x="2803648" y="1489941"/>
                      <a:pt x="2795378" y="1507662"/>
                      <a:pt x="2767025" y="1514750"/>
                    </a:cubicBezTo>
                    <a:cubicBezTo>
                      <a:pt x="2738672" y="1521838"/>
                      <a:pt x="2667788" y="1512387"/>
                      <a:pt x="2696141" y="1465131"/>
                    </a:cubicBezTo>
                    <a:cubicBezTo>
                      <a:pt x="2724494" y="1417875"/>
                      <a:pt x="2846179" y="1333996"/>
                      <a:pt x="2937146" y="1231215"/>
                    </a:cubicBezTo>
                    <a:cubicBezTo>
                      <a:pt x="3028114" y="1128434"/>
                      <a:pt x="3169881" y="965401"/>
                      <a:pt x="3241946" y="848443"/>
                    </a:cubicBezTo>
                    <a:cubicBezTo>
                      <a:pt x="3314011" y="731485"/>
                      <a:pt x="3356541" y="615708"/>
                      <a:pt x="3369536" y="529466"/>
                    </a:cubicBezTo>
                    <a:cubicBezTo>
                      <a:pt x="3382531" y="443224"/>
                      <a:pt x="3364811" y="385336"/>
                      <a:pt x="3319918" y="330992"/>
                    </a:cubicBezTo>
                    <a:cubicBezTo>
                      <a:pt x="3275025" y="276648"/>
                      <a:pt x="3207685" y="241206"/>
                      <a:pt x="3100178" y="203401"/>
                    </a:cubicBezTo>
                    <a:cubicBezTo>
                      <a:pt x="2992671" y="165596"/>
                      <a:pt x="2860355" y="127792"/>
                      <a:pt x="2674876" y="104164"/>
                    </a:cubicBezTo>
                    <a:cubicBezTo>
                      <a:pt x="2489397" y="80536"/>
                      <a:pt x="2253118" y="67540"/>
                      <a:pt x="1987304" y="61633"/>
                    </a:cubicBezTo>
                    <a:cubicBezTo>
                      <a:pt x="1721490" y="55726"/>
                      <a:pt x="1332811" y="54545"/>
                      <a:pt x="1079992" y="68722"/>
                    </a:cubicBezTo>
                    <a:cubicBezTo>
                      <a:pt x="827173" y="82899"/>
                      <a:pt x="623973" y="104164"/>
                      <a:pt x="470392" y="146694"/>
                    </a:cubicBezTo>
                    <a:cubicBezTo>
                      <a:pt x="316811" y="189224"/>
                      <a:pt x="215211" y="262470"/>
                      <a:pt x="158504" y="323903"/>
                    </a:cubicBezTo>
                    <a:cubicBezTo>
                      <a:pt x="101797" y="385335"/>
                      <a:pt x="120699" y="450312"/>
                      <a:pt x="130150" y="515289"/>
                    </a:cubicBezTo>
                    <a:cubicBezTo>
                      <a:pt x="139601" y="580266"/>
                      <a:pt x="164411" y="627522"/>
                      <a:pt x="215211" y="713764"/>
                    </a:cubicBezTo>
                    <a:cubicBezTo>
                      <a:pt x="266011" y="800006"/>
                      <a:pt x="352252" y="934684"/>
                      <a:pt x="434950" y="1032740"/>
                    </a:cubicBezTo>
                    <a:cubicBezTo>
                      <a:pt x="517648" y="1130796"/>
                      <a:pt x="626337" y="1234759"/>
                      <a:pt x="711397" y="1302099"/>
                    </a:cubicBezTo>
                    <a:cubicBezTo>
                      <a:pt x="796457" y="1369439"/>
                      <a:pt x="908690" y="1396611"/>
                      <a:pt x="945313" y="1436778"/>
                    </a:cubicBezTo>
                    <a:cubicBezTo>
                      <a:pt x="981936" y="1476945"/>
                      <a:pt x="947675" y="1532471"/>
                      <a:pt x="931136" y="1543103"/>
                    </a:cubicBezTo>
                    <a:cubicBezTo>
                      <a:pt x="914597" y="1553735"/>
                      <a:pt x="918141" y="1540740"/>
                      <a:pt x="846076" y="1486396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Manual Operation 15"/>
              <p:cNvSpPr/>
              <p:nvPr/>
            </p:nvSpPr>
            <p:spPr>
              <a:xfrm>
                <a:off x="5430984" y="4269318"/>
                <a:ext cx="1084470" cy="395705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0000"/>
                  <a:gd name="connsiteY0" fmla="*/ 0 h 12097"/>
                  <a:gd name="connsiteX1" fmla="*/ 10000 w 10000"/>
                  <a:gd name="connsiteY1" fmla="*/ 0 h 12097"/>
                  <a:gd name="connsiteX2" fmla="*/ 8000 w 10000"/>
                  <a:gd name="connsiteY2" fmla="*/ 10000 h 12097"/>
                  <a:gd name="connsiteX3" fmla="*/ 241 w 10000"/>
                  <a:gd name="connsiteY3" fmla="*/ 12097 h 12097"/>
                  <a:gd name="connsiteX4" fmla="*/ 0 w 10000"/>
                  <a:gd name="connsiteY4" fmla="*/ 0 h 12097"/>
                  <a:gd name="connsiteX0" fmla="*/ 0 w 10315"/>
                  <a:gd name="connsiteY0" fmla="*/ 0 h 12097"/>
                  <a:gd name="connsiteX1" fmla="*/ 10000 w 10315"/>
                  <a:gd name="connsiteY1" fmla="*/ 0 h 12097"/>
                  <a:gd name="connsiteX2" fmla="*/ 10315 w 10315"/>
                  <a:gd name="connsiteY2" fmla="*/ 11311 h 12097"/>
                  <a:gd name="connsiteX3" fmla="*/ 241 w 10315"/>
                  <a:gd name="connsiteY3" fmla="*/ 12097 h 12097"/>
                  <a:gd name="connsiteX4" fmla="*/ 0 w 10315"/>
                  <a:gd name="connsiteY4" fmla="*/ 0 h 12097"/>
                  <a:gd name="connsiteX0" fmla="*/ 0 w 12222"/>
                  <a:gd name="connsiteY0" fmla="*/ 524 h 12621"/>
                  <a:gd name="connsiteX1" fmla="*/ 12222 w 12222"/>
                  <a:gd name="connsiteY1" fmla="*/ 0 h 12621"/>
                  <a:gd name="connsiteX2" fmla="*/ 10315 w 12222"/>
                  <a:gd name="connsiteY2" fmla="*/ 11835 h 12621"/>
                  <a:gd name="connsiteX3" fmla="*/ 241 w 12222"/>
                  <a:gd name="connsiteY3" fmla="*/ 12621 h 12621"/>
                  <a:gd name="connsiteX4" fmla="*/ 0 w 12222"/>
                  <a:gd name="connsiteY4" fmla="*/ 524 h 12621"/>
                  <a:gd name="connsiteX0" fmla="*/ 0 w 13148"/>
                  <a:gd name="connsiteY0" fmla="*/ 524 h 12621"/>
                  <a:gd name="connsiteX1" fmla="*/ 13148 w 13148"/>
                  <a:gd name="connsiteY1" fmla="*/ 0 h 12621"/>
                  <a:gd name="connsiteX2" fmla="*/ 11241 w 13148"/>
                  <a:gd name="connsiteY2" fmla="*/ 11835 h 12621"/>
                  <a:gd name="connsiteX3" fmla="*/ 1167 w 13148"/>
                  <a:gd name="connsiteY3" fmla="*/ 12621 h 12621"/>
                  <a:gd name="connsiteX4" fmla="*/ 0 w 13148"/>
                  <a:gd name="connsiteY4" fmla="*/ 524 h 12621"/>
                  <a:gd name="connsiteX0" fmla="*/ 0 w 13148"/>
                  <a:gd name="connsiteY0" fmla="*/ 2044 h 14141"/>
                  <a:gd name="connsiteX1" fmla="*/ 13148 w 13148"/>
                  <a:gd name="connsiteY1" fmla="*/ 1520 h 14141"/>
                  <a:gd name="connsiteX2" fmla="*/ 11241 w 13148"/>
                  <a:gd name="connsiteY2" fmla="*/ 13355 h 14141"/>
                  <a:gd name="connsiteX3" fmla="*/ 1167 w 13148"/>
                  <a:gd name="connsiteY3" fmla="*/ 14141 h 14141"/>
                  <a:gd name="connsiteX4" fmla="*/ 0 w 13148"/>
                  <a:gd name="connsiteY4" fmla="*/ 2044 h 14141"/>
                  <a:gd name="connsiteX0" fmla="*/ 0 w 13611"/>
                  <a:gd name="connsiteY0" fmla="*/ 2208 h 13781"/>
                  <a:gd name="connsiteX1" fmla="*/ 13611 w 13611"/>
                  <a:gd name="connsiteY1" fmla="*/ 1160 h 13781"/>
                  <a:gd name="connsiteX2" fmla="*/ 11704 w 13611"/>
                  <a:gd name="connsiteY2" fmla="*/ 12995 h 13781"/>
                  <a:gd name="connsiteX3" fmla="*/ 1630 w 13611"/>
                  <a:gd name="connsiteY3" fmla="*/ 13781 h 13781"/>
                  <a:gd name="connsiteX4" fmla="*/ 0 w 13611"/>
                  <a:gd name="connsiteY4" fmla="*/ 2208 h 13781"/>
                  <a:gd name="connsiteX0" fmla="*/ 0 w 13611"/>
                  <a:gd name="connsiteY0" fmla="*/ 2208 h 13781"/>
                  <a:gd name="connsiteX1" fmla="*/ 13611 w 13611"/>
                  <a:gd name="connsiteY1" fmla="*/ 1160 h 13781"/>
                  <a:gd name="connsiteX2" fmla="*/ 11704 w 13611"/>
                  <a:gd name="connsiteY2" fmla="*/ 12995 h 13781"/>
                  <a:gd name="connsiteX3" fmla="*/ 1630 w 13611"/>
                  <a:gd name="connsiteY3" fmla="*/ 13781 h 13781"/>
                  <a:gd name="connsiteX4" fmla="*/ 0 w 13611"/>
                  <a:gd name="connsiteY4" fmla="*/ 2208 h 13781"/>
                  <a:gd name="connsiteX0" fmla="*/ 0 w 13611"/>
                  <a:gd name="connsiteY0" fmla="*/ 2208 h 14043"/>
                  <a:gd name="connsiteX1" fmla="*/ 13611 w 13611"/>
                  <a:gd name="connsiteY1" fmla="*/ 1160 h 14043"/>
                  <a:gd name="connsiteX2" fmla="*/ 11704 w 13611"/>
                  <a:gd name="connsiteY2" fmla="*/ 12995 h 14043"/>
                  <a:gd name="connsiteX3" fmla="*/ 1074 w 13611"/>
                  <a:gd name="connsiteY3" fmla="*/ 14043 h 14043"/>
                  <a:gd name="connsiteX4" fmla="*/ 0 w 13611"/>
                  <a:gd name="connsiteY4" fmla="*/ 2208 h 14043"/>
                  <a:gd name="connsiteX0" fmla="*/ 0 w 13611"/>
                  <a:gd name="connsiteY0" fmla="*/ 2208 h 14043"/>
                  <a:gd name="connsiteX1" fmla="*/ 13611 w 13611"/>
                  <a:gd name="connsiteY1" fmla="*/ 1160 h 14043"/>
                  <a:gd name="connsiteX2" fmla="*/ 11704 w 13611"/>
                  <a:gd name="connsiteY2" fmla="*/ 12995 h 14043"/>
                  <a:gd name="connsiteX3" fmla="*/ 1074 w 13611"/>
                  <a:gd name="connsiteY3" fmla="*/ 14043 h 14043"/>
                  <a:gd name="connsiteX4" fmla="*/ 0 w 13611"/>
                  <a:gd name="connsiteY4" fmla="*/ 2208 h 14043"/>
                  <a:gd name="connsiteX0" fmla="*/ 0 w 13611"/>
                  <a:gd name="connsiteY0" fmla="*/ 2208 h 14043"/>
                  <a:gd name="connsiteX1" fmla="*/ 13611 w 13611"/>
                  <a:gd name="connsiteY1" fmla="*/ 1160 h 14043"/>
                  <a:gd name="connsiteX2" fmla="*/ 11889 w 13611"/>
                  <a:gd name="connsiteY2" fmla="*/ 13519 h 14043"/>
                  <a:gd name="connsiteX3" fmla="*/ 1074 w 13611"/>
                  <a:gd name="connsiteY3" fmla="*/ 14043 h 14043"/>
                  <a:gd name="connsiteX4" fmla="*/ 0 w 13611"/>
                  <a:gd name="connsiteY4" fmla="*/ 2208 h 14043"/>
                  <a:gd name="connsiteX0" fmla="*/ 0 w 13611"/>
                  <a:gd name="connsiteY0" fmla="*/ 2208 h 14043"/>
                  <a:gd name="connsiteX1" fmla="*/ 13611 w 13611"/>
                  <a:gd name="connsiteY1" fmla="*/ 1160 h 14043"/>
                  <a:gd name="connsiteX2" fmla="*/ 11889 w 13611"/>
                  <a:gd name="connsiteY2" fmla="*/ 13519 h 14043"/>
                  <a:gd name="connsiteX3" fmla="*/ 1074 w 13611"/>
                  <a:gd name="connsiteY3" fmla="*/ 14043 h 14043"/>
                  <a:gd name="connsiteX4" fmla="*/ 0 w 13611"/>
                  <a:gd name="connsiteY4" fmla="*/ 2208 h 14043"/>
                  <a:gd name="connsiteX0" fmla="*/ 0 w 13611"/>
                  <a:gd name="connsiteY0" fmla="*/ 2208 h 14305"/>
                  <a:gd name="connsiteX1" fmla="*/ 13611 w 13611"/>
                  <a:gd name="connsiteY1" fmla="*/ 1160 h 14305"/>
                  <a:gd name="connsiteX2" fmla="*/ 11889 w 13611"/>
                  <a:gd name="connsiteY2" fmla="*/ 13519 h 14305"/>
                  <a:gd name="connsiteX3" fmla="*/ 1074 w 13611"/>
                  <a:gd name="connsiteY3" fmla="*/ 14305 h 14305"/>
                  <a:gd name="connsiteX4" fmla="*/ 0 w 13611"/>
                  <a:gd name="connsiteY4" fmla="*/ 2208 h 14305"/>
                  <a:gd name="connsiteX0" fmla="*/ 0 w 13611"/>
                  <a:gd name="connsiteY0" fmla="*/ 2208 h 14305"/>
                  <a:gd name="connsiteX1" fmla="*/ 13611 w 13611"/>
                  <a:gd name="connsiteY1" fmla="*/ 1160 h 14305"/>
                  <a:gd name="connsiteX2" fmla="*/ 11889 w 13611"/>
                  <a:gd name="connsiteY2" fmla="*/ 13519 h 14305"/>
                  <a:gd name="connsiteX3" fmla="*/ 1074 w 13611"/>
                  <a:gd name="connsiteY3" fmla="*/ 14305 h 14305"/>
                  <a:gd name="connsiteX4" fmla="*/ 0 w 13611"/>
                  <a:gd name="connsiteY4" fmla="*/ 2208 h 14305"/>
                  <a:gd name="connsiteX0" fmla="*/ 0 w 13611"/>
                  <a:gd name="connsiteY0" fmla="*/ 2208 h 14305"/>
                  <a:gd name="connsiteX1" fmla="*/ 13611 w 13611"/>
                  <a:gd name="connsiteY1" fmla="*/ 1160 h 14305"/>
                  <a:gd name="connsiteX2" fmla="*/ 11889 w 13611"/>
                  <a:gd name="connsiteY2" fmla="*/ 13519 h 14305"/>
                  <a:gd name="connsiteX3" fmla="*/ 1074 w 13611"/>
                  <a:gd name="connsiteY3" fmla="*/ 14305 h 14305"/>
                  <a:gd name="connsiteX4" fmla="*/ 0 w 13611"/>
                  <a:gd name="connsiteY4" fmla="*/ 2208 h 14305"/>
                  <a:gd name="connsiteX0" fmla="*/ 0 w 13796"/>
                  <a:gd name="connsiteY0" fmla="*/ 1904 h 14001"/>
                  <a:gd name="connsiteX1" fmla="*/ 13796 w 13796"/>
                  <a:gd name="connsiteY1" fmla="*/ 1905 h 14001"/>
                  <a:gd name="connsiteX2" fmla="*/ 11889 w 13796"/>
                  <a:gd name="connsiteY2" fmla="*/ 13215 h 14001"/>
                  <a:gd name="connsiteX3" fmla="*/ 1074 w 13796"/>
                  <a:gd name="connsiteY3" fmla="*/ 14001 h 14001"/>
                  <a:gd name="connsiteX4" fmla="*/ 0 w 13796"/>
                  <a:gd name="connsiteY4" fmla="*/ 1904 h 14001"/>
                  <a:gd name="connsiteX0" fmla="*/ 0 w 13796"/>
                  <a:gd name="connsiteY0" fmla="*/ 2365 h 14462"/>
                  <a:gd name="connsiteX1" fmla="*/ 13796 w 13796"/>
                  <a:gd name="connsiteY1" fmla="*/ 2366 h 14462"/>
                  <a:gd name="connsiteX2" fmla="*/ 11889 w 13796"/>
                  <a:gd name="connsiteY2" fmla="*/ 13676 h 14462"/>
                  <a:gd name="connsiteX3" fmla="*/ 1074 w 13796"/>
                  <a:gd name="connsiteY3" fmla="*/ 14462 h 14462"/>
                  <a:gd name="connsiteX4" fmla="*/ 0 w 13796"/>
                  <a:gd name="connsiteY4" fmla="*/ 2365 h 14462"/>
                  <a:gd name="connsiteX0" fmla="*/ 0 w 14166"/>
                  <a:gd name="connsiteY0" fmla="*/ 2276 h 14635"/>
                  <a:gd name="connsiteX1" fmla="*/ 14166 w 14166"/>
                  <a:gd name="connsiteY1" fmla="*/ 2539 h 14635"/>
                  <a:gd name="connsiteX2" fmla="*/ 12259 w 14166"/>
                  <a:gd name="connsiteY2" fmla="*/ 13849 h 14635"/>
                  <a:gd name="connsiteX3" fmla="*/ 1444 w 14166"/>
                  <a:gd name="connsiteY3" fmla="*/ 14635 h 14635"/>
                  <a:gd name="connsiteX4" fmla="*/ 0 w 14166"/>
                  <a:gd name="connsiteY4" fmla="*/ 2276 h 14635"/>
                  <a:gd name="connsiteX0" fmla="*/ 0 w 14166"/>
                  <a:gd name="connsiteY0" fmla="*/ 2276 h 14635"/>
                  <a:gd name="connsiteX1" fmla="*/ 14166 w 14166"/>
                  <a:gd name="connsiteY1" fmla="*/ 2539 h 14635"/>
                  <a:gd name="connsiteX2" fmla="*/ 12444 w 14166"/>
                  <a:gd name="connsiteY2" fmla="*/ 14373 h 14635"/>
                  <a:gd name="connsiteX3" fmla="*/ 1444 w 14166"/>
                  <a:gd name="connsiteY3" fmla="*/ 14635 h 14635"/>
                  <a:gd name="connsiteX4" fmla="*/ 0 w 14166"/>
                  <a:gd name="connsiteY4" fmla="*/ 2276 h 14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66" h="14635">
                    <a:moveTo>
                      <a:pt x="0" y="2276"/>
                    </a:moveTo>
                    <a:cubicBezTo>
                      <a:pt x="7161" y="-2094"/>
                      <a:pt x="11450" y="879"/>
                      <a:pt x="14166" y="2539"/>
                    </a:cubicBezTo>
                    <a:lnTo>
                      <a:pt x="12444" y="14373"/>
                    </a:lnTo>
                    <a:cubicBezTo>
                      <a:pt x="9024" y="11927"/>
                      <a:pt x="4679" y="12363"/>
                      <a:pt x="1444" y="14635"/>
                    </a:cubicBezTo>
                    <a:cubicBezTo>
                      <a:pt x="901" y="10865"/>
                      <a:pt x="1191" y="8405"/>
                      <a:pt x="0" y="2276"/>
                    </a:cubicBezTo>
                    <a:close/>
                  </a:path>
                </a:pathLst>
              </a:custGeom>
              <a:solidFill>
                <a:srgbClr val="528674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392806" y="4283081"/>
                <a:ext cx="120992" cy="115098"/>
              </a:xfrm>
              <a:prstGeom prst="ellipse">
                <a:avLst/>
              </a:prstGeom>
              <a:solidFill>
                <a:srgbClr val="68AC97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5490205" y="4586735"/>
                <a:ext cx="120992" cy="115098"/>
              </a:xfrm>
              <a:prstGeom prst="ellipse">
                <a:avLst/>
              </a:prstGeom>
              <a:solidFill>
                <a:srgbClr val="68AC97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6432379" y="4293084"/>
                <a:ext cx="120992" cy="115098"/>
              </a:xfrm>
              <a:prstGeom prst="ellipse">
                <a:avLst/>
              </a:prstGeom>
              <a:solidFill>
                <a:srgbClr val="68AC97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6331363" y="4587213"/>
                <a:ext cx="120992" cy="115098"/>
              </a:xfrm>
              <a:prstGeom prst="ellipse">
                <a:avLst/>
              </a:prstGeom>
              <a:solidFill>
                <a:srgbClr val="68AC97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5461350" y="4719021"/>
                <a:ext cx="1015270" cy="63583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400000" algn="ctr" rotWithShape="0">
                  <a:schemeClr val="accent1">
                    <a:lumMod val="75000"/>
                    <a:alpha val="67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4495174" y="4357163"/>
                <a:ext cx="870850" cy="444049"/>
                <a:chOff x="4495174" y="4357163"/>
                <a:chExt cx="870850" cy="444049"/>
              </a:xfrm>
              <a:effectLst>
                <a:outerShdw dist="508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61" name="Rectangle 60"/>
                <p:cNvSpPr/>
                <p:nvPr/>
              </p:nvSpPr>
              <p:spPr>
                <a:xfrm rot="3504256" flipV="1">
                  <a:off x="4371981" y="4599413"/>
                  <a:ext cx="324992" cy="78606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548" h="67896">
                      <a:moveTo>
                        <a:pt x="65857" y="14214"/>
                      </a:moveTo>
                      <a:cubicBezTo>
                        <a:pt x="182706" y="28226"/>
                        <a:pt x="240984" y="4738"/>
                        <a:pt x="328548" y="0"/>
                      </a:cubicBezTo>
                      <a:lnTo>
                        <a:pt x="328548" y="67896"/>
                      </a:lnTo>
                      <a:lnTo>
                        <a:pt x="0" y="67896"/>
                      </a:lnTo>
                      <a:lnTo>
                        <a:pt x="65857" y="14214"/>
                      </a:ln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 rot="21017226">
                  <a:off x="4572964" y="4605656"/>
                  <a:ext cx="793060" cy="119599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 rot="21004212">
                  <a:off x="4499127" y="4357163"/>
                  <a:ext cx="840193" cy="322222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5" name="Group 64"/>
              <p:cNvGrpSpPr/>
              <p:nvPr/>
            </p:nvGrpSpPr>
            <p:grpSpPr>
              <a:xfrm flipH="1">
                <a:off x="6530671" y="4410399"/>
                <a:ext cx="889449" cy="444049"/>
                <a:chOff x="4495174" y="4357163"/>
                <a:chExt cx="870850" cy="444049"/>
              </a:xfrm>
              <a:effectLst>
                <a:outerShdw dist="381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66" name="Rectangle 60"/>
                <p:cNvSpPr/>
                <p:nvPr/>
              </p:nvSpPr>
              <p:spPr>
                <a:xfrm rot="3504256" flipV="1">
                  <a:off x="4371981" y="4599413"/>
                  <a:ext cx="324992" cy="78606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548" h="67896">
                      <a:moveTo>
                        <a:pt x="65857" y="14214"/>
                      </a:moveTo>
                      <a:cubicBezTo>
                        <a:pt x="182706" y="28226"/>
                        <a:pt x="240984" y="4738"/>
                        <a:pt x="328548" y="0"/>
                      </a:cubicBezTo>
                      <a:lnTo>
                        <a:pt x="328548" y="67896"/>
                      </a:lnTo>
                      <a:lnTo>
                        <a:pt x="0" y="67896"/>
                      </a:lnTo>
                      <a:lnTo>
                        <a:pt x="65857" y="14214"/>
                      </a:ln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Rectangle 59"/>
                <p:cNvSpPr/>
                <p:nvPr/>
              </p:nvSpPr>
              <p:spPr>
                <a:xfrm rot="21017226">
                  <a:off x="4572964" y="4605656"/>
                  <a:ext cx="793060" cy="119599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10"/>
                <p:cNvSpPr/>
                <p:nvPr/>
              </p:nvSpPr>
              <p:spPr>
                <a:xfrm rot="21004212">
                  <a:off x="4499127" y="4357163"/>
                  <a:ext cx="840193" cy="322222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" name="Oval 9"/>
              <p:cNvSpPr/>
              <p:nvPr/>
            </p:nvSpPr>
            <p:spPr>
              <a:xfrm>
                <a:off x="5474414" y="4692273"/>
                <a:ext cx="978234" cy="602638"/>
              </a:xfrm>
              <a:prstGeom prst="ellipse">
                <a:avLst/>
              </a:pr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5419142" y="4312945"/>
                <a:ext cx="58124" cy="57325"/>
              </a:xfrm>
              <a:prstGeom prst="ellipse">
                <a:avLst/>
              </a:prstGeom>
              <a:solidFill>
                <a:srgbClr val="2B48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5524099" y="4616300"/>
                <a:ext cx="58124" cy="57325"/>
              </a:xfrm>
              <a:prstGeom prst="ellipse">
                <a:avLst/>
              </a:prstGeom>
              <a:solidFill>
                <a:srgbClr val="2B48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6464890" y="4321970"/>
                <a:ext cx="58124" cy="57325"/>
              </a:xfrm>
              <a:prstGeom prst="ellipse">
                <a:avLst/>
              </a:prstGeom>
              <a:solidFill>
                <a:srgbClr val="2B48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6365316" y="4622972"/>
                <a:ext cx="58124" cy="57325"/>
              </a:xfrm>
              <a:prstGeom prst="ellipse">
                <a:avLst/>
              </a:prstGeom>
              <a:solidFill>
                <a:srgbClr val="2B48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20745131">
                <a:off x="4514261" y="4339173"/>
                <a:ext cx="838124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Upload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 rot="521128">
                <a:off x="6544277" y="4394421"/>
                <a:ext cx="921856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Webcast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543414" y="4201153"/>
                <a:ext cx="999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ln>
                      <a:solidFill>
                        <a:srgbClr val="1C4C3B"/>
                      </a:solidFill>
                    </a:ln>
                    <a:solidFill>
                      <a:schemeClr val="bg1"/>
                    </a:solidFill>
                    <a:latin typeface="Matryoshka" charset="0"/>
                    <a:ea typeface="Matryoshka" charset="0"/>
                    <a:cs typeface="Matryoshka" charset="0"/>
                  </a:rPr>
                  <a:t>HOME</a:t>
                </a:r>
                <a:endParaRPr lang="en-US" sz="2400" dirty="0">
                  <a:ln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710270" y="4856490"/>
                <a:ext cx="522480" cy="303596"/>
              </a:xfrm>
              <a:prstGeom prst="ellipse">
                <a:avLst/>
              </a:prstGeom>
              <a:solidFill>
                <a:srgbClr val="528674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Delay 38"/>
              <p:cNvSpPr/>
              <p:nvPr/>
            </p:nvSpPr>
            <p:spPr>
              <a:xfrm rot="16200000">
                <a:off x="5781487" y="4695115"/>
                <a:ext cx="366530" cy="442676"/>
              </a:xfrm>
              <a:custGeom>
                <a:avLst/>
                <a:gdLst>
                  <a:gd name="connsiteX0" fmla="*/ 0 w 381632"/>
                  <a:gd name="connsiteY0" fmla="*/ 0 h 451684"/>
                  <a:gd name="connsiteX1" fmla="*/ 190816 w 381632"/>
                  <a:gd name="connsiteY1" fmla="*/ 0 h 451684"/>
                  <a:gd name="connsiteX2" fmla="*/ 381632 w 381632"/>
                  <a:gd name="connsiteY2" fmla="*/ 225842 h 451684"/>
                  <a:gd name="connsiteX3" fmla="*/ 190816 w 381632"/>
                  <a:gd name="connsiteY3" fmla="*/ 451684 h 451684"/>
                  <a:gd name="connsiteX4" fmla="*/ 0 w 381632"/>
                  <a:gd name="connsiteY4" fmla="*/ 451684 h 451684"/>
                  <a:gd name="connsiteX5" fmla="*/ 0 w 381632"/>
                  <a:gd name="connsiteY5" fmla="*/ 0 h 451684"/>
                  <a:gd name="connsiteX0" fmla="*/ 56444 w 438076"/>
                  <a:gd name="connsiteY0" fmla="*/ 0 h 451684"/>
                  <a:gd name="connsiteX1" fmla="*/ 247260 w 438076"/>
                  <a:gd name="connsiteY1" fmla="*/ 0 h 451684"/>
                  <a:gd name="connsiteX2" fmla="*/ 438076 w 438076"/>
                  <a:gd name="connsiteY2" fmla="*/ 225842 h 451684"/>
                  <a:gd name="connsiteX3" fmla="*/ 247260 w 438076"/>
                  <a:gd name="connsiteY3" fmla="*/ 451684 h 451684"/>
                  <a:gd name="connsiteX4" fmla="*/ 56444 w 438076"/>
                  <a:gd name="connsiteY4" fmla="*/ 451684 h 451684"/>
                  <a:gd name="connsiteX5" fmla="*/ 56444 w 438076"/>
                  <a:gd name="connsiteY5" fmla="*/ 0 h 451684"/>
                  <a:gd name="connsiteX0" fmla="*/ 85987 w 467619"/>
                  <a:gd name="connsiteY0" fmla="*/ 0 h 451684"/>
                  <a:gd name="connsiteX1" fmla="*/ 276803 w 467619"/>
                  <a:gd name="connsiteY1" fmla="*/ 0 h 451684"/>
                  <a:gd name="connsiteX2" fmla="*/ 467619 w 467619"/>
                  <a:gd name="connsiteY2" fmla="*/ 225842 h 451684"/>
                  <a:gd name="connsiteX3" fmla="*/ 276803 w 467619"/>
                  <a:gd name="connsiteY3" fmla="*/ 451684 h 451684"/>
                  <a:gd name="connsiteX4" fmla="*/ 85987 w 467619"/>
                  <a:gd name="connsiteY4" fmla="*/ 451684 h 451684"/>
                  <a:gd name="connsiteX5" fmla="*/ 85987 w 467619"/>
                  <a:gd name="connsiteY5" fmla="*/ 0 h 451684"/>
                  <a:gd name="connsiteX0" fmla="*/ 82673 w 464305"/>
                  <a:gd name="connsiteY0" fmla="*/ 0 h 451684"/>
                  <a:gd name="connsiteX1" fmla="*/ 273489 w 464305"/>
                  <a:gd name="connsiteY1" fmla="*/ 0 h 451684"/>
                  <a:gd name="connsiteX2" fmla="*/ 464305 w 464305"/>
                  <a:gd name="connsiteY2" fmla="*/ 225842 h 451684"/>
                  <a:gd name="connsiteX3" fmla="*/ 273489 w 464305"/>
                  <a:gd name="connsiteY3" fmla="*/ 451684 h 451684"/>
                  <a:gd name="connsiteX4" fmla="*/ 82673 w 464305"/>
                  <a:gd name="connsiteY4" fmla="*/ 451684 h 451684"/>
                  <a:gd name="connsiteX5" fmla="*/ 82673 w 464305"/>
                  <a:gd name="connsiteY5" fmla="*/ 0 h 451684"/>
                  <a:gd name="connsiteX0" fmla="*/ 82673 w 472772"/>
                  <a:gd name="connsiteY0" fmla="*/ 0 h 451684"/>
                  <a:gd name="connsiteX1" fmla="*/ 273489 w 472772"/>
                  <a:gd name="connsiteY1" fmla="*/ 0 h 451684"/>
                  <a:gd name="connsiteX2" fmla="*/ 472772 w 472772"/>
                  <a:gd name="connsiteY2" fmla="*/ 217378 h 451684"/>
                  <a:gd name="connsiteX3" fmla="*/ 273489 w 472772"/>
                  <a:gd name="connsiteY3" fmla="*/ 451684 h 451684"/>
                  <a:gd name="connsiteX4" fmla="*/ 82673 w 472772"/>
                  <a:gd name="connsiteY4" fmla="*/ 451684 h 451684"/>
                  <a:gd name="connsiteX5" fmla="*/ 82673 w 472772"/>
                  <a:gd name="connsiteY5" fmla="*/ 0 h 451684"/>
                  <a:gd name="connsiteX0" fmla="*/ 111859 w 449757"/>
                  <a:gd name="connsiteY0" fmla="*/ 0 h 451684"/>
                  <a:gd name="connsiteX1" fmla="*/ 250474 w 449757"/>
                  <a:gd name="connsiteY1" fmla="*/ 0 h 451684"/>
                  <a:gd name="connsiteX2" fmla="*/ 449757 w 449757"/>
                  <a:gd name="connsiteY2" fmla="*/ 217378 h 451684"/>
                  <a:gd name="connsiteX3" fmla="*/ 250474 w 449757"/>
                  <a:gd name="connsiteY3" fmla="*/ 451684 h 451684"/>
                  <a:gd name="connsiteX4" fmla="*/ 59658 w 449757"/>
                  <a:gd name="connsiteY4" fmla="*/ 451684 h 451684"/>
                  <a:gd name="connsiteX5" fmla="*/ 111859 w 449757"/>
                  <a:gd name="connsiteY5" fmla="*/ 0 h 451684"/>
                  <a:gd name="connsiteX0" fmla="*/ 82673 w 420571"/>
                  <a:gd name="connsiteY0" fmla="*/ 0 h 451687"/>
                  <a:gd name="connsiteX1" fmla="*/ 221288 w 420571"/>
                  <a:gd name="connsiteY1" fmla="*/ 0 h 451687"/>
                  <a:gd name="connsiteX2" fmla="*/ 420571 w 420571"/>
                  <a:gd name="connsiteY2" fmla="*/ 217378 h 451687"/>
                  <a:gd name="connsiteX3" fmla="*/ 221288 w 420571"/>
                  <a:gd name="connsiteY3" fmla="*/ 451684 h 451687"/>
                  <a:gd name="connsiteX4" fmla="*/ 82671 w 420571"/>
                  <a:gd name="connsiteY4" fmla="*/ 451687 h 451687"/>
                  <a:gd name="connsiteX5" fmla="*/ 82673 w 420571"/>
                  <a:gd name="connsiteY5" fmla="*/ 0 h 451687"/>
                  <a:gd name="connsiteX0" fmla="*/ 106725 w 444623"/>
                  <a:gd name="connsiteY0" fmla="*/ 0 h 451687"/>
                  <a:gd name="connsiteX1" fmla="*/ 245340 w 444623"/>
                  <a:gd name="connsiteY1" fmla="*/ 0 h 451687"/>
                  <a:gd name="connsiteX2" fmla="*/ 444623 w 444623"/>
                  <a:gd name="connsiteY2" fmla="*/ 217378 h 451687"/>
                  <a:gd name="connsiteX3" fmla="*/ 245340 w 444623"/>
                  <a:gd name="connsiteY3" fmla="*/ 451684 h 451687"/>
                  <a:gd name="connsiteX4" fmla="*/ 106723 w 444623"/>
                  <a:gd name="connsiteY4" fmla="*/ 451687 h 451687"/>
                  <a:gd name="connsiteX5" fmla="*/ 106725 w 444623"/>
                  <a:gd name="connsiteY5" fmla="*/ 0 h 451687"/>
                  <a:gd name="connsiteX0" fmla="*/ 114061 w 451959"/>
                  <a:gd name="connsiteY0" fmla="*/ 0 h 451687"/>
                  <a:gd name="connsiteX1" fmla="*/ 252676 w 451959"/>
                  <a:gd name="connsiteY1" fmla="*/ 0 h 451687"/>
                  <a:gd name="connsiteX2" fmla="*/ 451959 w 451959"/>
                  <a:gd name="connsiteY2" fmla="*/ 217378 h 451687"/>
                  <a:gd name="connsiteX3" fmla="*/ 252676 w 451959"/>
                  <a:gd name="connsiteY3" fmla="*/ 451684 h 451687"/>
                  <a:gd name="connsiteX4" fmla="*/ 114059 w 451959"/>
                  <a:gd name="connsiteY4" fmla="*/ 451687 h 451687"/>
                  <a:gd name="connsiteX5" fmla="*/ 114061 w 451959"/>
                  <a:gd name="connsiteY5" fmla="*/ 0 h 451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1959" h="451687">
                    <a:moveTo>
                      <a:pt x="114061" y="0"/>
                    </a:moveTo>
                    <a:lnTo>
                      <a:pt x="252676" y="0"/>
                    </a:lnTo>
                    <a:cubicBezTo>
                      <a:pt x="358061" y="0"/>
                      <a:pt x="451959" y="92649"/>
                      <a:pt x="451959" y="217378"/>
                    </a:cubicBezTo>
                    <a:cubicBezTo>
                      <a:pt x="451959" y="342107"/>
                      <a:pt x="358061" y="451684"/>
                      <a:pt x="252676" y="451684"/>
                    </a:cubicBezTo>
                    <a:lnTo>
                      <a:pt x="114059" y="451687"/>
                    </a:lnTo>
                    <a:cubicBezTo>
                      <a:pt x="-50182" y="317889"/>
                      <a:pt x="-25353" y="124477"/>
                      <a:pt x="114061" y="0"/>
                    </a:cubicBezTo>
                    <a:close/>
                  </a:path>
                </a:pathLst>
              </a:custGeom>
              <a:solidFill>
                <a:srgbClr val="E7FD9D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 44"/>
              <p:cNvSpPr/>
              <p:nvPr/>
            </p:nvSpPr>
            <p:spPr>
              <a:xfrm>
                <a:off x="5801481" y="4722460"/>
                <a:ext cx="678658" cy="620007"/>
              </a:xfrm>
              <a:custGeom>
                <a:avLst/>
                <a:gdLst>
                  <a:gd name="connsiteX0" fmla="*/ 252186 w 678658"/>
                  <a:gd name="connsiteY0" fmla="*/ 27340 h 620007"/>
                  <a:gd name="connsiteX1" fmla="*/ 243719 w 678658"/>
                  <a:gd name="connsiteY1" fmla="*/ 315207 h 620007"/>
                  <a:gd name="connsiteX2" fmla="*/ 48986 w 678658"/>
                  <a:gd name="connsiteY2" fmla="*/ 425273 h 620007"/>
                  <a:gd name="connsiteX3" fmla="*/ 286052 w 678658"/>
                  <a:gd name="connsiteY3" fmla="*/ 442207 h 620007"/>
                  <a:gd name="connsiteX4" fmla="*/ 328386 w 678658"/>
                  <a:gd name="connsiteY4" fmla="*/ 577673 h 620007"/>
                  <a:gd name="connsiteX5" fmla="*/ 48986 w 678658"/>
                  <a:gd name="connsiteY5" fmla="*/ 586140 h 620007"/>
                  <a:gd name="connsiteX6" fmla="*/ 32052 w 678658"/>
                  <a:gd name="connsiteY6" fmla="*/ 620007 h 620007"/>
                  <a:gd name="connsiteX7" fmla="*/ 379186 w 678658"/>
                  <a:gd name="connsiteY7" fmla="*/ 603073 h 620007"/>
                  <a:gd name="connsiteX8" fmla="*/ 658586 w 678658"/>
                  <a:gd name="connsiteY8" fmla="*/ 433740 h 620007"/>
                  <a:gd name="connsiteX9" fmla="*/ 633186 w 678658"/>
                  <a:gd name="connsiteY9" fmla="*/ 196673 h 620007"/>
                  <a:gd name="connsiteX10" fmla="*/ 446919 w 678658"/>
                  <a:gd name="connsiteY10" fmla="*/ 35807 h 620007"/>
                  <a:gd name="connsiteX11" fmla="*/ 252186 w 678658"/>
                  <a:gd name="connsiteY11" fmla="*/ 27340 h 620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78658" h="620007">
                    <a:moveTo>
                      <a:pt x="252186" y="27340"/>
                    </a:moveTo>
                    <a:cubicBezTo>
                      <a:pt x="218319" y="73906"/>
                      <a:pt x="277586" y="248885"/>
                      <a:pt x="243719" y="315207"/>
                    </a:cubicBezTo>
                    <a:cubicBezTo>
                      <a:pt x="209852" y="381529"/>
                      <a:pt x="41931" y="404106"/>
                      <a:pt x="48986" y="425273"/>
                    </a:cubicBezTo>
                    <a:cubicBezTo>
                      <a:pt x="56041" y="446440"/>
                      <a:pt x="239485" y="416807"/>
                      <a:pt x="286052" y="442207"/>
                    </a:cubicBezTo>
                    <a:cubicBezTo>
                      <a:pt x="332619" y="467607"/>
                      <a:pt x="367897" y="553684"/>
                      <a:pt x="328386" y="577673"/>
                    </a:cubicBezTo>
                    <a:cubicBezTo>
                      <a:pt x="288875" y="601662"/>
                      <a:pt x="98375" y="579084"/>
                      <a:pt x="48986" y="586140"/>
                    </a:cubicBezTo>
                    <a:cubicBezTo>
                      <a:pt x="-403" y="593196"/>
                      <a:pt x="-22981" y="617185"/>
                      <a:pt x="32052" y="620007"/>
                    </a:cubicBezTo>
                    <a:lnTo>
                      <a:pt x="379186" y="603073"/>
                    </a:lnTo>
                    <a:cubicBezTo>
                      <a:pt x="483608" y="572029"/>
                      <a:pt x="616253" y="501473"/>
                      <a:pt x="658586" y="433740"/>
                    </a:cubicBezTo>
                    <a:cubicBezTo>
                      <a:pt x="700919" y="366007"/>
                      <a:pt x="668464" y="262995"/>
                      <a:pt x="633186" y="196673"/>
                    </a:cubicBezTo>
                    <a:cubicBezTo>
                      <a:pt x="597908" y="130351"/>
                      <a:pt x="510419" y="71085"/>
                      <a:pt x="446919" y="35807"/>
                    </a:cubicBezTo>
                    <a:cubicBezTo>
                      <a:pt x="383419" y="529"/>
                      <a:pt x="286053" y="-19226"/>
                      <a:pt x="252186" y="27340"/>
                    </a:cubicBezTo>
                    <a:close/>
                  </a:path>
                </a:pathLst>
              </a:custGeom>
              <a:solidFill>
                <a:schemeClr val="dk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TextBox 101"/>
            <p:cNvSpPr txBox="1"/>
            <p:nvPr/>
          </p:nvSpPr>
          <p:spPr>
            <a:xfrm>
              <a:off x="8708374" y="5265510"/>
              <a:ext cx="2216627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 smtClean="0">
                  <a:ln w="0">
                    <a:noFill/>
                  </a:ln>
                  <a:solidFill>
                    <a:schemeClr val="bg1"/>
                  </a:solidFill>
                  <a:ea typeface="Abadi MT Condensed Light" charset="0"/>
                  <a:cs typeface="Abadi MT Condensed Light" charset="0"/>
                </a:rPr>
                <a:t>BIILD-IT- YOURSELF LABORATORY</a:t>
              </a:r>
              <a:endParaRPr lang="en-US" sz="1100" b="1" dirty="0">
                <a:ln w="0">
                  <a:noFill/>
                </a:ln>
                <a:solidFill>
                  <a:schemeClr val="bg1"/>
                </a:solidFill>
                <a:ea typeface="Abadi MT Condensed Light" charset="0"/>
                <a:cs typeface="Abadi MT Condensed Light" charset="0"/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 rot="21448507">
              <a:off x="5665198" y="4756364"/>
              <a:ext cx="9218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i="1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Login</a:t>
              </a:r>
              <a:endParaRPr lang="en-US" sz="11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368130" y="3926541"/>
            <a:ext cx="3079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 transparency in cable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Block Arc 43"/>
          <p:cNvSpPr/>
          <p:nvPr/>
        </p:nvSpPr>
        <p:spPr>
          <a:xfrm>
            <a:off x="9836716" y="1064611"/>
            <a:ext cx="724123" cy="957707"/>
          </a:xfrm>
          <a:prstGeom prst="blockArc">
            <a:avLst>
              <a:gd name="adj1" fmla="val 10800000"/>
              <a:gd name="adj2" fmla="val 166816"/>
              <a:gd name="adj3" fmla="val 18937"/>
            </a:avLst>
          </a:prstGeom>
          <a:solidFill>
            <a:srgbClr val="528674"/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Can 41"/>
          <p:cNvSpPr/>
          <p:nvPr/>
        </p:nvSpPr>
        <p:spPr>
          <a:xfrm rot="10800000">
            <a:off x="9832352" y="1291975"/>
            <a:ext cx="237974" cy="269366"/>
          </a:xfrm>
          <a:prstGeom prst="can">
            <a:avLst>
              <a:gd name="adj" fmla="val 50000"/>
            </a:avLst>
          </a:prstGeom>
          <a:solidFill>
            <a:srgbClr val="3B6243"/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an 42"/>
          <p:cNvSpPr/>
          <p:nvPr/>
        </p:nvSpPr>
        <p:spPr>
          <a:xfrm rot="10800000">
            <a:off x="9783001" y="1361477"/>
            <a:ext cx="336676" cy="269366"/>
          </a:xfrm>
          <a:prstGeom prst="can">
            <a:avLst>
              <a:gd name="adj" fmla="val 50000"/>
            </a:avLst>
          </a:prstGeom>
          <a:solidFill>
            <a:srgbClr val="3B6243"/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203587" y="1571923"/>
            <a:ext cx="1255776" cy="1098276"/>
          </a:xfrm>
          <a:prstGeom prst="rect">
            <a:avLst/>
          </a:prstGeom>
          <a:solidFill>
            <a:srgbClr val="3B6243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  </a:t>
            </a:r>
            <a:endParaRPr lang="en-US" dirty="0"/>
          </a:p>
        </p:txBody>
      </p:sp>
      <p:sp>
        <p:nvSpPr>
          <p:cNvPr id="24" name="Freeform 23"/>
          <p:cNvSpPr/>
          <p:nvPr/>
        </p:nvSpPr>
        <p:spPr>
          <a:xfrm>
            <a:off x="7732017" y="1488755"/>
            <a:ext cx="4084821" cy="1054678"/>
          </a:xfrm>
          <a:custGeom>
            <a:avLst/>
            <a:gdLst>
              <a:gd name="connsiteX0" fmla="*/ 82384 w 4084821"/>
              <a:gd name="connsiteY0" fmla="*/ 817829 h 1054678"/>
              <a:gd name="connsiteX1" fmla="*/ 422626 w 4084821"/>
              <a:gd name="connsiteY1" fmla="*/ 456322 h 1054678"/>
              <a:gd name="connsiteX2" fmla="*/ 642365 w 4084821"/>
              <a:gd name="connsiteY2" fmla="*/ 38108 h 1054678"/>
              <a:gd name="connsiteX3" fmla="*/ 741602 w 4084821"/>
              <a:gd name="connsiteY3" fmla="*/ 16843 h 1054678"/>
              <a:gd name="connsiteX4" fmla="*/ 1202347 w 4084821"/>
              <a:gd name="connsiteY4" fmla="*/ 16843 h 1054678"/>
              <a:gd name="connsiteX5" fmla="*/ 3165826 w 4084821"/>
              <a:gd name="connsiteY5" fmla="*/ 16843 h 1054678"/>
              <a:gd name="connsiteX6" fmla="*/ 3888840 w 4084821"/>
              <a:gd name="connsiteY6" fmla="*/ 9755 h 1054678"/>
              <a:gd name="connsiteX7" fmla="*/ 4066049 w 4084821"/>
              <a:gd name="connsiteY7" fmla="*/ 130257 h 1054678"/>
              <a:gd name="connsiteX8" fmla="*/ 4066049 w 4084821"/>
              <a:gd name="connsiteY8" fmla="*/ 307466 h 1054678"/>
              <a:gd name="connsiteX9" fmla="*/ 3945547 w 4084821"/>
              <a:gd name="connsiteY9" fmla="*/ 527206 h 1054678"/>
              <a:gd name="connsiteX10" fmla="*/ 3605305 w 4084821"/>
              <a:gd name="connsiteY10" fmla="*/ 839094 h 1054678"/>
              <a:gd name="connsiteX11" fmla="*/ 2690905 w 4084821"/>
              <a:gd name="connsiteY11" fmla="*/ 1016303 h 1054678"/>
              <a:gd name="connsiteX12" fmla="*/ 259593 w 4084821"/>
              <a:gd name="connsiteY12" fmla="*/ 1037569 h 1054678"/>
              <a:gd name="connsiteX13" fmla="*/ 82384 w 4084821"/>
              <a:gd name="connsiteY13" fmla="*/ 817829 h 1054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084821" h="1054678">
                <a:moveTo>
                  <a:pt x="82384" y="817829"/>
                </a:moveTo>
                <a:cubicBezTo>
                  <a:pt x="109556" y="720955"/>
                  <a:pt x="329296" y="586276"/>
                  <a:pt x="422626" y="456322"/>
                </a:cubicBezTo>
                <a:cubicBezTo>
                  <a:pt x="515956" y="326368"/>
                  <a:pt x="589202" y="111354"/>
                  <a:pt x="642365" y="38108"/>
                </a:cubicBezTo>
                <a:cubicBezTo>
                  <a:pt x="695528" y="-35139"/>
                  <a:pt x="648272" y="20387"/>
                  <a:pt x="741602" y="16843"/>
                </a:cubicBezTo>
                <a:cubicBezTo>
                  <a:pt x="834932" y="13299"/>
                  <a:pt x="1202347" y="16843"/>
                  <a:pt x="1202347" y="16843"/>
                </a:cubicBezTo>
                <a:lnTo>
                  <a:pt x="3165826" y="16843"/>
                </a:lnTo>
                <a:cubicBezTo>
                  <a:pt x="3613575" y="15662"/>
                  <a:pt x="3738803" y="-9147"/>
                  <a:pt x="3888840" y="9755"/>
                </a:cubicBezTo>
                <a:cubicBezTo>
                  <a:pt x="4038877" y="28657"/>
                  <a:pt x="4036514" y="80639"/>
                  <a:pt x="4066049" y="130257"/>
                </a:cubicBezTo>
                <a:cubicBezTo>
                  <a:pt x="4095584" y="179875"/>
                  <a:pt x="4086133" y="241308"/>
                  <a:pt x="4066049" y="307466"/>
                </a:cubicBezTo>
                <a:cubicBezTo>
                  <a:pt x="4045965" y="373624"/>
                  <a:pt x="4022338" y="438601"/>
                  <a:pt x="3945547" y="527206"/>
                </a:cubicBezTo>
                <a:cubicBezTo>
                  <a:pt x="3868756" y="615811"/>
                  <a:pt x="3814412" y="757578"/>
                  <a:pt x="3605305" y="839094"/>
                </a:cubicBezTo>
                <a:cubicBezTo>
                  <a:pt x="3396198" y="920610"/>
                  <a:pt x="3248523" y="983224"/>
                  <a:pt x="2690905" y="1016303"/>
                </a:cubicBezTo>
                <a:cubicBezTo>
                  <a:pt x="2133287" y="1049382"/>
                  <a:pt x="687258" y="1071829"/>
                  <a:pt x="259593" y="1037569"/>
                </a:cubicBezTo>
                <a:cubicBezTo>
                  <a:pt x="-168072" y="1003309"/>
                  <a:pt x="55212" y="914703"/>
                  <a:pt x="82384" y="817829"/>
                </a:cubicBezTo>
                <a:close/>
              </a:path>
            </a:pathLst>
          </a:custGeom>
          <a:solidFill>
            <a:srgbClr val="5498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795268" y="1561940"/>
            <a:ext cx="1255776" cy="1032903"/>
          </a:xfrm>
          <a:prstGeom prst="rect">
            <a:avLst/>
          </a:prstGeom>
          <a:solidFill>
            <a:srgbClr val="3B6243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236018" y="1502703"/>
            <a:ext cx="3958948" cy="1138434"/>
          </a:xfrm>
          <a:custGeom>
            <a:avLst/>
            <a:gdLst>
              <a:gd name="connsiteX0" fmla="*/ 4094824 w 4103622"/>
              <a:gd name="connsiteY0" fmla="*/ 746737 h 1156925"/>
              <a:gd name="connsiteX1" fmla="*/ 3931792 w 4103622"/>
              <a:gd name="connsiteY1" fmla="*/ 526998 h 1156925"/>
              <a:gd name="connsiteX2" fmla="*/ 3768759 w 4103622"/>
              <a:gd name="connsiteY2" fmla="*/ 200933 h 1156925"/>
              <a:gd name="connsiteX3" fmla="*/ 3712052 w 4103622"/>
              <a:gd name="connsiteY3" fmla="*/ 44988 h 1156925"/>
              <a:gd name="connsiteX4" fmla="*/ 3697875 w 4103622"/>
              <a:gd name="connsiteY4" fmla="*/ 30812 h 1156925"/>
              <a:gd name="connsiteX5" fmla="*/ 3634080 w 4103622"/>
              <a:gd name="connsiteY5" fmla="*/ 23723 h 1156925"/>
              <a:gd name="connsiteX6" fmla="*/ 578992 w 4103622"/>
              <a:gd name="connsiteY6" fmla="*/ 16635 h 1156925"/>
              <a:gd name="connsiteX7" fmla="*/ 4833 w 4103622"/>
              <a:gd name="connsiteY7" fmla="*/ 264728 h 1156925"/>
              <a:gd name="connsiteX8" fmla="*/ 671140 w 4103622"/>
              <a:gd name="connsiteY8" fmla="*/ 1072802 h 1156925"/>
              <a:gd name="connsiteX9" fmla="*/ 756201 w 4103622"/>
              <a:gd name="connsiteY9" fmla="*/ 1136598 h 1156925"/>
              <a:gd name="connsiteX10" fmla="*/ 1968312 w 4103622"/>
              <a:gd name="connsiteY10" fmla="*/ 1115333 h 1156925"/>
              <a:gd name="connsiteX11" fmla="*/ 3648257 w 4103622"/>
              <a:gd name="connsiteY11" fmla="*/ 1108244 h 1156925"/>
              <a:gd name="connsiteX12" fmla="*/ 4094824 w 4103622"/>
              <a:gd name="connsiteY12" fmla="*/ 746737 h 115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103622" h="1156925">
                <a:moveTo>
                  <a:pt x="4094824" y="746737"/>
                </a:moveTo>
                <a:cubicBezTo>
                  <a:pt x="4142080" y="649863"/>
                  <a:pt x="3986136" y="617965"/>
                  <a:pt x="3931792" y="526998"/>
                </a:cubicBezTo>
                <a:cubicBezTo>
                  <a:pt x="3877448" y="436031"/>
                  <a:pt x="3805382" y="281268"/>
                  <a:pt x="3768759" y="200933"/>
                </a:cubicBezTo>
                <a:cubicBezTo>
                  <a:pt x="3732136" y="120598"/>
                  <a:pt x="3723866" y="73341"/>
                  <a:pt x="3712052" y="44988"/>
                </a:cubicBezTo>
                <a:cubicBezTo>
                  <a:pt x="3700238" y="16635"/>
                  <a:pt x="3710870" y="34356"/>
                  <a:pt x="3697875" y="30812"/>
                </a:cubicBezTo>
                <a:cubicBezTo>
                  <a:pt x="3684880" y="27268"/>
                  <a:pt x="3634080" y="23723"/>
                  <a:pt x="3634080" y="23723"/>
                </a:cubicBezTo>
                <a:cubicBezTo>
                  <a:pt x="3114266" y="21360"/>
                  <a:pt x="1183866" y="-23533"/>
                  <a:pt x="578992" y="16635"/>
                </a:cubicBezTo>
                <a:cubicBezTo>
                  <a:pt x="-25883" y="56802"/>
                  <a:pt x="-10525" y="88700"/>
                  <a:pt x="4833" y="264728"/>
                </a:cubicBezTo>
                <a:cubicBezTo>
                  <a:pt x="20191" y="440756"/>
                  <a:pt x="545912" y="927490"/>
                  <a:pt x="671140" y="1072802"/>
                </a:cubicBezTo>
                <a:cubicBezTo>
                  <a:pt x="796368" y="1218114"/>
                  <a:pt x="540006" y="1129510"/>
                  <a:pt x="756201" y="1136598"/>
                </a:cubicBezTo>
                <a:cubicBezTo>
                  <a:pt x="972396" y="1143686"/>
                  <a:pt x="1968312" y="1115333"/>
                  <a:pt x="1968312" y="1115333"/>
                </a:cubicBezTo>
                <a:cubicBezTo>
                  <a:pt x="2450321" y="1110607"/>
                  <a:pt x="3292657" y="1166132"/>
                  <a:pt x="3648257" y="1108244"/>
                </a:cubicBezTo>
                <a:cubicBezTo>
                  <a:pt x="4003857" y="1050356"/>
                  <a:pt x="4047568" y="843611"/>
                  <a:pt x="4094824" y="746737"/>
                </a:cubicBezTo>
                <a:close/>
              </a:path>
            </a:pathLst>
          </a:custGeom>
          <a:solidFill>
            <a:srgbClr val="5498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 </a:t>
            </a:r>
            <a:endParaRPr lang="en-US" dirty="0"/>
          </a:p>
        </p:txBody>
      </p:sp>
      <p:sp>
        <p:nvSpPr>
          <p:cNvPr id="26" name="Freeform 25"/>
          <p:cNvSpPr/>
          <p:nvPr/>
        </p:nvSpPr>
        <p:spPr>
          <a:xfrm>
            <a:off x="8323859" y="1516580"/>
            <a:ext cx="3513318" cy="985689"/>
          </a:xfrm>
          <a:custGeom>
            <a:avLst/>
            <a:gdLst>
              <a:gd name="connsiteX0" fmla="*/ 2823238 w 3513318"/>
              <a:gd name="connsiteY0" fmla="*/ 985284 h 985689"/>
              <a:gd name="connsiteX1" fmla="*/ 2943741 w 3513318"/>
              <a:gd name="connsiteY1" fmla="*/ 758456 h 985689"/>
              <a:gd name="connsiteX2" fmla="*/ 3170568 w 3513318"/>
              <a:gd name="connsiteY2" fmla="*/ 517451 h 985689"/>
              <a:gd name="connsiteX3" fmla="*/ 3283982 w 3513318"/>
              <a:gd name="connsiteY3" fmla="*/ 326065 h 985689"/>
              <a:gd name="connsiteX4" fmla="*/ 3227275 w 3513318"/>
              <a:gd name="connsiteY4" fmla="*/ 155944 h 985689"/>
              <a:gd name="connsiteX5" fmla="*/ 3042978 w 3513318"/>
              <a:gd name="connsiteY5" fmla="*/ 99237 h 985689"/>
              <a:gd name="connsiteX6" fmla="*/ 2638941 w 3513318"/>
              <a:gd name="connsiteY6" fmla="*/ 99237 h 985689"/>
              <a:gd name="connsiteX7" fmla="*/ 420280 w 3513318"/>
              <a:gd name="connsiteY7" fmla="*/ 106325 h 985689"/>
              <a:gd name="connsiteX8" fmla="*/ 72950 w 3513318"/>
              <a:gd name="connsiteY8" fmla="*/ 113414 h 985689"/>
              <a:gd name="connsiteX9" fmla="*/ 2066 w 3513318"/>
              <a:gd name="connsiteY9" fmla="*/ 42530 h 985689"/>
              <a:gd name="connsiteX10" fmla="*/ 115480 w 3513318"/>
              <a:gd name="connsiteY10" fmla="*/ 7088 h 985689"/>
              <a:gd name="connsiteX11" fmla="*/ 661285 w 3513318"/>
              <a:gd name="connsiteY11" fmla="*/ 0 h 985689"/>
              <a:gd name="connsiteX12" fmla="*/ 2731089 w 3513318"/>
              <a:gd name="connsiteY12" fmla="*/ 0 h 985689"/>
              <a:gd name="connsiteX13" fmla="*/ 3411573 w 3513318"/>
              <a:gd name="connsiteY13" fmla="*/ 42530 h 985689"/>
              <a:gd name="connsiteX14" fmla="*/ 3489545 w 3513318"/>
              <a:gd name="connsiteY14" fmla="*/ 269358 h 985689"/>
              <a:gd name="connsiteX15" fmla="*/ 3206010 w 3513318"/>
              <a:gd name="connsiteY15" fmla="*/ 701749 h 985689"/>
              <a:gd name="connsiteX16" fmla="*/ 2823238 w 3513318"/>
              <a:gd name="connsiteY16" fmla="*/ 985284 h 985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13318" h="985689">
                <a:moveTo>
                  <a:pt x="2823238" y="985284"/>
                </a:moveTo>
                <a:cubicBezTo>
                  <a:pt x="2779526" y="994735"/>
                  <a:pt x="2885853" y="836428"/>
                  <a:pt x="2943741" y="758456"/>
                </a:cubicBezTo>
                <a:cubicBezTo>
                  <a:pt x="3001629" y="680484"/>
                  <a:pt x="3113861" y="589516"/>
                  <a:pt x="3170568" y="517451"/>
                </a:cubicBezTo>
                <a:cubicBezTo>
                  <a:pt x="3227275" y="445386"/>
                  <a:pt x="3274531" y="386316"/>
                  <a:pt x="3283982" y="326065"/>
                </a:cubicBezTo>
                <a:cubicBezTo>
                  <a:pt x="3293433" y="265814"/>
                  <a:pt x="3267442" y="193749"/>
                  <a:pt x="3227275" y="155944"/>
                </a:cubicBezTo>
                <a:cubicBezTo>
                  <a:pt x="3187108" y="118139"/>
                  <a:pt x="3141034" y="108688"/>
                  <a:pt x="3042978" y="99237"/>
                </a:cubicBezTo>
                <a:cubicBezTo>
                  <a:pt x="2944922" y="89786"/>
                  <a:pt x="2638941" y="99237"/>
                  <a:pt x="2638941" y="99237"/>
                </a:cubicBezTo>
                <a:lnTo>
                  <a:pt x="420280" y="106325"/>
                </a:lnTo>
                <a:cubicBezTo>
                  <a:pt x="-7385" y="108688"/>
                  <a:pt x="142652" y="124046"/>
                  <a:pt x="72950" y="113414"/>
                </a:cubicBezTo>
                <a:cubicBezTo>
                  <a:pt x="3248" y="102782"/>
                  <a:pt x="-5022" y="60251"/>
                  <a:pt x="2066" y="42530"/>
                </a:cubicBezTo>
                <a:cubicBezTo>
                  <a:pt x="9154" y="24809"/>
                  <a:pt x="5610" y="14176"/>
                  <a:pt x="115480" y="7088"/>
                </a:cubicBezTo>
                <a:cubicBezTo>
                  <a:pt x="225350" y="0"/>
                  <a:pt x="661285" y="0"/>
                  <a:pt x="661285" y="0"/>
                </a:cubicBezTo>
                <a:lnTo>
                  <a:pt x="2731089" y="0"/>
                </a:lnTo>
                <a:cubicBezTo>
                  <a:pt x="3189470" y="7088"/>
                  <a:pt x="3285164" y="-2363"/>
                  <a:pt x="3411573" y="42530"/>
                </a:cubicBezTo>
                <a:cubicBezTo>
                  <a:pt x="3537982" y="87423"/>
                  <a:pt x="3523806" y="159488"/>
                  <a:pt x="3489545" y="269358"/>
                </a:cubicBezTo>
                <a:cubicBezTo>
                  <a:pt x="3455285" y="379228"/>
                  <a:pt x="3313517" y="582428"/>
                  <a:pt x="3206010" y="701749"/>
                </a:cubicBezTo>
                <a:cubicBezTo>
                  <a:pt x="3098503" y="821070"/>
                  <a:pt x="2866950" y="975833"/>
                  <a:pt x="2823238" y="985284"/>
                </a:cubicBezTo>
                <a:close/>
              </a:path>
            </a:pathLst>
          </a:custGeom>
          <a:solidFill>
            <a:srgbClr val="2A5A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8455639" y="1707840"/>
            <a:ext cx="803925" cy="206703"/>
          </a:xfrm>
          <a:custGeom>
            <a:avLst/>
            <a:gdLst>
              <a:gd name="connsiteX0" fmla="*/ 0 w 767531"/>
              <a:gd name="connsiteY0" fmla="*/ 0 h 197604"/>
              <a:gd name="connsiteX1" fmla="*/ 767531 w 767531"/>
              <a:gd name="connsiteY1" fmla="*/ 0 h 197604"/>
              <a:gd name="connsiteX2" fmla="*/ 767531 w 767531"/>
              <a:gd name="connsiteY2" fmla="*/ 197604 h 197604"/>
              <a:gd name="connsiteX3" fmla="*/ 0 w 767531"/>
              <a:gd name="connsiteY3" fmla="*/ 197604 h 197604"/>
              <a:gd name="connsiteX4" fmla="*/ 0 w 767531"/>
              <a:gd name="connsiteY4" fmla="*/ 0 h 197604"/>
              <a:gd name="connsiteX0" fmla="*/ 45493 w 767531"/>
              <a:gd name="connsiteY0" fmla="*/ 4550 h 197604"/>
              <a:gd name="connsiteX1" fmla="*/ 767531 w 767531"/>
              <a:gd name="connsiteY1" fmla="*/ 0 h 197604"/>
              <a:gd name="connsiteX2" fmla="*/ 767531 w 767531"/>
              <a:gd name="connsiteY2" fmla="*/ 197604 h 197604"/>
              <a:gd name="connsiteX3" fmla="*/ 0 w 767531"/>
              <a:gd name="connsiteY3" fmla="*/ 197604 h 197604"/>
              <a:gd name="connsiteX4" fmla="*/ 45493 w 767531"/>
              <a:gd name="connsiteY4" fmla="*/ 4550 h 197604"/>
              <a:gd name="connsiteX0" fmla="*/ 45493 w 767531"/>
              <a:gd name="connsiteY0" fmla="*/ 4550 h 197604"/>
              <a:gd name="connsiteX1" fmla="*/ 767531 w 767531"/>
              <a:gd name="connsiteY1" fmla="*/ 0 h 197604"/>
              <a:gd name="connsiteX2" fmla="*/ 767531 w 767531"/>
              <a:gd name="connsiteY2" fmla="*/ 197604 h 197604"/>
              <a:gd name="connsiteX3" fmla="*/ 0 w 767531"/>
              <a:gd name="connsiteY3" fmla="*/ 197604 h 197604"/>
              <a:gd name="connsiteX4" fmla="*/ 45493 w 767531"/>
              <a:gd name="connsiteY4" fmla="*/ 4550 h 197604"/>
              <a:gd name="connsiteX0" fmla="*/ 81887 w 803925"/>
              <a:gd name="connsiteY0" fmla="*/ 4550 h 206703"/>
              <a:gd name="connsiteX1" fmla="*/ 803925 w 803925"/>
              <a:gd name="connsiteY1" fmla="*/ 0 h 206703"/>
              <a:gd name="connsiteX2" fmla="*/ 803925 w 803925"/>
              <a:gd name="connsiteY2" fmla="*/ 197604 h 206703"/>
              <a:gd name="connsiteX3" fmla="*/ 0 w 803925"/>
              <a:gd name="connsiteY3" fmla="*/ 206703 h 206703"/>
              <a:gd name="connsiteX4" fmla="*/ 81887 w 803925"/>
              <a:gd name="connsiteY4" fmla="*/ 4550 h 206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3925" h="206703">
                <a:moveTo>
                  <a:pt x="81887" y="4550"/>
                </a:moveTo>
                <a:lnTo>
                  <a:pt x="803925" y="0"/>
                </a:lnTo>
                <a:lnTo>
                  <a:pt x="803925" y="197604"/>
                </a:lnTo>
                <a:lnTo>
                  <a:pt x="0" y="206703"/>
                </a:lnTo>
                <a:cubicBezTo>
                  <a:pt x="15164" y="142352"/>
                  <a:pt x="80370" y="128041"/>
                  <a:pt x="81887" y="455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56704" y="1707840"/>
            <a:ext cx="767531" cy="197604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0401955" y="1707860"/>
            <a:ext cx="767531" cy="197604"/>
          </a:xfrm>
          <a:prstGeom prst="rect">
            <a:avLst/>
          </a:prstGeom>
          <a:solidFill>
            <a:schemeClr val="bg1"/>
          </a:solidFill>
          <a:ln>
            <a:solidFill>
              <a:srgbClr val="00286A"/>
            </a:solidFill>
          </a:ln>
          <a:effectLst>
            <a:innerShdw dist="381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/>
          <p:cNvSpPr/>
          <p:nvPr/>
        </p:nvSpPr>
        <p:spPr>
          <a:xfrm>
            <a:off x="212046" y="1531690"/>
            <a:ext cx="3705312" cy="698049"/>
          </a:xfrm>
          <a:custGeom>
            <a:avLst/>
            <a:gdLst>
              <a:gd name="connsiteX0" fmla="*/ 366896 w 3705312"/>
              <a:gd name="connsiteY0" fmla="*/ 664934 h 698049"/>
              <a:gd name="connsiteX1" fmla="*/ 234816 w 3705312"/>
              <a:gd name="connsiteY1" fmla="*/ 380454 h 698049"/>
              <a:gd name="connsiteX2" fmla="*/ 255136 w 3705312"/>
              <a:gd name="connsiteY2" fmla="*/ 187414 h 698049"/>
              <a:gd name="connsiteX3" fmla="*/ 427856 w 3705312"/>
              <a:gd name="connsiteY3" fmla="*/ 126454 h 698049"/>
              <a:gd name="connsiteX4" fmla="*/ 752976 w 3705312"/>
              <a:gd name="connsiteY4" fmla="*/ 116294 h 698049"/>
              <a:gd name="connsiteX5" fmla="*/ 2073776 w 3705312"/>
              <a:gd name="connsiteY5" fmla="*/ 126454 h 698049"/>
              <a:gd name="connsiteX6" fmla="*/ 3028816 w 3705312"/>
              <a:gd name="connsiteY6" fmla="*/ 126454 h 698049"/>
              <a:gd name="connsiteX7" fmla="*/ 3486016 w 3705312"/>
              <a:gd name="connsiteY7" fmla="*/ 146774 h 698049"/>
              <a:gd name="connsiteX8" fmla="*/ 3699376 w 3705312"/>
              <a:gd name="connsiteY8" fmla="*/ 156934 h 698049"/>
              <a:gd name="connsiteX9" fmla="*/ 3607936 w 3705312"/>
              <a:gd name="connsiteY9" fmla="*/ 14694 h 698049"/>
              <a:gd name="connsiteX10" fmla="*/ 3221856 w 3705312"/>
              <a:gd name="connsiteY10" fmla="*/ 4534 h 698049"/>
              <a:gd name="connsiteX11" fmla="*/ 752976 w 3705312"/>
              <a:gd name="connsiteY11" fmla="*/ 4534 h 698049"/>
              <a:gd name="connsiteX12" fmla="*/ 173856 w 3705312"/>
              <a:gd name="connsiteY12" fmla="*/ 45174 h 698049"/>
              <a:gd name="connsiteX13" fmla="*/ 11296 w 3705312"/>
              <a:gd name="connsiteY13" fmla="*/ 156934 h 698049"/>
              <a:gd name="connsiteX14" fmla="*/ 41776 w 3705312"/>
              <a:gd name="connsiteY14" fmla="*/ 319494 h 698049"/>
              <a:gd name="connsiteX15" fmla="*/ 265296 w 3705312"/>
              <a:gd name="connsiteY15" fmla="*/ 654774 h 698049"/>
              <a:gd name="connsiteX16" fmla="*/ 366896 w 3705312"/>
              <a:gd name="connsiteY16" fmla="*/ 664934 h 698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05312" h="698049">
                <a:moveTo>
                  <a:pt x="366896" y="664934"/>
                </a:moveTo>
                <a:cubicBezTo>
                  <a:pt x="361816" y="619214"/>
                  <a:pt x="253443" y="460041"/>
                  <a:pt x="234816" y="380454"/>
                </a:cubicBezTo>
                <a:cubicBezTo>
                  <a:pt x="216189" y="300867"/>
                  <a:pt x="222963" y="229747"/>
                  <a:pt x="255136" y="187414"/>
                </a:cubicBezTo>
                <a:cubicBezTo>
                  <a:pt x="287309" y="145081"/>
                  <a:pt x="344883" y="138307"/>
                  <a:pt x="427856" y="126454"/>
                </a:cubicBezTo>
                <a:cubicBezTo>
                  <a:pt x="510829" y="114601"/>
                  <a:pt x="752976" y="116294"/>
                  <a:pt x="752976" y="116294"/>
                </a:cubicBezTo>
                <a:lnTo>
                  <a:pt x="2073776" y="126454"/>
                </a:lnTo>
                <a:lnTo>
                  <a:pt x="3028816" y="126454"/>
                </a:lnTo>
                <a:cubicBezTo>
                  <a:pt x="3264189" y="129841"/>
                  <a:pt x="3486016" y="146774"/>
                  <a:pt x="3486016" y="146774"/>
                </a:cubicBezTo>
                <a:cubicBezTo>
                  <a:pt x="3597776" y="151854"/>
                  <a:pt x="3679056" y="178947"/>
                  <a:pt x="3699376" y="156934"/>
                </a:cubicBezTo>
                <a:cubicBezTo>
                  <a:pt x="3719696" y="134921"/>
                  <a:pt x="3687522" y="40094"/>
                  <a:pt x="3607936" y="14694"/>
                </a:cubicBezTo>
                <a:cubicBezTo>
                  <a:pt x="3528350" y="-10706"/>
                  <a:pt x="3221856" y="4534"/>
                  <a:pt x="3221856" y="4534"/>
                </a:cubicBezTo>
                <a:lnTo>
                  <a:pt x="752976" y="4534"/>
                </a:lnTo>
                <a:cubicBezTo>
                  <a:pt x="244976" y="11307"/>
                  <a:pt x="297469" y="19774"/>
                  <a:pt x="173856" y="45174"/>
                </a:cubicBezTo>
                <a:cubicBezTo>
                  <a:pt x="50243" y="70574"/>
                  <a:pt x="33309" y="111214"/>
                  <a:pt x="11296" y="156934"/>
                </a:cubicBezTo>
                <a:cubicBezTo>
                  <a:pt x="-10717" y="202654"/>
                  <a:pt x="-557" y="236521"/>
                  <a:pt x="41776" y="319494"/>
                </a:cubicBezTo>
                <a:cubicBezTo>
                  <a:pt x="84109" y="402467"/>
                  <a:pt x="212803" y="598894"/>
                  <a:pt x="265296" y="654774"/>
                </a:cubicBezTo>
                <a:cubicBezTo>
                  <a:pt x="317789" y="710654"/>
                  <a:pt x="371976" y="710654"/>
                  <a:pt x="366896" y="664934"/>
                </a:cubicBezTo>
                <a:close/>
              </a:path>
            </a:pathLst>
          </a:custGeom>
          <a:solidFill>
            <a:srgbClr val="2A5A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1269542" y="1744692"/>
            <a:ext cx="1438110" cy="207155"/>
          </a:xfrm>
          <a:custGeom>
            <a:avLst/>
            <a:gdLst>
              <a:gd name="connsiteX0" fmla="*/ 0 w 1424256"/>
              <a:gd name="connsiteY0" fmla="*/ 0 h 207155"/>
              <a:gd name="connsiteX1" fmla="*/ 1424256 w 1424256"/>
              <a:gd name="connsiteY1" fmla="*/ 0 h 207155"/>
              <a:gd name="connsiteX2" fmla="*/ 1424256 w 1424256"/>
              <a:gd name="connsiteY2" fmla="*/ 207155 h 207155"/>
              <a:gd name="connsiteX3" fmla="*/ 0 w 1424256"/>
              <a:gd name="connsiteY3" fmla="*/ 207155 h 207155"/>
              <a:gd name="connsiteX4" fmla="*/ 0 w 1424256"/>
              <a:gd name="connsiteY4" fmla="*/ 0 h 207155"/>
              <a:gd name="connsiteX0" fmla="*/ 0 w 1424256"/>
              <a:gd name="connsiteY0" fmla="*/ 0 h 207155"/>
              <a:gd name="connsiteX1" fmla="*/ 1424256 w 1424256"/>
              <a:gd name="connsiteY1" fmla="*/ 0 h 207155"/>
              <a:gd name="connsiteX2" fmla="*/ 1424256 w 1424256"/>
              <a:gd name="connsiteY2" fmla="*/ 207155 h 207155"/>
              <a:gd name="connsiteX3" fmla="*/ 0 w 1424256"/>
              <a:gd name="connsiteY3" fmla="*/ 207155 h 207155"/>
              <a:gd name="connsiteX4" fmla="*/ 0 w 1424256"/>
              <a:gd name="connsiteY4" fmla="*/ 0 h 207155"/>
              <a:gd name="connsiteX0" fmla="*/ 0 w 1424256"/>
              <a:gd name="connsiteY0" fmla="*/ 0 h 207155"/>
              <a:gd name="connsiteX1" fmla="*/ 1424256 w 1424256"/>
              <a:gd name="connsiteY1" fmla="*/ 0 h 207155"/>
              <a:gd name="connsiteX2" fmla="*/ 1424256 w 1424256"/>
              <a:gd name="connsiteY2" fmla="*/ 207155 h 207155"/>
              <a:gd name="connsiteX3" fmla="*/ 0 w 1424256"/>
              <a:gd name="connsiteY3" fmla="*/ 207155 h 207155"/>
              <a:gd name="connsiteX4" fmla="*/ 0 w 1424256"/>
              <a:gd name="connsiteY4" fmla="*/ 0 h 207155"/>
              <a:gd name="connsiteX0" fmla="*/ 10109 w 1434365"/>
              <a:gd name="connsiteY0" fmla="*/ 0 h 207155"/>
              <a:gd name="connsiteX1" fmla="*/ 1434365 w 1434365"/>
              <a:gd name="connsiteY1" fmla="*/ 0 h 207155"/>
              <a:gd name="connsiteX2" fmla="*/ 1434365 w 1434365"/>
              <a:gd name="connsiteY2" fmla="*/ 207155 h 207155"/>
              <a:gd name="connsiteX3" fmla="*/ 10109 w 1434365"/>
              <a:gd name="connsiteY3" fmla="*/ 207155 h 207155"/>
              <a:gd name="connsiteX4" fmla="*/ 10109 w 1434365"/>
              <a:gd name="connsiteY4" fmla="*/ 0 h 207155"/>
              <a:gd name="connsiteX0" fmla="*/ 13854 w 1438110"/>
              <a:gd name="connsiteY0" fmla="*/ 0 h 207155"/>
              <a:gd name="connsiteX1" fmla="*/ 1438110 w 1438110"/>
              <a:gd name="connsiteY1" fmla="*/ 0 h 207155"/>
              <a:gd name="connsiteX2" fmla="*/ 1438110 w 1438110"/>
              <a:gd name="connsiteY2" fmla="*/ 207155 h 207155"/>
              <a:gd name="connsiteX3" fmla="*/ 13854 w 1438110"/>
              <a:gd name="connsiteY3" fmla="*/ 207155 h 207155"/>
              <a:gd name="connsiteX4" fmla="*/ 13854 w 1438110"/>
              <a:gd name="connsiteY4" fmla="*/ 0 h 207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110" h="207155">
                <a:moveTo>
                  <a:pt x="13854" y="0"/>
                </a:moveTo>
                <a:lnTo>
                  <a:pt x="1438110" y="0"/>
                </a:lnTo>
                <a:cubicBezTo>
                  <a:pt x="1424462" y="91798"/>
                  <a:pt x="1424462" y="133554"/>
                  <a:pt x="1438110" y="207155"/>
                </a:cubicBezTo>
                <a:lnTo>
                  <a:pt x="13854" y="207155"/>
                </a:lnTo>
                <a:cubicBezTo>
                  <a:pt x="207" y="156300"/>
                  <a:pt x="-8893" y="78151"/>
                  <a:pt x="1385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286A"/>
            </a:solidFill>
          </a:ln>
          <a:effectLst>
            <a:innerShdw dist="50800" dir="138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127000" y="1427377"/>
            <a:ext cx="4181206" cy="1397846"/>
          </a:xfrm>
          <a:custGeom>
            <a:avLst/>
            <a:gdLst>
              <a:gd name="connsiteX0" fmla="*/ 748993 w 4181206"/>
              <a:gd name="connsiteY0" fmla="*/ 1335475 h 1397846"/>
              <a:gd name="connsiteX1" fmla="*/ 230833 w 4181206"/>
              <a:gd name="connsiteY1" fmla="*/ 624275 h 1397846"/>
              <a:gd name="connsiteX2" fmla="*/ 17473 w 4181206"/>
              <a:gd name="connsiteY2" fmla="*/ 349955 h 1397846"/>
              <a:gd name="connsiteX3" fmla="*/ 27633 w 4181206"/>
              <a:gd name="connsiteY3" fmla="*/ 167075 h 1397846"/>
              <a:gd name="connsiteX4" fmla="*/ 149553 w 4181206"/>
              <a:gd name="connsiteY4" fmla="*/ 65475 h 1397846"/>
              <a:gd name="connsiteX5" fmla="*/ 454353 w 4181206"/>
              <a:gd name="connsiteY5" fmla="*/ 4515 h 1397846"/>
              <a:gd name="connsiteX6" fmla="*/ 1053793 w 4181206"/>
              <a:gd name="connsiteY6" fmla="*/ 4515 h 1397846"/>
              <a:gd name="connsiteX7" fmla="*/ 2079953 w 4181206"/>
              <a:gd name="connsiteY7" fmla="*/ 14675 h 1397846"/>
              <a:gd name="connsiteX8" fmla="*/ 2760673 w 4181206"/>
              <a:gd name="connsiteY8" fmla="*/ 14675 h 1397846"/>
              <a:gd name="connsiteX9" fmla="*/ 3502353 w 4181206"/>
              <a:gd name="connsiteY9" fmla="*/ 24835 h 1397846"/>
              <a:gd name="connsiteX10" fmla="*/ 3715713 w 4181206"/>
              <a:gd name="connsiteY10" fmla="*/ 24835 h 1397846"/>
              <a:gd name="connsiteX11" fmla="*/ 3746193 w 4181206"/>
              <a:gd name="connsiteY11" fmla="*/ 95955 h 1397846"/>
              <a:gd name="connsiteX12" fmla="*/ 3898593 w 4181206"/>
              <a:gd name="connsiteY12" fmla="*/ 410915 h 1397846"/>
              <a:gd name="connsiteX13" fmla="*/ 4152593 w 4181206"/>
              <a:gd name="connsiteY13" fmla="*/ 746195 h 1397846"/>
              <a:gd name="connsiteX14" fmla="*/ 4162753 w 4181206"/>
              <a:gd name="connsiteY14" fmla="*/ 888435 h 1397846"/>
              <a:gd name="connsiteX15" fmla="*/ 4040833 w 4181206"/>
              <a:gd name="connsiteY15" fmla="*/ 898595 h 1397846"/>
              <a:gd name="connsiteX16" fmla="*/ 4020513 w 4181206"/>
              <a:gd name="connsiteY16" fmla="*/ 766515 h 1397846"/>
              <a:gd name="connsiteX17" fmla="*/ 3827473 w 4181206"/>
              <a:gd name="connsiteY17" fmla="*/ 522675 h 1397846"/>
              <a:gd name="connsiteX18" fmla="*/ 3705553 w 4181206"/>
              <a:gd name="connsiteY18" fmla="*/ 248355 h 1397846"/>
              <a:gd name="connsiteX19" fmla="*/ 3664913 w 4181206"/>
              <a:gd name="connsiteY19" fmla="*/ 146755 h 1397846"/>
              <a:gd name="connsiteX20" fmla="*/ 3522673 w 4181206"/>
              <a:gd name="connsiteY20" fmla="*/ 146755 h 1397846"/>
              <a:gd name="connsiteX21" fmla="*/ 2384753 w 4181206"/>
              <a:gd name="connsiteY21" fmla="*/ 146755 h 1397846"/>
              <a:gd name="connsiteX22" fmla="*/ 1358593 w 4181206"/>
              <a:gd name="connsiteY22" fmla="*/ 136595 h 1397846"/>
              <a:gd name="connsiteX23" fmla="*/ 718513 w 4181206"/>
              <a:gd name="connsiteY23" fmla="*/ 136595 h 1397846"/>
              <a:gd name="connsiteX24" fmla="*/ 444193 w 4181206"/>
              <a:gd name="connsiteY24" fmla="*/ 136595 h 1397846"/>
              <a:gd name="connsiteX25" fmla="*/ 281633 w 4181206"/>
              <a:gd name="connsiteY25" fmla="*/ 167075 h 1397846"/>
              <a:gd name="connsiteX26" fmla="*/ 200353 w 4181206"/>
              <a:gd name="connsiteY26" fmla="*/ 268675 h 1397846"/>
              <a:gd name="connsiteX27" fmla="*/ 230833 w 4181206"/>
              <a:gd name="connsiteY27" fmla="*/ 421075 h 1397846"/>
              <a:gd name="connsiteX28" fmla="*/ 555953 w 4181206"/>
              <a:gd name="connsiteY28" fmla="*/ 807155 h 1397846"/>
              <a:gd name="connsiteX29" fmla="*/ 911553 w 4181206"/>
              <a:gd name="connsiteY29" fmla="*/ 1213555 h 1397846"/>
              <a:gd name="connsiteX30" fmla="*/ 962353 w 4181206"/>
              <a:gd name="connsiteY30" fmla="*/ 1345635 h 1397846"/>
              <a:gd name="connsiteX31" fmla="*/ 748993 w 4181206"/>
              <a:gd name="connsiteY31" fmla="*/ 1335475 h 1397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181206" h="1397846">
                <a:moveTo>
                  <a:pt x="748993" y="1335475"/>
                </a:moveTo>
                <a:cubicBezTo>
                  <a:pt x="627073" y="1215248"/>
                  <a:pt x="352753" y="788528"/>
                  <a:pt x="230833" y="624275"/>
                </a:cubicBezTo>
                <a:cubicBezTo>
                  <a:pt x="108913" y="460022"/>
                  <a:pt x="51340" y="426155"/>
                  <a:pt x="17473" y="349955"/>
                </a:cubicBezTo>
                <a:cubicBezTo>
                  <a:pt x="-16394" y="273755"/>
                  <a:pt x="5620" y="214488"/>
                  <a:pt x="27633" y="167075"/>
                </a:cubicBezTo>
                <a:cubicBezTo>
                  <a:pt x="49646" y="119662"/>
                  <a:pt x="78433" y="92568"/>
                  <a:pt x="149553" y="65475"/>
                </a:cubicBezTo>
                <a:cubicBezTo>
                  <a:pt x="220673" y="38382"/>
                  <a:pt x="303646" y="14675"/>
                  <a:pt x="454353" y="4515"/>
                </a:cubicBezTo>
                <a:cubicBezTo>
                  <a:pt x="605060" y="-5645"/>
                  <a:pt x="1053793" y="4515"/>
                  <a:pt x="1053793" y="4515"/>
                </a:cubicBezTo>
                <a:lnTo>
                  <a:pt x="2079953" y="14675"/>
                </a:lnTo>
                <a:lnTo>
                  <a:pt x="2760673" y="14675"/>
                </a:lnTo>
                <a:lnTo>
                  <a:pt x="3502353" y="24835"/>
                </a:lnTo>
                <a:cubicBezTo>
                  <a:pt x="3661526" y="26528"/>
                  <a:pt x="3675073" y="12982"/>
                  <a:pt x="3715713" y="24835"/>
                </a:cubicBezTo>
                <a:cubicBezTo>
                  <a:pt x="3756353" y="36688"/>
                  <a:pt x="3715713" y="31608"/>
                  <a:pt x="3746193" y="95955"/>
                </a:cubicBezTo>
                <a:cubicBezTo>
                  <a:pt x="3776673" y="160302"/>
                  <a:pt x="3830860" y="302542"/>
                  <a:pt x="3898593" y="410915"/>
                </a:cubicBezTo>
                <a:cubicBezTo>
                  <a:pt x="3966326" y="519288"/>
                  <a:pt x="4108566" y="666608"/>
                  <a:pt x="4152593" y="746195"/>
                </a:cubicBezTo>
                <a:cubicBezTo>
                  <a:pt x="4196620" y="825782"/>
                  <a:pt x="4181380" y="863035"/>
                  <a:pt x="4162753" y="888435"/>
                </a:cubicBezTo>
                <a:cubicBezTo>
                  <a:pt x="4144126" y="913835"/>
                  <a:pt x="4064540" y="918915"/>
                  <a:pt x="4040833" y="898595"/>
                </a:cubicBezTo>
                <a:cubicBezTo>
                  <a:pt x="4017126" y="878275"/>
                  <a:pt x="4056073" y="829168"/>
                  <a:pt x="4020513" y="766515"/>
                </a:cubicBezTo>
                <a:cubicBezTo>
                  <a:pt x="3984953" y="703862"/>
                  <a:pt x="3879966" y="609035"/>
                  <a:pt x="3827473" y="522675"/>
                </a:cubicBezTo>
                <a:cubicBezTo>
                  <a:pt x="3774980" y="436315"/>
                  <a:pt x="3732646" y="311008"/>
                  <a:pt x="3705553" y="248355"/>
                </a:cubicBezTo>
                <a:cubicBezTo>
                  <a:pt x="3678460" y="185702"/>
                  <a:pt x="3695393" y="163688"/>
                  <a:pt x="3664913" y="146755"/>
                </a:cubicBezTo>
                <a:cubicBezTo>
                  <a:pt x="3634433" y="129822"/>
                  <a:pt x="3522673" y="146755"/>
                  <a:pt x="3522673" y="146755"/>
                </a:cubicBezTo>
                <a:lnTo>
                  <a:pt x="2384753" y="146755"/>
                </a:lnTo>
                <a:lnTo>
                  <a:pt x="1358593" y="136595"/>
                </a:lnTo>
                <a:lnTo>
                  <a:pt x="718513" y="136595"/>
                </a:lnTo>
                <a:cubicBezTo>
                  <a:pt x="566113" y="136595"/>
                  <a:pt x="517006" y="131515"/>
                  <a:pt x="444193" y="136595"/>
                </a:cubicBezTo>
                <a:cubicBezTo>
                  <a:pt x="371380" y="141675"/>
                  <a:pt x="322273" y="145062"/>
                  <a:pt x="281633" y="167075"/>
                </a:cubicBezTo>
                <a:cubicBezTo>
                  <a:pt x="240993" y="189088"/>
                  <a:pt x="208820" y="226342"/>
                  <a:pt x="200353" y="268675"/>
                </a:cubicBezTo>
                <a:cubicBezTo>
                  <a:pt x="191886" y="311008"/>
                  <a:pt x="171566" y="331328"/>
                  <a:pt x="230833" y="421075"/>
                </a:cubicBezTo>
                <a:cubicBezTo>
                  <a:pt x="290100" y="510822"/>
                  <a:pt x="442500" y="675075"/>
                  <a:pt x="555953" y="807155"/>
                </a:cubicBezTo>
                <a:cubicBezTo>
                  <a:pt x="669406" y="939235"/>
                  <a:pt x="843820" y="1123808"/>
                  <a:pt x="911553" y="1213555"/>
                </a:cubicBezTo>
                <a:cubicBezTo>
                  <a:pt x="979286" y="1303302"/>
                  <a:pt x="986060" y="1321928"/>
                  <a:pt x="962353" y="1345635"/>
                </a:cubicBezTo>
                <a:cubicBezTo>
                  <a:pt x="938646" y="1369342"/>
                  <a:pt x="870913" y="1455702"/>
                  <a:pt x="748993" y="1335475"/>
                </a:cubicBez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>
            <a:off x="2007424" y="1412308"/>
            <a:ext cx="304702" cy="140489"/>
          </a:xfrm>
          <a:custGeom>
            <a:avLst/>
            <a:gdLst>
              <a:gd name="connsiteX0" fmla="*/ 47085 w 238480"/>
              <a:gd name="connsiteY0" fmla="*/ 13719 h 104857"/>
              <a:gd name="connsiteX1" fmla="*/ 1592 w 238480"/>
              <a:gd name="connsiteY1" fmla="*/ 54662 h 104857"/>
              <a:gd name="connsiteX2" fmla="*/ 97126 w 238480"/>
              <a:gd name="connsiteY2" fmla="*/ 104704 h 104857"/>
              <a:gd name="connsiteX3" fmla="*/ 224505 w 238480"/>
              <a:gd name="connsiteY3" fmla="*/ 68310 h 104857"/>
              <a:gd name="connsiteX4" fmla="*/ 229055 w 238480"/>
              <a:gd name="connsiteY4" fmla="*/ 13719 h 104857"/>
              <a:gd name="connsiteX5" fmla="*/ 169914 w 238480"/>
              <a:gd name="connsiteY5" fmla="*/ 71 h 104857"/>
              <a:gd name="connsiteX6" fmla="*/ 47085 w 238480"/>
              <a:gd name="connsiteY6" fmla="*/ 13719 h 104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480" h="104857">
                <a:moveTo>
                  <a:pt x="47085" y="13719"/>
                </a:moveTo>
                <a:cubicBezTo>
                  <a:pt x="19031" y="22818"/>
                  <a:pt x="-6748" y="39498"/>
                  <a:pt x="1592" y="54662"/>
                </a:cubicBezTo>
                <a:cubicBezTo>
                  <a:pt x="9932" y="69826"/>
                  <a:pt x="59974" y="102429"/>
                  <a:pt x="97126" y="104704"/>
                </a:cubicBezTo>
                <a:cubicBezTo>
                  <a:pt x="134278" y="106979"/>
                  <a:pt x="202517" y="83474"/>
                  <a:pt x="224505" y="68310"/>
                </a:cubicBezTo>
                <a:cubicBezTo>
                  <a:pt x="246493" y="53146"/>
                  <a:pt x="238154" y="25092"/>
                  <a:pt x="229055" y="13719"/>
                </a:cubicBezTo>
                <a:cubicBezTo>
                  <a:pt x="219957" y="2346"/>
                  <a:pt x="197968" y="829"/>
                  <a:pt x="169914" y="71"/>
                </a:cubicBezTo>
                <a:cubicBezTo>
                  <a:pt x="141860" y="-687"/>
                  <a:pt x="75139" y="4620"/>
                  <a:pt x="47085" y="13719"/>
                </a:cubicBezTo>
                <a:close/>
              </a:path>
            </a:pathLst>
          </a:cu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>
            <a:off x="2026752" y="1374948"/>
            <a:ext cx="238480" cy="135966"/>
          </a:xfrm>
          <a:custGeom>
            <a:avLst/>
            <a:gdLst>
              <a:gd name="connsiteX0" fmla="*/ 47085 w 238480"/>
              <a:gd name="connsiteY0" fmla="*/ 13719 h 104857"/>
              <a:gd name="connsiteX1" fmla="*/ 1592 w 238480"/>
              <a:gd name="connsiteY1" fmla="*/ 54662 h 104857"/>
              <a:gd name="connsiteX2" fmla="*/ 97126 w 238480"/>
              <a:gd name="connsiteY2" fmla="*/ 104704 h 104857"/>
              <a:gd name="connsiteX3" fmla="*/ 224505 w 238480"/>
              <a:gd name="connsiteY3" fmla="*/ 68310 h 104857"/>
              <a:gd name="connsiteX4" fmla="*/ 229055 w 238480"/>
              <a:gd name="connsiteY4" fmla="*/ 13719 h 104857"/>
              <a:gd name="connsiteX5" fmla="*/ 169914 w 238480"/>
              <a:gd name="connsiteY5" fmla="*/ 71 h 104857"/>
              <a:gd name="connsiteX6" fmla="*/ 47085 w 238480"/>
              <a:gd name="connsiteY6" fmla="*/ 13719 h 104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480" h="104857">
                <a:moveTo>
                  <a:pt x="47085" y="13719"/>
                </a:moveTo>
                <a:cubicBezTo>
                  <a:pt x="19031" y="22818"/>
                  <a:pt x="-6748" y="39498"/>
                  <a:pt x="1592" y="54662"/>
                </a:cubicBezTo>
                <a:cubicBezTo>
                  <a:pt x="9932" y="69826"/>
                  <a:pt x="59974" y="102429"/>
                  <a:pt x="97126" y="104704"/>
                </a:cubicBezTo>
                <a:cubicBezTo>
                  <a:pt x="134278" y="106979"/>
                  <a:pt x="202517" y="83474"/>
                  <a:pt x="224505" y="68310"/>
                </a:cubicBezTo>
                <a:cubicBezTo>
                  <a:pt x="246493" y="53146"/>
                  <a:pt x="238154" y="25092"/>
                  <a:pt x="229055" y="13719"/>
                </a:cubicBezTo>
                <a:cubicBezTo>
                  <a:pt x="219957" y="2346"/>
                  <a:pt x="197968" y="829"/>
                  <a:pt x="169914" y="71"/>
                </a:cubicBezTo>
                <a:cubicBezTo>
                  <a:pt x="141860" y="-687"/>
                  <a:pt x="75139" y="4620"/>
                  <a:pt x="47085" y="13719"/>
                </a:cubicBezTo>
                <a:close/>
              </a:path>
            </a:pathLst>
          </a:cu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/>
          <p:cNvGrpSpPr/>
          <p:nvPr/>
        </p:nvGrpSpPr>
        <p:grpSpPr>
          <a:xfrm rot="1238552">
            <a:off x="1681055" y="430359"/>
            <a:ext cx="1127872" cy="747700"/>
            <a:chOff x="1447817" y="3682183"/>
            <a:chExt cx="1127872" cy="747700"/>
          </a:xfrm>
        </p:grpSpPr>
        <p:sp>
          <p:nvSpPr>
            <p:cNvPr id="77" name="Rectangle 76"/>
            <p:cNvSpPr/>
            <p:nvPr/>
          </p:nvSpPr>
          <p:spPr>
            <a:xfrm rot="529993">
              <a:off x="1783988" y="4254426"/>
              <a:ext cx="718601" cy="132731"/>
            </a:xfrm>
            <a:custGeom>
              <a:avLst/>
              <a:gdLst>
                <a:gd name="connsiteX0" fmla="*/ 0 w 647285"/>
                <a:gd name="connsiteY0" fmla="*/ 0 h 81977"/>
                <a:gd name="connsiteX1" fmla="*/ 647285 w 647285"/>
                <a:gd name="connsiteY1" fmla="*/ 0 h 81977"/>
                <a:gd name="connsiteX2" fmla="*/ 647285 w 647285"/>
                <a:gd name="connsiteY2" fmla="*/ 81977 h 81977"/>
                <a:gd name="connsiteX3" fmla="*/ 0 w 647285"/>
                <a:gd name="connsiteY3" fmla="*/ 81977 h 81977"/>
                <a:gd name="connsiteX4" fmla="*/ 0 w 647285"/>
                <a:gd name="connsiteY4" fmla="*/ 0 h 81977"/>
                <a:gd name="connsiteX0" fmla="*/ 0 w 716202"/>
                <a:gd name="connsiteY0" fmla="*/ 0 h 140325"/>
                <a:gd name="connsiteX1" fmla="*/ 647285 w 716202"/>
                <a:gd name="connsiteY1" fmla="*/ 0 h 140325"/>
                <a:gd name="connsiteX2" fmla="*/ 716202 w 716202"/>
                <a:gd name="connsiteY2" fmla="*/ 140325 h 140325"/>
                <a:gd name="connsiteX3" fmla="*/ 0 w 716202"/>
                <a:gd name="connsiteY3" fmla="*/ 81977 h 140325"/>
                <a:gd name="connsiteX4" fmla="*/ 0 w 716202"/>
                <a:gd name="connsiteY4" fmla="*/ 0 h 140325"/>
                <a:gd name="connsiteX0" fmla="*/ 0 w 692329"/>
                <a:gd name="connsiteY0" fmla="*/ 0 h 134826"/>
                <a:gd name="connsiteX1" fmla="*/ 647285 w 692329"/>
                <a:gd name="connsiteY1" fmla="*/ 0 h 134826"/>
                <a:gd name="connsiteX2" fmla="*/ 692329 w 692329"/>
                <a:gd name="connsiteY2" fmla="*/ 134826 h 134826"/>
                <a:gd name="connsiteX3" fmla="*/ 0 w 692329"/>
                <a:gd name="connsiteY3" fmla="*/ 81977 h 134826"/>
                <a:gd name="connsiteX4" fmla="*/ 0 w 692329"/>
                <a:gd name="connsiteY4" fmla="*/ 0 h 134826"/>
                <a:gd name="connsiteX0" fmla="*/ 0 w 718601"/>
                <a:gd name="connsiteY0" fmla="*/ 8688 h 134826"/>
                <a:gd name="connsiteX1" fmla="*/ 673557 w 718601"/>
                <a:gd name="connsiteY1" fmla="*/ 0 h 134826"/>
                <a:gd name="connsiteX2" fmla="*/ 718601 w 718601"/>
                <a:gd name="connsiteY2" fmla="*/ 134826 h 134826"/>
                <a:gd name="connsiteX3" fmla="*/ 26272 w 718601"/>
                <a:gd name="connsiteY3" fmla="*/ 81977 h 134826"/>
                <a:gd name="connsiteX4" fmla="*/ 0 w 718601"/>
                <a:gd name="connsiteY4" fmla="*/ 8688 h 134826"/>
                <a:gd name="connsiteX0" fmla="*/ 0 w 718601"/>
                <a:gd name="connsiteY0" fmla="*/ 6593 h 132731"/>
                <a:gd name="connsiteX1" fmla="*/ 660072 w 718601"/>
                <a:gd name="connsiteY1" fmla="*/ 0 h 132731"/>
                <a:gd name="connsiteX2" fmla="*/ 718601 w 718601"/>
                <a:gd name="connsiteY2" fmla="*/ 132731 h 132731"/>
                <a:gd name="connsiteX3" fmla="*/ 26272 w 718601"/>
                <a:gd name="connsiteY3" fmla="*/ 79882 h 132731"/>
                <a:gd name="connsiteX4" fmla="*/ 0 w 718601"/>
                <a:gd name="connsiteY4" fmla="*/ 6593 h 132731"/>
                <a:gd name="connsiteX0" fmla="*/ 0 w 718601"/>
                <a:gd name="connsiteY0" fmla="*/ 6593 h 132731"/>
                <a:gd name="connsiteX1" fmla="*/ 660072 w 718601"/>
                <a:gd name="connsiteY1" fmla="*/ 0 h 132731"/>
                <a:gd name="connsiteX2" fmla="*/ 718601 w 718601"/>
                <a:gd name="connsiteY2" fmla="*/ 132731 h 132731"/>
                <a:gd name="connsiteX3" fmla="*/ 26272 w 718601"/>
                <a:gd name="connsiteY3" fmla="*/ 79882 h 132731"/>
                <a:gd name="connsiteX4" fmla="*/ 0 w 718601"/>
                <a:gd name="connsiteY4" fmla="*/ 6593 h 13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601" h="132731">
                  <a:moveTo>
                    <a:pt x="0" y="6593"/>
                  </a:moveTo>
                  <a:lnTo>
                    <a:pt x="660072" y="0"/>
                  </a:lnTo>
                  <a:lnTo>
                    <a:pt x="718601" y="132731"/>
                  </a:lnTo>
                  <a:cubicBezTo>
                    <a:pt x="324809" y="43767"/>
                    <a:pt x="257048" y="97498"/>
                    <a:pt x="26272" y="79882"/>
                  </a:cubicBezTo>
                  <a:lnTo>
                    <a:pt x="0" y="6593"/>
                  </a:ln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2389495" y="3880786"/>
              <a:ext cx="186194" cy="549097"/>
            </a:xfrm>
            <a:custGeom>
              <a:avLst/>
              <a:gdLst>
                <a:gd name="connsiteX0" fmla="*/ 0 w 80952"/>
                <a:gd name="connsiteY0" fmla="*/ 0 h 494506"/>
                <a:gd name="connsiteX1" fmla="*/ 80952 w 80952"/>
                <a:gd name="connsiteY1" fmla="*/ 0 h 494506"/>
                <a:gd name="connsiteX2" fmla="*/ 80952 w 80952"/>
                <a:gd name="connsiteY2" fmla="*/ 494506 h 494506"/>
                <a:gd name="connsiteX3" fmla="*/ 0 w 80952"/>
                <a:gd name="connsiteY3" fmla="*/ 494506 h 494506"/>
                <a:gd name="connsiteX4" fmla="*/ 0 w 80952"/>
                <a:gd name="connsiteY4" fmla="*/ 0 h 494506"/>
                <a:gd name="connsiteX0" fmla="*/ 0 w 121895"/>
                <a:gd name="connsiteY0" fmla="*/ 0 h 494506"/>
                <a:gd name="connsiteX1" fmla="*/ 121895 w 121895"/>
                <a:gd name="connsiteY1" fmla="*/ 9099 h 494506"/>
                <a:gd name="connsiteX2" fmla="*/ 80952 w 121895"/>
                <a:gd name="connsiteY2" fmla="*/ 494506 h 494506"/>
                <a:gd name="connsiteX3" fmla="*/ 0 w 121895"/>
                <a:gd name="connsiteY3" fmla="*/ 494506 h 494506"/>
                <a:gd name="connsiteX4" fmla="*/ 0 w 121895"/>
                <a:gd name="connsiteY4" fmla="*/ 0 h 494506"/>
                <a:gd name="connsiteX0" fmla="*/ 0 w 130993"/>
                <a:gd name="connsiteY0" fmla="*/ 0 h 494506"/>
                <a:gd name="connsiteX1" fmla="*/ 130993 w 130993"/>
                <a:gd name="connsiteY1" fmla="*/ 77338 h 494506"/>
                <a:gd name="connsiteX2" fmla="*/ 80952 w 130993"/>
                <a:gd name="connsiteY2" fmla="*/ 494506 h 494506"/>
                <a:gd name="connsiteX3" fmla="*/ 0 w 130993"/>
                <a:gd name="connsiteY3" fmla="*/ 494506 h 494506"/>
                <a:gd name="connsiteX4" fmla="*/ 0 w 130993"/>
                <a:gd name="connsiteY4" fmla="*/ 0 h 494506"/>
                <a:gd name="connsiteX0" fmla="*/ 86436 w 130993"/>
                <a:gd name="connsiteY0" fmla="*/ 0 h 489957"/>
                <a:gd name="connsiteX1" fmla="*/ 130993 w 130993"/>
                <a:gd name="connsiteY1" fmla="*/ 72789 h 489957"/>
                <a:gd name="connsiteX2" fmla="*/ 80952 w 130993"/>
                <a:gd name="connsiteY2" fmla="*/ 489957 h 489957"/>
                <a:gd name="connsiteX3" fmla="*/ 0 w 130993"/>
                <a:gd name="connsiteY3" fmla="*/ 489957 h 489957"/>
                <a:gd name="connsiteX4" fmla="*/ 86436 w 130993"/>
                <a:gd name="connsiteY4" fmla="*/ 0 h 489957"/>
                <a:gd name="connsiteX0" fmla="*/ 77338 w 130993"/>
                <a:gd name="connsiteY0" fmla="*/ 0 h 489957"/>
                <a:gd name="connsiteX1" fmla="*/ 130993 w 130993"/>
                <a:gd name="connsiteY1" fmla="*/ 72789 h 489957"/>
                <a:gd name="connsiteX2" fmla="*/ 80952 w 130993"/>
                <a:gd name="connsiteY2" fmla="*/ 489957 h 489957"/>
                <a:gd name="connsiteX3" fmla="*/ 0 w 130993"/>
                <a:gd name="connsiteY3" fmla="*/ 489957 h 489957"/>
                <a:gd name="connsiteX4" fmla="*/ 77338 w 130993"/>
                <a:gd name="connsiteY4" fmla="*/ 0 h 489957"/>
                <a:gd name="connsiteX0" fmla="*/ 109628 w 163283"/>
                <a:gd name="connsiteY0" fmla="*/ 0 h 489957"/>
                <a:gd name="connsiteX1" fmla="*/ 163283 w 163283"/>
                <a:gd name="connsiteY1" fmla="*/ 72789 h 489957"/>
                <a:gd name="connsiteX2" fmla="*/ 113242 w 163283"/>
                <a:gd name="connsiteY2" fmla="*/ 489957 h 489957"/>
                <a:gd name="connsiteX3" fmla="*/ 32290 w 163283"/>
                <a:gd name="connsiteY3" fmla="*/ 489957 h 489957"/>
                <a:gd name="connsiteX4" fmla="*/ 109628 w 163283"/>
                <a:gd name="connsiteY4" fmla="*/ 0 h 489957"/>
                <a:gd name="connsiteX0" fmla="*/ 132539 w 186194"/>
                <a:gd name="connsiteY0" fmla="*/ 0 h 489957"/>
                <a:gd name="connsiteX1" fmla="*/ 186194 w 186194"/>
                <a:gd name="connsiteY1" fmla="*/ 72789 h 489957"/>
                <a:gd name="connsiteX2" fmla="*/ 136153 w 186194"/>
                <a:gd name="connsiteY2" fmla="*/ 489957 h 489957"/>
                <a:gd name="connsiteX3" fmla="*/ 55201 w 186194"/>
                <a:gd name="connsiteY3" fmla="*/ 489957 h 489957"/>
                <a:gd name="connsiteX4" fmla="*/ 132539 w 186194"/>
                <a:gd name="connsiteY4" fmla="*/ 0 h 489957"/>
                <a:gd name="connsiteX0" fmla="*/ 132539 w 186194"/>
                <a:gd name="connsiteY0" fmla="*/ 0 h 549097"/>
                <a:gd name="connsiteX1" fmla="*/ 186194 w 186194"/>
                <a:gd name="connsiteY1" fmla="*/ 72789 h 549097"/>
                <a:gd name="connsiteX2" fmla="*/ 99759 w 186194"/>
                <a:gd name="connsiteY2" fmla="*/ 549097 h 549097"/>
                <a:gd name="connsiteX3" fmla="*/ 55201 w 186194"/>
                <a:gd name="connsiteY3" fmla="*/ 489957 h 549097"/>
                <a:gd name="connsiteX4" fmla="*/ 132539 w 186194"/>
                <a:gd name="connsiteY4" fmla="*/ 0 h 549097"/>
                <a:gd name="connsiteX0" fmla="*/ 132539 w 186194"/>
                <a:gd name="connsiteY0" fmla="*/ 0 h 549097"/>
                <a:gd name="connsiteX1" fmla="*/ 186194 w 186194"/>
                <a:gd name="connsiteY1" fmla="*/ 72789 h 549097"/>
                <a:gd name="connsiteX2" fmla="*/ 99759 w 186194"/>
                <a:gd name="connsiteY2" fmla="*/ 549097 h 549097"/>
                <a:gd name="connsiteX3" fmla="*/ 55201 w 186194"/>
                <a:gd name="connsiteY3" fmla="*/ 489957 h 549097"/>
                <a:gd name="connsiteX4" fmla="*/ 132539 w 186194"/>
                <a:gd name="connsiteY4" fmla="*/ 0 h 549097"/>
                <a:gd name="connsiteX0" fmla="*/ 132539 w 186194"/>
                <a:gd name="connsiteY0" fmla="*/ 0 h 549097"/>
                <a:gd name="connsiteX1" fmla="*/ 186194 w 186194"/>
                <a:gd name="connsiteY1" fmla="*/ 72789 h 549097"/>
                <a:gd name="connsiteX2" fmla="*/ 99759 w 186194"/>
                <a:gd name="connsiteY2" fmla="*/ 549097 h 549097"/>
                <a:gd name="connsiteX3" fmla="*/ 55201 w 186194"/>
                <a:gd name="connsiteY3" fmla="*/ 489957 h 549097"/>
                <a:gd name="connsiteX4" fmla="*/ 132539 w 186194"/>
                <a:gd name="connsiteY4" fmla="*/ 0 h 54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94" h="549097">
                  <a:moveTo>
                    <a:pt x="132539" y="0"/>
                  </a:moveTo>
                  <a:lnTo>
                    <a:pt x="186194" y="72789"/>
                  </a:lnTo>
                  <a:cubicBezTo>
                    <a:pt x="157382" y="131475"/>
                    <a:pt x="101275" y="171964"/>
                    <a:pt x="99759" y="549097"/>
                  </a:cubicBezTo>
                  <a:lnTo>
                    <a:pt x="55201" y="489957"/>
                  </a:lnTo>
                  <a:cubicBezTo>
                    <a:pt x="12741" y="331187"/>
                    <a:pt x="-75211" y="231558"/>
                    <a:pt x="132539" y="0"/>
                  </a:cubicBez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 rot="6420729">
              <a:off x="1713631" y="4273444"/>
              <a:ext cx="209215" cy="96025"/>
            </a:xfrm>
            <a:custGeom>
              <a:avLst/>
              <a:gdLst>
                <a:gd name="connsiteX0" fmla="*/ 0 w 186749"/>
                <a:gd name="connsiteY0" fmla="*/ 0 h 60607"/>
                <a:gd name="connsiteX1" fmla="*/ 186749 w 186749"/>
                <a:gd name="connsiteY1" fmla="*/ 0 h 60607"/>
                <a:gd name="connsiteX2" fmla="*/ 186749 w 186749"/>
                <a:gd name="connsiteY2" fmla="*/ 60607 h 60607"/>
                <a:gd name="connsiteX3" fmla="*/ 0 w 186749"/>
                <a:gd name="connsiteY3" fmla="*/ 60607 h 60607"/>
                <a:gd name="connsiteX4" fmla="*/ 0 w 186749"/>
                <a:gd name="connsiteY4" fmla="*/ 0 h 60607"/>
                <a:gd name="connsiteX0" fmla="*/ 3734 w 190483"/>
                <a:gd name="connsiteY0" fmla="*/ 0 h 95051"/>
                <a:gd name="connsiteX1" fmla="*/ 190483 w 190483"/>
                <a:gd name="connsiteY1" fmla="*/ 0 h 95051"/>
                <a:gd name="connsiteX2" fmla="*/ 190483 w 190483"/>
                <a:gd name="connsiteY2" fmla="*/ 60607 h 95051"/>
                <a:gd name="connsiteX3" fmla="*/ 0 w 190483"/>
                <a:gd name="connsiteY3" fmla="*/ 95051 h 95051"/>
                <a:gd name="connsiteX4" fmla="*/ 3734 w 190483"/>
                <a:gd name="connsiteY4" fmla="*/ 0 h 95051"/>
                <a:gd name="connsiteX0" fmla="*/ 62234 w 190483"/>
                <a:gd name="connsiteY0" fmla="*/ 20160 h 95051"/>
                <a:gd name="connsiteX1" fmla="*/ 190483 w 190483"/>
                <a:gd name="connsiteY1" fmla="*/ 0 h 95051"/>
                <a:gd name="connsiteX2" fmla="*/ 190483 w 190483"/>
                <a:gd name="connsiteY2" fmla="*/ 60607 h 95051"/>
                <a:gd name="connsiteX3" fmla="*/ 0 w 190483"/>
                <a:gd name="connsiteY3" fmla="*/ 95051 h 95051"/>
                <a:gd name="connsiteX4" fmla="*/ 62234 w 190483"/>
                <a:gd name="connsiteY4" fmla="*/ 20160 h 95051"/>
                <a:gd name="connsiteX0" fmla="*/ 62234 w 209215"/>
                <a:gd name="connsiteY0" fmla="*/ 21134 h 96025"/>
                <a:gd name="connsiteX1" fmla="*/ 209215 w 209215"/>
                <a:gd name="connsiteY1" fmla="*/ 0 h 96025"/>
                <a:gd name="connsiteX2" fmla="*/ 190483 w 209215"/>
                <a:gd name="connsiteY2" fmla="*/ 61581 h 96025"/>
                <a:gd name="connsiteX3" fmla="*/ 0 w 209215"/>
                <a:gd name="connsiteY3" fmla="*/ 96025 h 96025"/>
                <a:gd name="connsiteX4" fmla="*/ 62234 w 209215"/>
                <a:gd name="connsiteY4" fmla="*/ 21134 h 96025"/>
                <a:gd name="connsiteX0" fmla="*/ 62234 w 209215"/>
                <a:gd name="connsiteY0" fmla="*/ 21134 h 96025"/>
                <a:gd name="connsiteX1" fmla="*/ 209215 w 209215"/>
                <a:gd name="connsiteY1" fmla="*/ 0 h 96025"/>
                <a:gd name="connsiteX2" fmla="*/ 165714 w 209215"/>
                <a:gd name="connsiteY2" fmla="*/ 73917 h 96025"/>
                <a:gd name="connsiteX3" fmla="*/ 0 w 209215"/>
                <a:gd name="connsiteY3" fmla="*/ 96025 h 96025"/>
                <a:gd name="connsiteX4" fmla="*/ 62234 w 209215"/>
                <a:gd name="connsiteY4" fmla="*/ 21134 h 9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215" h="96025">
                  <a:moveTo>
                    <a:pt x="62234" y="21134"/>
                  </a:moveTo>
                  <a:lnTo>
                    <a:pt x="209215" y="0"/>
                  </a:lnTo>
                  <a:lnTo>
                    <a:pt x="165714" y="73917"/>
                  </a:lnTo>
                  <a:lnTo>
                    <a:pt x="0" y="96025"/>
                  </a:lnTo>
                  <a:lnTo>
                    <a:pt x="62234" y="21134"/>
                  </a:ln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 rot="6420729" flipV="1">
              <a:off x="1711057" y="3788640"/>
              <a:ext cx="282452" cy="97203"/>
            </a:xfrm>
            <a:custGeom>
              <a:avLst/>
              <a:gdLst>
                <a:gd name="connsiteX0" fmla="*/ 0 w 186749"/>
                <a:gd name="connsiteY0" fmla="*/ 0 h 70226"/>
                <a:gd name="connsiteX1" fmla="*/ 186749 w 186749"/>
                <a:gd name="connsiteY1" fmla="*/ 0 h 70226"/>
                <a:gd name="connsiteX2" fmla="*/ 186749 w 186749"/>
                <a:gd name="connsiteY2" fmla="*/ 70226 h 70226"/>
                <a:gd name="connsiteX3" fmla="*/ 0 w 186749"/>
                <a:gd name="connsiteY3" fmla="*/ 70226 h 70226"/>
                <a:gd name="connsiteX4" fmla="*/ 0 w 186749"/>
                <a:gd name="connsiteY4" fmla="*/ 0 h 70226"/>
                <a:gd name="connsiteX0" fmla="*/ 0 w 186749"/>
                <a:gd name="connsiteY0" fmla="*/ 0 h 76166"/>
                <a:gd name="connsiteX1" fmla="*/ 186749 w 186749"/>
                <a:gd name="connsiteY1" fmla="*/ 0 h 76166"/>
                <a:gd name="connsiteX2" fmla="*/ 186749 w 186749"/>
                <a:gd name="connsiteY2" fmla="*/ 70226 h 76166"/>
                <a:gd name="connsiteX3" fmla="*/ 50514 w 186749"/>
                <a:gd name="connsiteY3" fmla="*/ 76166 h 76166"/>
                <a:gd name="connsiteX4" fmla="*/ 0 w 186749"/>
                <a:gd name="connsiteY4" fmla="*/ 0 h 76166"/>
                <a:gd name="connsiteX0" fmla="*/ 0 w 259371"/>
                <a:gd name="connsiteY0" fmla="*/ 0 h 97203"/>
                <a:gd name="connsiteX1" fmla="*/ 186749 w 259371"/>
                <a:gd name="connsiteY1" fmla="*/ 0 h 97203"/>
                <a:gd name="connsiteX2" fmla="*/ 259371 w 259371"/>
                <a:gd name="connsiteY2" fmla="*/ 97203 h 97203"/>
                <a:gd name="connsiteX3" fmla="*/ 50514 w 259371"/>
                <a:gd name="connsiteY3" fmla="*/ 76166 h 97203"/>
                <a:gd name="connsiteX4" fmla="*/ 0 w 259371"/>
                <a:gd name="connsiteY4" fmla="*/ 0 h 97203"/>
                <a:gd name="connsiteX0" fmla="*/ 0 w 282452"/>
                <a:gd name="connsiteY0" fmla="*/ 0 h 97203"/>
                <a:gd name="connsiteX1" fmla="*/ 282452 w 282452"/>
                <a:gd name="connsiteY1" fmla="*/ 29282 h 97203"/>
                <a:gd name="connsiteX2" fmla="*/ 259371 w 282452"/>
                <a:gd name="connsiteY2" fmla="*/ 97203 h 97203"/>
                <a:gd name="connsiteX3" fmla="*/ 50514 w 282452"/>
                <a:gd name="connsiteY3" fmla="*/ 76166 h 97203"/>
                <a:gd name="connsiteX4" fmla="*/ 0 w 282452"/>
                <a:gd name="connsiteY4" fmla="*/ 0 h 9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452" h="97203">
                  <a:moveTo>
                    <a:pt x="0" y="0"/>
                  </a:moveTo>
                  <a:lnTo>
                    <a:pt x="282452" y="29282"/>
                  </a:lnTo>
                  <a:lnTo>
                    <a:pt x="259371" y="97203"/>
                  </a:lnTo>
                  <a:lnTo>
                    <a:pt x="50514" y="761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Left Arrow 36"/>
            <p:cNvSpPr/>
            <p:nvPr/>
          </p:nvSpPr>
          <p:spPr>
            <a:xfrm>
              <a:off x="1447817" y="3682183"/>
              <a:ext cx="1072510" cy="723764"/>
            </a:xfrm>
            <a:custGeom>
              <a:avLst/>
              <a:gdLst>
                <a:gd name="connsiteX0" fmla="*/ 0 w 942249"/>
                <a:gd name="connsiteY0" fmla="*/ 350509 h 701018"/>
                <a:gd name="connsiteX1" fmla="*/ 350509 w 942249"/>
                <a:gd name="connsiteY1" fmla="*/ 0 h 701018"/>
                <a:gd name="connsiteX2" fmla="*/ 350509 w 942249"/>
                <a:gd name="connsiteY2" fmla="*/ 175255 h 701018"/>
                <a:gd name="connsiteX3" fmla="*/ 942249 w 942249"/>
                <a:gd name="connsiteY3" fmla="*/ 175255 h 701018"/>
                <a:gd name="connsiteX4" fmla="*/ 942249 w 942249"/>
                <a:gd name="connsiteY4" fmla="*/ 525764 h 701018"/>
                <a:gd name="connsiteX5" fmla="*/ 350509 w 942249"/>
                <a:gd name="connsiteY5" fmla="*/ 525764 h 701018"/>
                <a:gd name="connsiteX6" fmla="*/ 350509 w 942249"/>
                <a:gd name="connsiteY6" fmla="*/ 701018 h 701018"/>
                <a:gd name="connsiteX7" fmla="*/ 0 w 942249"/>
                <a:gd name="connsiteY7" fmla="*/ 350509 h 701018"/>
                <a:gd name="connsiteX0" fmla="*/ 0 w 993049"/>
                <a:gd name="connsiteY0" fmla="*/ 350509 h 701018"/>
                <a:gd name="connsiteX1" fmla="*/ 350509 w 993049"/>
                <a:gd name="connsiteY1" fmla="*/ 0 h 701018"/>
                <a:gd name="connsiteX2" fmla="*/ 350509 w 993049"/>
                <a:gd name="connsiteY2" fmla="*/ 175255 h 701018"/>
                <a:gd name="connsiteX3" fmla="*/ 942249 w 993049"/>
                <a:gd name="connsiteY3" fmla="*/ 175255 h 701018"/>
                <a:gd name="connsiteX4" fmla="*/ 993049 w 993049"/>
                <a:gd name="connsiteY4" fmla="*/ 647684 h 701018"/>
                <a:gd name="connsiteX5" fmla="*/ 350509 w 993049"/>
                <a:gd name="connsiteY5" fmla="*/ 525764 h 701018"/>
                <a:gd name="connsiteX6" fmla="*/ 350509 w 993049"/>
                <a:gd name="connsiteY6" fmla="*/ 701018 h 701018"/>
                <a:gd name="connsiteX7" fmla="*/ 0 w 993049"/>
                <a:gd name="connsiteY7" fmla="*/ 350509 h 701018"/>
                <a:gd name="connsiteX0" fmla="*/ 0 w 1013369"/>
                <a:gd name="connsiteY0" fmla="*/ 350509 h 701018"/>
                <a:gd name="connsiteX1" fmla="*/ 350509 w 1013369"/>
                <a:gd name="connsiteY1" fmla="*/ 0 h 701018"/>
                <a:gd name="connsiteX2" fmla="*/ 350509 w 1013369"/>
                <a:gd name="connsiteY2" fmla="*/ 175255 h 701018"/>
                <a:gd name="connsiteX3" fmla="*/ 1013369 w 1013369"/>
                <a:gd name="connsiteY3" fmla="*/ 175255 h 701018"/>
                <a:gd name="connsiteX4" fmla="*/ 993049 w 1013369"/>
                <a:gd name="connsiteY4" fmla="*/ 647684 h 701018"/>
                <a:gd name="connsiteX5" fmla="*/ 350509 w 1013369"/>
                <a:gd name="connsiteY5" fmla="*/ 525764 h 701018"/>
                <a:gd name="connsiteX6" fmla="*/ 350509 w 1013369"/>
                <a:gd name="connsiteY6" fmla="*/ 701018 h 701018"/>
                <a:gd name="connsiteX7" fmla="*/ 0 w 1013369"/>
                <a:gd name="connsiteY7" fmla="*/ 350509 h 701018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0509 w 1013369"/>
                <a:gd name="connsiteY2" fmla="*/ 198001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0509 w 1013369"/>
                <a:gd name="connsiteY2" fmla="*/ 198001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3961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3961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3961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72510"/>
                <a:gd name="connsiteY0" fmla="*/ 414198 h 723764"/>
                <a:gd name="connsiteX1" fmla="*/ 396002 w 1072510"/>
                <a:gd name="connsiteY1" fmla="*/ 0 h 723764"/>
                <a:gd name="connsiteX2" fmla="*/ 368706 w 1072510"/>
                <a:gd name="connsiteY2" fmla="*/ 234395 h 723764"/>
                <a:gd name="connsiteX3" fmla="*/ 1072510 w 1072510"/>
                <a:gd name="connsiteY3" fmla="*/ 184353 h 723764"/>
                <a:gd name="connsiteX4" fmla="*/ 1002148 w 1072510"/>
                <a:gd name="connsiteY4" fmla="*/ 670430 h 723764"/>
                <a:gd name="connsiteX5" fmla="*/ 359608 w 1072510"/>
                <a:gd name="connsiteY5" fmla="*/ 543961 h 723764"/>
                <a:gd name="connsiteX6" fmla="*/ 359608 w 1072510"/>
                <a:gd name="connsiteY6" fmla="*/ 723764 h 723764"/>
                <a:gd name="connsiteX7" fmla="*/ 0 w 1072510"/>
                <a:gd name="connsiteY7" fmla="*/ 414198 h 723764"/>
                <a:gd name="connsiteX0" fmla="*/ 0 w 1072510"/>
                <a:gd name="connsiteY0" fmla="*/ 414198 h 723764"/>
                <a:gd name="connsiteX1" fmla="*/ 396002 w 1072510"/>
                <a:gd name="connsiteY1" fmla="*/ 0 h 723764"/>
                <a:gd name="connsiteX2" fmla="*/ 368706 w 1072510"/>
                <a:gd name="connsiteY2" fmla="*/ 234395 h 723764"/>
                <a:gd name="connsiteX3" fmla="*/ 1072510 w 1072510"/>
                <a:gd name="connsiteY3" fmla="*/ 184353 h 723764"/>
                <a:gd name="connsiteX4" fmla="*/ 993050 w 1072510"/>
                <a:gd name="connsiteY4" fmla="*/ 670430 h 723764"/>
                <a:gd name="connsiteX5" fmla="*/ 359608 w 1072510"/>
                <a:gd name="connsiteY5" fmla="*/ 543961 h 723764"/>
                <a:gd name="connsiteX6" fmla="*/ 359608 w 1072510"/>
                <a:gd name="connsiteY6" fmla="*/ 723764 h 723764"/>
                <a:gd name="connsiteX7" fmla="*/ 0 w 1072510"/>
                <a:gd name="connsiteY7" fmla="*/ 414198 h 72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2510" h="723764">
                  <a:moveTo>
                    <a:pt x="0" y="414198"/>
                  </a:moveTo>
                  <a:cubicBezTo>
                    <a:pt x="150198" y="194246"/>
                    <a:pt x="264001" y="138066"/>
                    <a:pt x="396002" y="0"/>
                  </a:cubicBezTo>
                  <a:cubicBezTo>
                    <a:pt x="361124" y="106944"/>
                    <a:pt x="380837" y="168395"/>
                    <a:pt x="368706" y="234395"/>
                  </a:cubicBezTo>
                  <a:cubicBezTo>
                    <a:pt x="604824" y="172222"/>
                    <a:pt x="877335" y="164640"/>
                    <a:pt x="1072510" y="184353"/>
                  </a:cubicBezTo>
                  <a:cubicBezTo>
                    <a:pt x="1047539" y="305435"/>
                    <a:pt x="963428" y="344631"/>
                    <a:pt x="993050" y="670430"/>
                  </a:cubicBezTo>
                  <a:cubicBezTo>
                    <a:pt x="851658" y="619175"/>
                    <a:pt x="764857" y="563371"/>
                    <a:pt x="359608" y="543961"/>
                  </a:cubicBezTo>
                  <a:cubicBezTo>
                    <a:pt x="345960" y="620576"/>
                    <a:pt x="359608" y="665346"/>
                    <a:pt x="359608" y="723764"/>
                  </a:cubicBezTo>
                  <a:cubicBezTo>
                    <a:pt x="239739" y="620575"/>
                    <a:pt x="151714" y="512838"/>
                    <a:pt x="0" y="414198"/>
                  </a:cubicBezTo>
                  <a:close/>
                </a:path>
              </a:pathLst>
            </a:custGeom>
            <a:solidFill>
              <a:srgbClr val="ABC700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Can 29"/>
          <p:cNvSpPr/>
          <p:nvPr/>
        </p:nvSpPr>
        <p:spPr>
          <a:xfrm>
            <a:off x="620575" y="1304989"/>
            <a:ext cx="354419" cy="217558"/>
          </a:xfrm>
          <a:prstGeom prst="can">
            <a:avLst>
              <a:gd name="adj" fmla="val 50000"/>
            </a:avLst>
          </a:pr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an 31"/>
          <p:cNvSpPr/>
          <p:nvPr/>
        </p:nvSpPr>
        <p:spPr>
          <a:xfrm>
            <a:off x="1239609" y="1285145"/>
            <a:ext cx="354419" cy="217558"/>
          </a:xfrm>
          <a:prstGeom prst="can">
            <a:avLst>
              <a:gd name="adj" fmla="val 50000"/>
            </a:avLst>
          </a:pr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an 32"/>
          <p:cNvSpPr/>
          <p:nvPr/>
        </p:nvSpPr>
        <p:spPr>
          <a:xfrm>
            <a:off x="2696269" y="1352485"/>
            <a:ext cx="220939" cy="136588"/>
          </a:xfrm>
          <a:prstGeom prst="can">
            <a:avLst>
              <a:gd name="adj" fmla="val 31665"/>
            </a:avLst>
          </a:prstGeom>
          <a:solidFill>
            <a:schemeClr val="accent1"/>
          </a:solidFill>
          <a:ln>
            <a:solidFill>
              <a:srgbClr val="00286A"/>
            </a:solidFill>
          </a:ln>
          <a:effectLst>
            <a:outerShdw dist="50800" dir="5220000" sx="95000" sy="95000" algn="ctr" rotWithShape="0">
              <a:srgbClr val="557DB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an 33"/>
          <p:cNvSpPr/>
          <p:nvPr/>
        </p:nvSpPr>
        <p:spPr>
          <a:xfrm>
            <a:off x="2964888" y="1354723"/>
            <a:ext cx="220939" cy="136588"/>
          </a:xfrm>
          <a:prstGeom prst="can">
            <a:avLst>
              <a:gd name="adj" fmla="val 31665"/>
            </a:avLst>
          </a:prstGeom>
          <a:solidFill>
            <a:schemeClr val="accent1"/>
          </a:solidFill>
          <a:ln>
            <a:solidFill>
              <a:srgbClr val="00286A"/>
            </a:solidFill>
          </a:ln>
          <a:effectLst>
            <a:outerShdw dist="50800" dir="5220000" sx="95000" sy="95000" algn="ctr" rotWithShape="0">
              <a:srgbClr val="557DB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Block Arc 35"/>
          <p:cNvSpPr/>
          <p:nvPr/>
        </p:nvSpPr>
        <p:spPr>
          <a:xfrm>
            <a:off x="720514" y="849462"/>
            <a:ext cx="791458" cy="514704"/>
          </a:xfrm>
          <a:custGeom>
            <a:avLst/>
            <a:gdLst>
              <a:gd name="connsiteX0" fmla="*/ 232 w 848629"/>
              <a:gd name="connsiteY0" fmla="*/ 526756 h 1089500"/>
              <a:gd name="connsiteX1" fmla="*/ 414021 w 848629"/>
              <a:gd name="connsiteY1" fmla="*/ 161 h 1089500"/>
              <a:gd name="connsiteX2" fmla="*/ 847801 w 848629"/>
              <a:gd name="connsiteY2" fmla="*/ 510711 h 1089500"/>
              <a:gd name="connsiteX3" fmla="*/ 677551 w 848629"/>
              <a:gd name="connsiteY3" fmla="*/ 524395 h 1089500"/>
              <a:gd name="connsiteX4" fmla="*/ 417246 w 848629"/>
              <a:gd name="connsiteY4" fmla="*/ 170848 h 1089500"/>
              <a:gd name="connsiteX5" fmla="*/ 170806 w 848629"/>
              <a:gd name="connsiteY5" fmla="*/ 533994 h 1089500"/>
              <a:gd name="connsiteX6" fmla="*/ 232 w 848629"/>
              <a:gd name="connsiteY6" fmla="*/ 526756 h 1089500"/>
              <a:gd name="connsiteX0" fmla="*/ 0 w 847569"/>
              <a:gd name="connsiteY0" fmla="*/ 526758 h 547477"/>
              <a:gd name="connsiteX1" fmla="*/ 413789 w 847569"/>
              <a:gd name="connsiteY1" fmla="*/ 163 h 547477"/>
              <a:gd name="connsiteX2" fmla="*/ 847569 w 847569"/>
              <a:gd name="connsiteY2" fmla="*/ 510713 h 547477"/>
              <a:gd name="connsiteX3" fmla="*/ 677319 w 847569"/>
              <a:gd name="connsiteY3" fmla="*/ 524397 h 547477"/>
              <a:gd name="connsiteX4" fmla="*/ 417014 w 847569"/>
              <a:gd name="connsiteY4" fmla="*/ 170850 h 547477"/>
              <a:gd name="connsiteX5" fmla="*/ 170574 w 847569"/>
              <a:gd name="connsiteY5" fmla="*/ 533996 h 547477"/>
              <a:gd name="connsiteX6" fmla="*/ 0 w 847569"/>
              <a:gd name="connsiteY6" fmla="*/ 526758 h 547477"/>
              <a:gd name="connsiteX0" fmla="*/ 0 w 847569"/>
              <a:gd name="connsiteY0" fmla="*/ 526758 h 554366"/>
              <a:gd name="connsiteX1" fmla="*/ 413789 w 847569"/>
              <a:gd name="connsiteY1" fmla="*/ 163 h 554366"/>
              <a:gd name="connsiteX2" fmla="*/ 847569 w 847569"/>
              <a:gd name="connsiteY2" fmla="*/ 510713 h 554366"/>
              <a:gd name="connsiteX3" fmla="*/ 677319 w 847569"/>
              <a:gd name="connsiteY3" fmla="*/ 524397 h 554366"/>
              <a:gd name="connsiteX4" fmla="*/ 417014 w 847569"/>
              <a:gd name="connsiteY4" fmla="*/ 170850 h 554366"/>
              <a:gd name="connsiteX5" fmla="*/ 170574 w 847569"/>
              <a:gd name="connsiteY5" fmla="*/ 533996 h 554366"/>
              <a:gd name="connsiteX6" fmla="*/ 0 w 847569"/>
              <a:gd name="connsiteY6" fmla="*/ 526758 h 554366"/>
              <a:gd name="connsiteX0" fmla="*/ 0 w 847569"/>
              <a:gd name="connsiteY0" fmla="*/ 526758 h 554366"/>
              <a:gd name="connsiteX1" fmla="*/ 413789 w 847569"/>
              <a:gd name="connsiteY1" fmla="*/ 163 h 554366"/>
              <a:gd name="connsiteX2" fmla="*/ 847569 w 847569"/>
              <a:gd name="connsiteY2" fmla="*/ 510713 h 554366"/>
              <a:gd name="connsiteX3" fmla="*/ 677319 w 847569"/>
              <a:gd name="connsiteY3" fmla="*/ 524397 h 554366"/>
              <a:gd name="connsiteX4" fmla="*/ 417014 w 847569"/>
              <a:gd name="connsiteY4" fmla="*/ 170850 h 554366"/>
              <a:gd name="connsiteX5" fmla="*/ 170574 w 847569"/>
              <a:gd name="connsiteY5" fmla="*/ 533996 h 554366"/>
              <a:gd name="connsiteX6" fmla="*/ 0 w 847569"/>
              <a:gd name="connsiteY6" fmla="*/ 526758 h 554366"/>
              <a:gd name="connsiteX0" fmla="*/ 0 w 847569"/>
              <a:gd name="connsiteY0" fmla="*/ 526758 h 554366"/>
              <a:gd name="connsiteX1" fmla="*/ 413789 w 847569"/>
              <a:gd name="connsiteY1" fmla="*/ 163 h 554366"/>
              <a:gd name="connsiteX2" fmla="*/ 847569 w 847569"/>
              <a:gd name="connsiteY2" fmla="*/ 510713 h 554366"/>
              <a:gd name="connsiteX3" fmla="*/ 677319 w 847569"/>
              <a:gd name="connsiteY3" fmla="*/ 524397 h 554366"/>
              <a:gd name="connsiteX4" fmla="*/ 417014 w 847569"/>
              <a:gd name="connsiteY4" fmla="*/ 170850 h 554366"/>
              <a:gd name="connsiteX5" fmla="*/ 170574 w 847569"/>
              <a:gd name="connsiteY5" fmla="*/ 533996 h 554366"/>
              <a:gd name="connsiteX6" fmla="*/ 0 w 847569"/>
              <a:gd name="connsiteY6" fmla="*/ 526758 h 554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7569" h="554366">
                <a:moveTo>
                  <a:pt x="0" y="526758"/>
                </a:moveTo>
                <a:cubicBezTo>
                  <a:pt x="7429" y="238178"/>
                  <a:pt x="188952" y="7168"/>
                  <a:pt x="413789" y="163"/>
                </a:cubicBezTo>
                <a:cubicBezTo>
                  <a:pt x="641749" y="-6940"/>
                  <a:pt x="833321" y="218536"/>
                  <a:pt x="847569" y="510713"/>
                </a:cubicBezTo>
                <a:cubicBezTo>
                  <a:pt x="804467" y="538020"/>
                  <a:pt x="752266" y="542582"/>
                  <a:pt x="677319" y="524397"/>
                </a:cubicBezTo>
                <a:cubicBezTo>
                  <a:pt x="669840" y="321987"/>
                  <a:pt x="554402" y="165200"/>
                  <a:pt x="417014" y="170850"/>
                </a:cubicBezTo>
                <a:cubicBezTo>
                  <a:pt x="282576" y="176378"/>
                  <a:pt x="174442" y="335722"/>
                  <a:pt x="170574" y="533996"/>
                </a:cubicBezTo>
                <a:cubicBezTo>
                  <a:pt x="131913" y="554330"/>
                  <a:pt x="75056" y="570114"/>
                  <a:pt x="0" y="5267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2059728" y="1036198"/>
            <a:ext cx="237856" cy="415386"/>
          </a:xfrm>
          <a:custGeom>
            <a:avLst/>
            <a:gdLst>
              <a:gd name="connsiteX0" fmla="*/ 113676 w 226304"/>
              <a:gd name="connsiteY0" fmla="*/ 3873 h 503492"/>
              <a:gd name="connsiteX1" fmla="*/ 1916 w 226304"/>
              <a:gd name="connsiteY1" fmla="*/ 268033 h 503492"/>
              <a:gd name="connsiteX2" fmla="*/ 52716 w 226304"/>
              <a:gd name="connsiteY2" fmla="*/ 491553 h 503492"/>
              <a:gd name="connsiteX3" fmla="*/ 174636 w 226304"/>
              <a:gd name="connsiteY3" fmla="*/ 461073 h 503492"/>
              <a:gd name="connsiteX4" fmla="*/ 144156 w 226304"/>
              <a:gd name="connsiteY4" fmla="*/ 359473 h 503492"/>
              <a:gd name="connsiteX5" fmla="*/ 164476 w 226304"/>
              <a:gd name="connsiteY5" fmla="*/ 227393 h 503492"/>
              <a:gd name="connsiteX6" fmla="*/ 225436 w 226304"/>
              <a:gd name="connsiteY6" fmla="*/ 115633 h 503492"/>
              <a:gd name="connsiteX7" fmla="*/ 113676 w 226304"/>
              <a:gd name="connsiteY7" fmla="*/ 3873 h 503492"/>
              <a:gd name="connsiteX0" fmla="*/ 75792 w 226138"/>
              <a:gd name="connsiteY0" fmla="*/ 6261 h 455838"/>
              <a:gd name="connsiteX1" fmla="*/ 426 w 226138"/>
              <a:gd name="connsiteY1" fmla="*/ 220379 h 455838"/>
              <a:gd name="connsiteX2" fmla="*/ 51226 w 226138"/>
              <a:gd name="connsiteY2" fmla="*/ 443899 h 455838"/>
              <a:gd name="connsiteX3" fmla="*/ 173146 w 226138"/>
              <a:gd name="connsiteY3" fmla="*/ 413419 h 455838"/>
              <a:gd name="connsiteX4" fmla="*/ 142666 w 226138"/>
              <a:gd name="connsiteY4" fmla="*/ 311819 h 455838"/>
              <a:gd name="connsiteX5" fmla="*/ 162986 w 226138"/>
              <a:gd name="connsiteY5" fmla="*/ 179739 h 455838"/>
              <a:gd name="connsiteX6" fmla="*/ 223946 w 226138"/>
              <a:gd name="connsiteY6" fmla="*/ 67979 h 455838"/>
              <a:gd name="connsiteX7" fmla="*/ 75792 w 226138"/>
              <a:gd name="connsiteY7" fmla="*/ 6261 h 455838"/>
              <a:gd name="connsiteX0" fmla="*/ 75792 w 226138"/>
              <a:gd name="connsiteY0" fmla="*/ 9608 h 459185"/>
              <a:gd name="connsiteX1" fmla="*/ 426 w 226138"/>
              <a:gd name="connsiteY1" fmla="*/ 223726 h 459185"/>
              <a:gd name="connsiteX2" fmla="*/ 51226 w 226138"/>
              <a:gd name="connsiteY2" fmla="*/ 447246 h 459185"/>
              <a:gd name="connsiteX3" fmla="*/ 173146 w 226138"/>
              <a:gd name="connsiteY3" fmla="*/ 416766 h 459185"/>
              <a:gd name="connsiteX4" fmla="*/ 142666 w 226138"/>
              <a:gd name="connsiteY4" fmla="*/ 315166 h 459185"/>
              <a:gd name="connsiteX5" fmla="*/ 162986 w 226138"/>
              <a:gd name="connsiteY5" fmla="*/ 183086 h 459185"/>
              <a:gd name="connsiteX6" fmla="*/ 223946 w 226138"/>
              <a:gd name="connsiteY6" fmla="*/ 71326 h 459185"/>
              <a:gd name="connsiteX7" fmla="*/ 75792 w 226138"/>
              <a:gd name="connsiteY7" fmla="*/ 9608 h 459185"/>
              <a:gd name="connsiteX0" fmla="*/ 75792 w 226138"/>
              <a:gd name="connsiteY0" fmla="*/ 16800 h 466377"/>
              <a:gd name="connsiteX1" fmla="*/ 426 w 226138"/>
              <a:gd name="connsiteY1" fmla="*/ 230918 h 466377"/>
              <a:gd name="connsiteX2" fmla="*/ 51226 w 226138"/>
              <a:gd name="connsiteY2" fmla="*/ 454438 h 466377"/>
              <a:gd name="connsiteX3" fmla="*/ 173146 w 226138"/>
              <a:gd name="connsiteY3" fmla="*/ 423958 h 466377"/>
              <a:gd name="connsiteX4" fmla="*/ 142666 w 226138"/>
              <a:gd name="connsiteY4" fmla="*/ 322358 h 466377"/>
              <a:gd name="connsiteX5" fmla="*/ 162986 w 226138"/>
              <a:gd name="connsiteY5" fmla="*/ 190278 h 466377"/>
              <a:gd name="connsiteX6" fmla="*/ 223946 w 226138"/>
              <a:gd name="connsiteY6" fmla="*/ 78518 h 466377"/>
              <a:gd name="connsiteX7" fmla="*/ 75792 w 226138"/>
              <a:gd name="connsiteY7" fmla="*/ 16800 h 466377"/>
              <a:gd name="connsiteX0" fmla="*/ 75792 w 226138"/>
              <a:gd name="connsiteY0" fmla="*/ 32044 h 481621"/>
              <a:gd name="connsiteX1" fmla="*/ 426 w 226138"/>
              <a:gd name="connsiteY1" fmla="*/ 246162 h 481621"/>
              <a:gd name="connsiteX2" fmla="*/ 51226 w 226138"/>
              <a:gd name="connsiteY2" fmla="*/ 469682 h 481621"/>
              <a:gd name="connsiteX3" fmla="*/ 173146 w 226138"/>
              <a:gd name="connsiteY3" fmla="*/ 439202 h 481621"/>
              <a:gd name="connsiteX4" fmla="*/ 142666 w 226138"/>
              <a:gd name="connsiteY4" fmla="*/ 337602 h 481621"/>
              <a:gd name="connsiteX5" fmla="*/ 162986 w 226138"/>
              <a:gd name="connsiteY5" fmla="*/ 205522 h 481621"/>
              <a:gd name="connsiteX6" fmla="*/ 223946 w 226138"/>
              <a:gd name="connsiteY6" fmla="*/ 93762 h 481621"/>
              <a:gd name="connsiteX7" fmla="*/ 75792 w 226138"/>
              <a:gd name="connsiteY7" fmla="*/ 32044 h 481621"/>
              <a:gd name="connsiteX0" fmla="*/ 75792 w 226138"/>
              <a:gd name="connsiteY0" fmla="*/ 22431 h 472008"/>
              <a:gd name="connsiteX1" fmla="*/ 426 w 226138"/>
              <a:gd name="connsiteY1" fmla="*/ 236549 h 472008"/>
              <a:gd name="connsiteX2" fmla="*/ 51226 w 226138"/>
              <a:gd name="connsiteY2" fmla="*/ 460069 h 472008"/>
              <a:gd name="connsiteX3" fmla="*/ 173146 w 226138"/>
              <a:gd name="connsiteY3" fmla="*/ 429589 h 472008"/>
              <a:gd name="connsiteX4" fmla="*/ 142666 w 226138"/>
              <a:gd name="connsiteY4" fmla="*/ 327989 h 472008"/>
              <a:gd name="connsiteX5" fmla="*/ 162986 w 226138"/>
              <a:gd name="connsiteY5" fmla="*/ 195909 h 472008"/>
              <a:gd name="connsiteX6" fmla="*/ 223946 w 226138"/>
              <a:gd name="connsiteY6" fmla="*/ 84149 h 472008"/>
              <a:gd name="connsiteX7" fmla="*/ 75792 w 226138"/>
              <a:gd name="connsiteY7" fmla="*/ 22431 h 472008"/>
              <a:gd name="connsiteX0" fmla="*/ 75792 w 204380"/>
              <a:gd name="connsiteY0" fmla="*/ 16994 h 466571"/>
              <a:gd name="connsiteX1" fmla="*/ 426 w 204380"/>
              <a:gd name="connsiteY1" fmla="*/ 231112 h 466571"/>
              <a:gd name="connsiteX2" fmla="*/ 51226 w 204380"/>
              <a:gd name="connsiteY2" fmla="*/ 454632 h 466571"/>
              <a:gd name="connsiteX3" fmla="*/ 173146 w 204380"/>
              <a:gd name="connsiteY3" fmla="*/ 424152 h 466571"/>
              <a:gd name="connsiteX4" fmla="*/ 142666 w 204380"/>
              <a:gd name="connsiteY4" fmla="*/ 322552 h 466571"/>
              <a:gd name="connsiteX5" fmla="*/ 162986 w 204380"/>
              <a:gd name="connsiteY5" fmla="*/ 190472 h 466571"/>
              <a:gd name="connsiteX6" fmla="*/ 201199 w 204380"/>
              <a:gd name="connsiteY6" fmla="*/ 33219 h 466571"/>
              <a:gd name="connsiteX7" fmla="*/ 75792 w 204380"/>
              <a:gd name="connsiteY7" fmla="*/ 16994 h 466571"/>
              <a:gd name="connsiteX0" fmla="*/ 75792 w 204380"/>
              <a:gd name="connsiteY0" fmla="*/ 16994 h 466227"/>
              <a:gd name="connsiteX1" fmla="*/ 426 w 204380"/>
              <a:gd name="connsiteY1" fmla="*/ 231112 h 466227"/>
              <a:gd name="connsiteX2" fmla="*/ 51226 w 204380"/>
              <a:gd name="connsiteY2" fmla="*/ 454632 h 466227"/>
              <a:gd name="connsiteX3" fmla="*/ 173146 w 204380"/>
              <a:gd name="connsiteY3" fmla="*/ 424152 h 466227"/>
              <a:gd name="connsiteX4" fmla="*/ 142666 w 204380"/>
              <a:gd name="connsiteY4" fmla="*/ 336200 h 466227"/>
              <a:gd name="connsiteX5" fmla="*/ 162986 w 204380"/>
              <a:gd name="connsiteY5" fmla="*/ 190472 h 466227"/>
              <a:gd name="connsiteX6" fmla="*/ 201199 w 204380"/>
              <a:gd name="connsiteY6" fmla="*/ 33219 h 466227"/>
              <a:gd name="connsiteX7" fmla="*/ 75792 w 204380"/>
              <a:gd name="connsiteY7" fmla="*/ 16994 h 466227"/>
              <a:gd name="connsiteX0" fmla="*/ 75792 w 204380"/>
              <a:gd name="connsiteY0" fmla="*/ 16994 h 466227"/>
              <a:gd name="connsiteX1" fmla="*/ 426 w 204380"/>
              <a:gd name="connsiteY1" fmla="*/ 231112 h 466227"/>
              <a:gd name="connsiteX2" fmla="*/ 51226 w 204380"/>
              <a:gd name="connsiteY2" fmla="*/ 454632 h 466227"/>
              <a:gd name="connsiteX3" fmla="*/ 173146 w 204380"/>
              <a:gd name="connsiteY3" fmla="*/ 424152 h 466227"/>
              <a:gd name="connsiteX4" fmla="*/ 142666 w 204380"/>
              <a:gd name="connsiteY4" fmla="*/ 336200 h 466227"/>
              <a:gd name="connsiteX5" fmla="*/ 162986 w 204380"/>
              <a:gd name="connsiteY5" fmla="*/ 190472 h 466227"/>
              <a:gd name="connsiteX6" fmla="*/ 201199 w 204380"/>
              <a:gd name="connsiteY6" fmla="*/ 33219 h 466227"/>
              <a:gd name="connsiteX7" fmla="*/ 75792 w 204380"/>
              <a:gd name="connsiteY7" fmla="*/ 16994 h 466227"/>
              <a:gd name="connsiteX0" fmla="*/ 75801 w 204389"/>
              <a:gd name="connsiteY0" fmla="*/ 16994 h 471505"/>
              <a:gd name="connsiteX1" fmla="*/ 435 w 204389"/>
              <a:gd name="connsiteY1" fmla="*/ 231112 h 471505"/>
              <a:gd name="connsiteX2" fmla="*/ 51235 w 204389"/>
              <a:gd name="connsiteY2" fmla="*/ 454632 h 471505"/>
              <a:gd name="connsiteX3" fmla="*/ 177705 w 204389"/>
              <a:gd name="connsiteY3" fmla="*/ 442349 h 471505"/>
              <a:gd name="connsiteX4" fmla="*/ 142675 w 204389"/>
              <a:gd name="connsiteY4" fmla="*/ 336200 h 471505"/>
              <a:gd name="connsiteX5" fmla="*/ 162995 w 204389"/>
              <a:gd name="connsiteY5" fmla="*/ 190472 h 471505"/>
              <a:gd name="connsiteX6" fmla="*/ 201208 w 204389"/>
              <a:gd name="connsiteY6" fmla="*/ 33219 h 471505"/>
              <a:gd name="connsiteX7" fmla="*/ 75801 w 204389"/>
              <a:gd name="connsiteY7" fmla="*/ 16994 h 471505"/>
              <a:gd name="connsiteX0" fmla="*/ 123029 w 204168"/>
              <a:gd name="connsiteY0" fmla="*/ 19009 h 466486"/>
              <a:gd name="connsiteX1" fmla="*/ 2401 w 204168"/>
              <a:gd name="connsiteY1" fmla="*/ 226093 h 466486"/>
              <a:gd name="connsiteX2" fmla="*/ 53201 w 204168"/>
              <a:gd name="connsiteY2" fmla="*/ 449613 h 466486"/>
              <a:gd name="connsiteX3" fmla="*/ 179671 w 204168"/>
              <a:gd name="connsiteY3" fmla="*/ 437330 h 466486"/>
              <a:gd name="connsiteX4" fmla="*/ 144641 w 204168"/>
              <a:gd name="connsiteY4" fmla="*/ 331181 h 466486"/>
              <a:gd name="connsiteX5" fmla="*/ 164961 w 204168"/>
              <a:gd name="connsiteY5" fmla="*/ 185453 h 466486"/>
              <a:gd name="connsiteX6" fmla="*/ 203174 w 204168"/>
              <a:gd name="connsiteY6" fmla="*/ 28200 h 466486"/>
              <a:gd name="connsiteX7" fmla="*/ 123029 w 204168"/>
              <a:gd name="connsiteY7" fmla="*/ 19009 h 466486"/>
              <a:gd name="connsiteX0" fmla="*/ 123029 w 236035"/>
              <a:gd name="connsiteY0" fmla="*/ 7285 h 454762"/>
              <a:gd name="connsiteX1" fmla="*/ 2401 w 236035"/>
              <a:gd name="connsiteY1" fmla="*/ 214369 h 454762"/>
              <a:gd name="connsiteX2" fmla="*/ 53201 w 236035"/>
              <a:gd name="connsiteY2" fmla="*/ 437889 h 454762"/>
              <a:gd name="connsiteX3" fmla="*/ 179671 w 236035"/>
              <a:gd name="connsiteY3" fmla="*/ 425606 h 454762"/>
              <a:gd name="connsiteX4" fmla="*/ 144641 w 236035"/>
              <a:gd name="connsiteY4" fmla="*/ 319457 h 454762"/>
              <a:gd name="connsiteX5" fmla="*/ 164961 w 236035"/>
              <a:gd name="connsiteY5" fmla="*/ 173729 h 454762"/>
              <a:gd name="connsiteX6" fmla="*/ 235504 w 236035"/>
              <a:gd name="connsiteY6" fmla="*/ 58679 h 454762"/>
              <a:gd name="connsiteX7" fmla="*/ 123029 w 236035"/>
              <a:gd name="connsiteY7" fmla="*/ 7285 h 454762"/>
              <a:gd name="connsiteX0" fmla="*/ 123029 w 236035"/>
              <a:gd name="connsiteY0" fmla="*/ 7285 h 454762"/>
              <a:gd name="connsiteX1" fmla="*/ 2401 w 236035"/>
              <a:gd name="connsiteY1" fmla="*/ 214369 h 454762"/>
              <a:gd name="connsiteX2" fmla="*/ 53201 w 236035"/>
              <a:gd name="connsiteY2" fmla="*/ 437889 h 454762"/>
              <a:gd name="connsiteX3" fmla="*/ 179671 w 236035"/>
              <a:gd name="connsiteY3" fmla="*/ 425606 h 454762"/>
              <a:gd name="connsiteX4" fmla="*/ 144641 w 236035"/>
              <a:gd name="connsiteY4" fmla="*/ 319457 h 454762"/>
              <a:gd name="connsiteX5" fmla="*/ 164961 w 236035"/>
              <a:gd name="connsiteY5" fmla="*/ 173729 h 454762"/>
              <a:gd name="connsiteX6" fmla="*/ 235504 w 236035"/>
              <a:gd name="connsiteY6" fmla="*/ 58679 h 454762"/>
              <a:gd name="connsiteX7" fmla="*/ 123029 w 236035"/>
              <a:gd name="connsiteY7" fmla="*/ 7285 h 454762"/>
              <a:gd name="connsiteX0" fmla="*/ 104992 w 217998"/>
              <a:gd name="connsiteY0" fmla="*/ 6400 h 454918"/>
              <a:gd name="connsiteX1" fmla="*/ 3763 w 217998"/>
              <a:gd name="connsiteY1" fmla="*/ 199416 h 454918"/>
              <a:gd name="connsiteX2" fmla="*/ 35164 w 217998"/>
              <a:gd name="connsiteY2" fmla="*/ 437004 h 454918"/>
              <a:gd name="connsiteX3" fmla="*/ 161634 w 217998"/>
              <a:gd name="connsiteY3" fmla="*/ 424721 h 454918"/>
              <a:gd name="connsiteX4" fmla="*/ 126604 w 217998"/>
              <a:gd name="connsiteY4" fmla="*/ 318572 h 454918"/>
              <a:gd name="connsiteX5" fmla="*/ 146924 w 217998"/>
              <a:gd name="connsiteY5" fmla="*/ 172844 h 454918"/>
              <a:gd name="connsiteX6" fmla="*/ 217467 w 217998"/>
              <a:gd name="connsiteY6" fmla="*/ 57794 h 454918"/>
              <a:gd name="connsiteX7" fmla="*/ 104992 w 217998"/>
              <a:gd name="connsiteY7" fmla="*/ 6400 h 454918"/>
              <a:gd name="connsiteX0" fmla="*/ 104992 w 243718"/>
              <a:gd name="connsiteY0" fmla="*/ 4528 h 453046"/>
              <a:gd name="connsiteX1" fmla="*/ 3763 w 243718"/>
              <a:gd name="connsiteY1" fmla="*/ 197544 h 453046"/>
              <a:gd name="connsiteX2" fmla="*/ 35164 w 243718"/>
              <a:gd name="connsiteY2" fmla="*/ 435132 h 453046"/>
              <a:gd name="connsiteX3" fmla="*/ 161634 w 243718"/>
              <a:gd name="connsiteY3" fmla="*/ 422849 h 453046"/>
              <a:gd name="connsiteX4" fmla="*/ 126604 w 243718"/>
              <a:gd name="connsiteY4" fmla="*/ 316700 h 453046"/>
              <a:gd name="connsiteX5" fmla="*/ 146924 w 243718"/>
              <a:gd name="connsiteY5" fmla="*/ 170972 h 453046"/>
              <a:gd name="connsiteX6" fmla="*/ 243332 w 243718"/>
              <a:gd name="connsiteY6" fmla="*/ 69990 h 453046"/>
              <a:gd name="connsiteX7" fmla="*/ 104992 w 243718"/>
              <a:gd name="connsiteY7" fmla="*/ 4528 h 453046"/>
              <a:gd name="connsiteX0" fmla="*/ 139538 w 245569"/>
              <a:gd name="connsiteY0" fmla="*/ 3921 h 466506"/>
              <a:gd name="connsiteX1" fmla="*/ 5979 w 245569"/>
              <a:gd name="connsiteY1" fmla="*/ 211004 h 466506"/>
              <a:gd name="connsiteX2" fmla="*/ 37380 w 245569"/>
              <a:gd name="connsiteY2" fmla="*/ 448592 h 466506"/>
              <a:gd name="connsiteX3" fmla="*/ 163850 w 245569"/>
              <a:gd name="connsiteY3" fmla="*/ 436309 h 466506"/>
              <a:gd name="connsiteX4" fmla="*/ 128820 w 245569"/>
              <a:gd name="connsiteY4" fmla="*/ 330160 h 466506"/>
              <a:gd name="connsiteX5" fmla="*/ 149140 w 245569"/>
              <a:gd name="connsiteY5" fmla="*/ 184432 h 466506"/>
              <a:gd name="connsiteX6" fmla="*/ 245548 w 245569"/>
              <a:gd name="connsiteY6" fmla="*/ 83450 h 466506"/>
              <a:gd name="connsiteX7" fmla="*/ 139538 w 245569"/>
              <a:gd name="connsiteY7" fmla="*/ 3921 h 466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569" h="466506">
                <a:moveTo>
                  <a:pt x="139538" y="3921"/>
                </a:moveTo>
                <a:cubicBezTo>
                  <a:pt x="99610" y="25180"/>
                  <a:pt x="23005" y="136892"/>
                  <a:pt x="5979" y="211004"/>
                </a:cubicBezTo>
                <a:cubicBezTo>
                  <a:pt x="-11047" y="285116"/>
                  <a:pt x="11068" y="411041"/>
                  <a:pt x="37380" y="448592"/>
                </a:cubicBezTo>
                <a:cubicBezTo>
                  <a:pt x="63692" y="486143"/>
                  <a:pt x="148610" y="456048"/>
                  <a:pt x="163850" y="436309"/>
                </a:cubicBezTo>
                <a:cubicBezTo>
                  <a:pt x="179090" y="416570"/>
                  <a:pt x="131272" y="372140"/>
                  <a:pt x="128820" y="330160"/>
                </a:cubicBezTo>
                <a:cubicBezTo>
                  <a:pt x="126368" y="288180"/>
                  <a:pt x="135593" y="225072"/>
                  <a:pt x="149140" y="184432"/>
                </a:cubicBezTo>
                <a:cubicBezTo>
                  <a:pt x="162687" y="143792"/>
                  <a:pt x="247148" y="113535"/>
                  <a:pt x="245548" y="83450"/>
                </a:cubicBezTo>
                <a:cubicBezTo>
                  <a:pt x="243948" y="53365"/>
                  <a:pt x="179466" y="-17338"/>
                  <a:pt x="139538" y="3921"/>
                </a:cubicBezTo>
                <a:close/>
              </a:path>
            </a:pathLst>
          </a:cu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Stored Data 82"/>
          <p:cNvSpPr/>
          <p:nvPr/>
        </p:nvSpPr>
        <p:spPr>
          <a:xfrm rot="17416469">
            <a:off x="755082" y="1099549"/>
            <a:ext cx="154674" cy="148004"/>
          </a:xfrm>
          <a:prstGeom prst="flowChartOnlineStorage">
            <a:avLst/>
          </a:prstGeom>
          <a:solidFill>
            <a:srgbClr val="3B6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Stored Data 83"/>
          <p:cNvSpPr/>
          <p:nvPr/>
        </p:nvSpPr>
        <p:spPr>
          <a:xfrm rot="19562736">
            <a:off x="902090" y="903172"/>
            <a:ext cx="160907" cy="163174"/>
          </a:xfrm>
          <a:custGeom>
            <a:avLst/>
            <a:gdLst>
              <a:gd name="connsiteX0" fmla="*/ 1667 w 10000"/>
              <a:gd name="connsiteY0" fmla="*/ 0 h 10000"/>
              <a:gd name="connsiteX1" fmla="*/ 10000 w 10000"/>
              <a:gd name="connsiteY1" fmla="*/ 0 h 10000"/>
              <a:gd name="connsiteX2" fmla="*/ 8333 w 10000"/>
              <a:gd name="connsiteY2" fmla="*/ 5000 h 10000"/>
              <a:gd name="connsiteX3" fmla="*/ 10000 w 10000"/>
              <a:gd name="connsiteY3" fmla="*/ 10000 h 10000"/>
              <a:gd name="connsiteX4" fmla="*/ 1667 w 10000"/>
              <a:gd name="connsiteY4" fmla="*/ 10000 h 10000"/>
              <a:gd name="connsiteX5" fmla="*/ 0 w 10000"/>
              <a:gd name="connsiteY5" fmla="*/ 5000 h 10000"/>
              <a:gd name="connsiteX6" fmla="*/ 1667 w 10000"/>
              <a:gd name="connsiteY6" fmla="*/ 0 h 10000"/>
              <a:gd name="connsiteX0" fmla="*/ 1667 w 10403"/>
              <a:gd name="connsiteY0" fmla="*/ 0 h 11025"/>
              <a:gd name="connsiteX1" fmla="*/ 10000 w 10403"/>
              <a:gd name="connsiteY1" fmla="*/ 0 h 11025"/>
              <a:gd name="connsiteX2" fmla="*/ 8333 w 10403"/>
              <a:gd name="connsiteY2" fmla="*/ 5000 h 11025"/>
              <a:gd name="connsiteX3" fmla="*/ 10403 w 10403"/>
              <a:gd name="connsiteY3" fmla="*/ 11025 h 11025"/>
              <a:gd name="connsiteX4" fmla="*/ 1667 w 10403"/>
              <a:gd name="connsiteY4" fmla="*/ 10000 h 11025"/>
              <a:gd name="connsiteX5" fmla="*/ 0 w 10403"/>
              <a:gd name="connsiteY5" fmla="*/ 5000 h 11025"/>
              <a:gd name="connsiteX6" fmla="*/ 1667 w 10403"/>
              <a:gd name="connsiteY6" fmla="*/ 0 h 11025"/>
              <a:gd name="connsiteX0" fmla="*/ 1667 w 10403"/>
              <a:gd name="connsiteY0" fmla="*/ 0 h 11025"/>
              <a:gd name="connsiteX1" fmla="*/ 10000 w 10403"/>
              <a:gd name="connsiteY1" fmla="*/ 0 h 11025"/>
              <a:gd name="connsiteX2" fmla="*/ 8333 w 10403"/>
              <a:gd name="connsiteY2" fmla="*/ 5000 h 11025"/>
              <a:gd name="connsiteX3" fmla="*/ 10403 w 10403"/>
              <a:gd name="connsiteY3" fmla="*/ 11025 h 11025"/>
              <a:gd name="connsiteX4" fmla="*/ 1667 w 10403"/>
              <a:gd name="connsiteY4" fmla="*/ 10000 h 11025"/>
              <a:gd name="connsiteX5" fmla="*/ 0 w 10403"/>
              <a:gd name="connsiteY5" fmla="*/ 5000 h 11025"/>
              <a:gd name="connsiteX6" fmla="*/ 1667 w 10403"/>
              <a:gd name="connsiteY6" fmla="*/ 0 h 11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403" h="11025">
                <a:moveTo>
                  <a:pt x="1667" y="0"/>
                </a:moveTo>
                <a:lnTo>
                  <a:pt x="10000" y="0"/>
                </a:lnTo>
                <a:cubicBezTo>
                  <a:pt x="9079" y="0"/>
                  <a:pt x="8266" y="3163"/>
                  <a:pt x="8333" y="5000"/>
                </a:cubicBezTo>
                <a:cubicBezTo>
                  <a:pt x="8400" y="6837"/>
                  <a:pt x="9482" y="11025"/>
                  <a:pt x="10403" y="11025"/>
                </a:cubicBezTo>
                <a:cubicBezTo>
                  <a:pt x="8123" y="9152"/>
                  <a:pt x="4445" y="10000"/>
                  <a:pt x="1667" y="10000"/>
                </a:cubicBezTo>
                <a:cubicBezTo>
                  <a:pt x="746" y="10000"/>
                  <a:pt x="0" y="7761"/>
                  <a:pt x="0" y="5000"/>
                </a:cubicBezTo>
                <a:cubicBezTo>
                  <a:pt x="0" y="2239"/>
                  <a:pt x="746" y="0"/>
                  <a:pt x="1667" y="0"/>
                </a:cubicBezTo>
                <a:close/>
              </a:path>
            </a:pathLst>
          </a:custGeom>
          <a:solidFill>
            <a:srgbClr val="3B6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Stored Data 84"/>
          <p:cNvSpPr/>
          <p:nvPr/>
        </p:nvSpPr>
        <p:spPr>
          <a:xfrm rot="1246168">
            <a:off x="1161144" y="884268"/>
            <a:ext cx="180443" cy="182770"/>
          </a:xfrm>
          <a:custGeom>
            <a:avLst/>
            <a:gdLst>
              <a:gd name="connsiteX0" fmla="*/ 1667 w 10000"/>
              <a:gd name="connsiteY0" fmla="*/ 0 h 10000"/>
              <a:gd name="connsiteX1" fmla="*/ 10000 w 10000"/>
              <a:gd name="connsiteY1" fmla="*/ 0 h 10000"/>
              <a:gd name="connsiteX2" fmla="*/ 8333 w 10000"/>
              <a:gd name="connsiteY2" fmla="*/ 5000 h 10000"/>
              <a:gd name="connsiteX3" fmla="*/ 10000 w 10000"/>
              <a:gd name="connsiteY3" fmla="*/ 10000 h 10000"/>
              <a:gd name="connsiteX4" fmla="*/ 1667 w 10000"/>
              <a:gd name="connsiteY4" fmla="*/ 10000 h 10000"/>
              <a:gd name="connsiteX5" fmla="*/ 0 w 10000"/>
              <a:gd name="connsiteY5" fmla="*/ 5000 h 10000"/>
              <a:gd name="connsiteX6" fmla="*/ 1667 w 10000"/>
              <a:gd name="connsiteY6" fmla="*/ 0 h 10000"/>
              <a:gd name="connsiteX0" fmla="*/ 1667 w 10000"/>
              <a:gd name="connsiteY0" fmla="*/ 0 h 11695"/>
              <a:gd name="connsiteX1" fmla="*/ 10000 w 10000"/>
              <a:gd name="connsiteY1" fmla="*/ 0 h 11695"/>
              <a:gd name="connsiteX2" fmla="*/ 8333 w 10000"/>
              <a:gd name="connsiteY2" fmla="*/ 5000 h 11695"/>
              <a:gd name="connsiteX3" fmla="*/ 9042 w 10000"/>
              <a:gd name="connsiteY3" fmla="*/ 11695 h 11695"/>
              <a:gd name="connsiteX4" fmla="*/ 1667 w 10000"/>
              <a:gd name="connsiteY4" fmla="*/ 10000 h 11695"/>
              <a:gd name="connsiteX5" fmla="*/ 0 w 10000"/>
              <a:gd name="connsiteY5" fmla="*/ 5000 h 11695"/>
              <a:gd name="connsiteX6" fmla="*/ 1667 w 10000"/>
              <a:gd name="connsiteY6" fmla="*/ 0 h 11695"/>
              <a:gd name="connsiteX0" fmla="*/ 1667 w 11621"/>
              <a:gd name="connsiteY0" fmla="*/ 0 h 11695"/>
              <a:gd name="connsiteX1" fmla="*/ 11621 w 11621"/>
              <a:gd name="connsiteY1" fmla="*/ 1001 h 11695"/>
              <a:gd name="connsiteX2" fmla="*/ 8333 w 11621"/>
              <a:gd name="connsiteY2" fmla="*/ 5000 h 11695"/>
              <a:gd name="connsiteX3" fmla="*/ 9042 w 11621"/>
              <a:gd name="connsiteY3" fmla="*/ 11695 h 11695"/>
              <a:gd name="connsiteX4" fmla="*/ 1667 w 11621"/>
              <a:gd name="connsiteY4" fmla="*/ 10000 h 11695"/>
              <a:gd name="connsiteX5" fmla="*/ 0 w 11621"/>
              <a:gd name="connsiteY5" fmla="*/ 5000 h 11695"/>
              <a:gd name="connsiteX6" fmla="*/ 1667 w 11621"/>
              <a:gd name="connsiteY6" fmla="*/ 0 h 11695"/>
              <a:gd name="connsiteX0" fmla="*/ 3362 w 11666"/>
              <a:gd name="connsiteY0" fmla="*/ 0 h 12349"/>
              <a:gd name="connsiteX1" fmla="*/ 11666 w 11666"/>
              <a:gd name="connsiteY1" fmla="*/ 1655 h 12349"/>
              <a:gd name="connsiteX2" fmla="*/ 8378 w 11666"/>
              <a:gd name="connsiteY2" fmla="*/ 5654 h 12349"/>
              <a:gd name="connsiteX3" fmla="*/ 9087 w 11666"/>
              <a:gd name="connsiteY3" fmla="*/ 12349 h 12349"/>
              <a:gd name="connsiteX4" fmla="*/ 1712 w 11666"/>
              <a:gd name="connsiteY4" fmla="*/ 10654 h 12349"/>
              <a:gd name="connsiteX5" fmla="*/ 45 w 11666"/>
              <a:gd name="connsiteY5" fmla="*/ 5654 h 12349"/>
              <a:gd name="connsiteX6" fmla="*/ 3362 w 11666"/>
              <a:gd name="connsiteY6" fmla="*/ 0 h 12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66" h="12349">
                <a:moveTo>
                  <a:pt x="3362" y="0"/>
                </a:moveTo>
                <a:lnTo>
                  <a:pt x="11666" y="1655"/>
                </a:lnTo>
                <a:cubicBezTo>
                  <a:pt x="10745" y="1655"/>
                  <a:pt x="8808" y="3872"/>
                  <a:pt x="8378" y="5654"/>
                </a:cubicBezTo>
                <a:cubicBezTo>
                  <a:pt x="7948" y="7436"/>
                  <a:pt x="8166" y="12349"/>
                  <a:pt x="9087" y="12349"/>
                </a:cubicBezTo>
                <a:cubicBezTo>
                  <a:pt x="6309" y="12349"/>
                  <a:pt x="4490" y="10654"/>
                  <a:pt x="1712" y="10654"/>
                </a:cubicBezTo>
                <a:cubicBezTo>
                  <a:pt x="791" y="10654"/>
                  <a:pt x="-230" y="7430"/>
                  <a:pt x="45" y="5654"/>
                </a:cubicBezTo>
                <a:cubicBezTo>
                  <a:pt x="320" y="3878"/>
                  <a:pt x="2441" y="0"/>
                  <a:pt x="3362" y="0"/>
                </a:cubicBezTo>
                <a:close/>
              </a:path>
            </a:pathLst>
          </a:custGeom>
          <a:solidFill>
            <a:srgbClr val="3B6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Stored Data 84"/>
          <p:cNvSpPr/>
          <p:nvPr/>
        </p:nvSpPr>
        <p:spPr>
          <a:xfrm rot="3495027">
            <a:off x="1314334" y="1092058"/>
            <a:ext cx="180443" cy="182770"/>
          </a:xfrm>
          <a:custGeom>
            <a:avLst/>
            <a:gdLst>
              <a:gd name="connsiteX0" fmla="*/ 1667 w 10000"/>
              <a:gd name="connsiteY0" fmla="*/ 0 h 10000"/>
              <a:gd name="connsiteX1" fmla="*/ 10000 w 10000"/>
              <a:gd name="connsiteY1" fmla="*/ 0 h 10000"/>
              <a:gd name="connsiteX2" fmla="*/ 8333 w 10000"/>
              <a:gd name="connsiteY2" fmla="*/ 5000 h 10000"/>
              <a:gd name="connsiteX3" fmla="*/ 10000 w 10000"/>
              <a:gd name="connsiteY3" fmla="*/ 10000 h 10000"/>
              <a:gd name="connsiteX4" fmla="*/ 1667 w 10000"/>
              <a:gd name="connsiteY4" fmla="*/ 10000 h 10000"/>
              <a:gd name="connsiteX5" fmla="*/ 0 w 10000"/>
              <a:gd name="connsiteY5" fmla="*/ 5000 h 10000"/>
              <a:gd name="connsiteX6" fmla="*/ 1667 w 10000"/>
              <a:gd name="connsiteY6" fmla="*/ 0 h 10000"/>
              <a:gd name="connsiteX0" fmla="*/ 1667 w 10000"/>
              <a:gd name="connsiteY0" fmla="*/ 0 h 11695"/>
              <a:gd name="connsiteX1" fmla="*/ 10000 w 10000"/>
              <a:gd name="connsiteY1" fmla="*/ 0 h 11695"/>
              <a:gd name="connsiteX2" fmla="*/ 8333 w 10000"/>
              <a:gd name="connsiteY2" fmla="*/ 5000 h 11695"/>
              <a:gd name="connsiteX3" fmla="*/ 9042 w 10000"/>
              <a:gd name="connsiteY3" fmla="*/ 11695 h 11695"/>
              <a:gd name="connsiteX4" fmla="*/ 1667 w 10000"/>
              <a:gd name="connsiteY4" fmla="*/ 10000 h 11695"/>
              <a:gd name="connsiteX5" fmla="*/ 0 w 10000"/>
              <a:gd name="connsiteY5" fmla="*/ 5000 h 11695"/>
              <a:gd name="connsiteX6" fmla="*/ 1667 w 10000"/>
              <a:gd name="connsiteY6" fmla="*/ 0 h 11695"/>
              <a:gd name="connsiteX0" fmla="*/ 1667 w 11621"/>
              <a:gd name="connsiteY0" fmla="*/ 0 h 11695"/>
              <a:gd name="connsiteX1" fmla="*/ 11621 w 11621"/>
              <a:gd name="connsiteY1" fmla="*/ 1001 h 11695"/>
              <a:gd name="connsiteX2" fmla="*/ 8333 w 11621"/>
              <a:gd name="connsiteY2" fmla="*/ 5000 h 11695"/>
              <a:gd name="connsiteX3" fmla="*/ 9042 w 11621"/>
              <a:gd name="connsiteY3" fmla="*/ 11695 h 11695"/>
              <a:gd name="connsiteX4" fmla="*/ 1667 w 11621"/>
              <a:gd name="connsiteY4" fmla="*/ 10000 h 11695"/>
              <a:gd name="connsiteX5" fmla="*/ 0 w 11621"/>
              <a:gd name="connsiteY5" fmla="*/ 5000 h 11695"/>
              <a:gd name="connsiteX6" fmla="*/ 1667 w 11621"/>
              <a:gd name="connsiteY6" fmla="*/ 0 h 11695"/>
              <a:gd name="connsiteX0" fmla="*/ 3362 w 11666"/>
              <a:gd name="connsiteY0" fmla="*/ 0 h 12349"/>
              <a:gd name="connsiteX1" fmla="*/ 11666 w 11666"/>
              <a:gd name="connsiteY1" fmla="*/ 1655 h 12349"/>
              <a:gd name="connsiteX2" fmla="*/ 8378 w 11666"/>
              <a:gd name="connsiteY2" fmla="*/ 5654 h 12349"/>
              <a:gd name="connsiteX3" fmla="*/ 9087 w 11666"/>
              <a:gd name="connsiteY3" fmla="*/ 12349 h 12349"/>
              <a:gd name="connsiteX4" fmla="*/ 1712 w 11666"/>
              <a:gd name="connsiteY4" fmla="*/ 10654 h 12349"/>
              <a:gd name="connsiteX5" fmla="*/ 45 w 11666"/>
              <a:gd name="connsiteY5" fmla="*/ 5654 h 12349"/>
              <a:gd name="connsiteX6" fmla="*/ 3362 w 11666"/>
              <a:gd name="connsiteY6" fmla="*/ 0 h 12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66" h="12349">
                <a:moveTo>
                  <a:pt x="3362" y="0"/>
                </a:moveTo>
                <a:lnTo>
                  <a:pt x="11666" y="1655"/>
                </a:lnTo>
                <a:cubicBezTo>
                  <a:pt x="10745" y="1655"/>
                  <a:pt x="8808" y="3872"/>
                  <a:pt x="8378" y="5654"/>
                </a:cubicBezTo>
                <a:cubicBezTo>
                  <a:pt x="7948" y="7436"/>
                  <a:pt x="8166" y="12349"/>
                  <a:pt x="9087" y="12349"/>
                </a:cubicBezTo>
                <a:cubicBezTo>
                  <a:pt x="6309" y="12349"/>
                  <a:pt x="4490" y="10654"/>
                  <a:pt x="1712" y="10654"/>
                </a:cubicBezTo>
                <a:cubicBezTo>
                  <a:pt x="791" y="10654"/>
                  <a:pt x="-230" y="7430"/>
                  <a:pt x="45" y="5654"/>
                </a:cubicBezTo>
                <a:cubicBezTo>
                  <a:pt x="320" y="3878"/>
                  <a:pt x="2441" y="0"/>
                  <a:pt x="3362" y="0"/>
                </a:cubicBezTo>
                <a:close/>
              </a:path>
            </a:pathLst>
          </a:custGeom>
          <a:solidFill>
            <a:srgbClr val="3B6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857527" y="1685510"/>
            <a:ext cx="703973" cy="318677"/>
          </a:xfrm>
          <a:custGeom>
            <a:avLst/>
            <a:gdLst>
              <a:gd name="connsiteX0" fmla="*/ 53616 w 703973"/>
              <a:gd name="connsiteY0" fmla="*/ 54609 h 266943"/>
              <a:gd name="connsiteX1" fmla="*/ 3574 w 703973"/>
              <a:gd name="connsiteY1" fmla="*/ 59158 h 266943"/>
              <a:gd name="connsiteX2" fmla="*/ 21772 w 703973"/>
              <a:gd name="connsiteY2" fmla="*/ 168340 h 266943"/>
              <a:gd name="connsiteX3" fmla="*/ 162798 w 703973"/>
              <a:gd name="connsiteY3" fmla="*/ 236579 h 266943"/>
              <a:gd name="connsiteX4" fmla="*/ 453951 w 703973"/>
              <a:gd name="connsiteY4" fmla="*/ 263875 h 266943"/>
              <a:gd name="connsiteX5" fmla="*/ 681413 w 703973"/>
              <a:gd name="connsiteY5" fmla="*/ 168340 h 266943"/>
              <a:gd name="connsiteX6" fmla="*/ 658667 w 703973"/>
              <a:gd name="connsiteY6" fmla="*/ 50060 h 266943"/>
              <a:gd name="connsiteX7" fmla="*/ 353867 w 703973"/>
              <a:gd name="connsiteY7" fmla="*/ 18 h 266943"/>
              <a:gd name="connsiteX8" fmla="*/ 53616 w 703973"/>
              <a:gd name="connsiteY8" fmla="*/ 54609 h 26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03973" h="266943">
                <a:moveTo>
                  <a:pt x="53616" y="54609"/>
                </a:moveTo>
                <a:cubicBezTo>
                  <a:pt x="-4766" y="64466"/>
                  <a:pt x="8881" y="40203"/>
                  <a:pt x="3574" y="59158"/>
                </a:cubicBezTo>
                <a:cubicBezTo>
                  <a:pt x="-1733" y="78113"/>
                  <a:pt x="-4765" y="138770"/>
                  <a:pt x="21772" y="168340"/>
                </a:cubicBezTo>
                <a:cubicBezTo>
                  <a:pt x="48309" y="197910"/>
                  <a:pt x="90768" y="220657"/>
                  <a:pt x="162798" y="236579"/>
                </a:cubicBezTo>
                <a:cubicBezTo>
                  <a:pt x="234828" y="252501"/>
                  <a:pt x="367515" y="275248"/>
                  <a:pt x="453951" y="263875"/>
                </a:cubicBezTo>
                <a:cubicBezTo>
                  <a:pt x="540387" y="252502"/>
                  <a:pt x="647294" y="203976"/>
                  <a:pt x="681413" y="168340"/>
                </a:cubicBezTo>
                <a:cubicBezTo>
                  <a:pt x="715532" y="132704"/>
                  <a:pt x="713258" y="78114"/>
                  <a:pt x="658667" y="50060"/>
                </a:cubicBezTo>
                <a:cubicBezTo>
                  <a:pt x="604076" y="22006"/>
                  <a:pt x="452434" y="-740"/>
                  <a:pt x="353867" y="18"/>
                </a:cubicBezTo>
                <a:cubicBezTo>
                  <a:pt x="255300" y="776"/>
                  <a:pt x="111998" y="44752"/>
                  <a:pt x="53616" y="54609"/>
                </a:cubicBezTo>
                <a:close/>
              </a:path>
            </a:pathLst>
          </a:custGeom>
          <a:solidFill>
            <a:srgbClr val="7AB901"/>
          </a:solidFill>
          <a:ln>
            <a:solidFill>
              <a:srgbClr val="3B6243"/>
            </a:solidFill>
          </a:ln>
          <a:effectLst>
            <a:outerShdw dist="50800" dir="5400000" algn="ctr" rotWithShape="0">
              <a:srgbClr val="495EB3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2869654" y="1627370"/>
            <a:ext cx="671505" cy="302754"/>
          </a:xfrm>
          <a:prstGeom prst="ellipse">
            <a:avLst/>
          </a:prstGeom>
          <a:solidFill>
            <a:srgbClr val="DBFC6E"/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iagonal Stripe 16"/>
          <p:cNvSpPr/>
          <p:nvPr/>
        </p:nvSpPr>
        <p:spPr>
          <a:xfrm rot="2899455">
            <a:off x="1478730" y="1428771"/>
            <a:ext cx="1022620" cy="1127444"/>
          </a:xfrm>
          <a:prstGeom prst="diagStripe">
            <a:avLst>
              <a:gd name="adj" fmla="val 97490"/>
            </a:avLst>
          </a:prstGeom>
          <a:solidFill>
            <a:srgbClr val="95BF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2692043" y="1380485"/>
            <a:ext cx="114719" cy="120207"/>
          </a:xfrm>
          <a:custGeom>
            <a:avLst/>
            <a:gdLst>
              <a:gd name="connsiteX0" fmla="*/ 9835 w 114719"/>
              <a:gd name="connsiteY0" fmla="*/ 3057 h 120207"/>
              <a:gd name="connsiteX1" fmla="*/ 105369 w 114719"/>
              <a:gd name="connsiteY1" fmla="*/ 30352 h 120207"/>
              <a:gd name="connsiteX2" fmla="*/ 100820 w 114719"/>
              <a:gd name="connsiteY2" fmla="*/ 116788 h 120207"/>
              <a:gd name="connsiteX3" fmla="*/ 14384 w 114719"/>
              <a:gd name="connsiteY3" fmla="*/ 94042 h 120207"/>
              <a:gd name="connsiteX4" fmla="*/ 9835 w 114719"/>
              <a:gd name="connsiteY4" fmla="*/ 3057 h 12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19" h="120207">
                <a:moveTo>
                  <a:pt x="9835" y="3057"/>
                </a:moveTo>
                <a:cubicBezTo>
                  <a:pt x="24999" y="-7558"/>
                  <a:pt x="90205" y="11397"/>
                  <a:pt x="105369" y="30352"/>
                </a:cubicBezTo>
                <a:cubicBezTo>
                  <a:pt x="120533" y="49307"/>
                  <a:pt x="115984" y="106173"/>
                  <a:pt x="100820" y="116788"/>
                </a:cubicBezTo>
                <a:cubicBezTo>
                  <a:pt x="85656" y="127403"/>
                  <a:pt x="31065" y="111481"/>
                  <a:pt x="14384" y="94042"/>
                </a:cubicBezTo>
                <a:cubicBezTo>
                  <a:pt x="-2297" y="76603"/>
                  <a:pt x="-5329" y="13672"/>
                  <a:pt x="9835" y="3057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 79"/>
          <p:cNvSpPr/>
          <p:nvPr/>
        </p:nvSpPr>
        <p:spPr>
          <a:xfrm>
            <a:off x="2963260" y="1388037"/>
            <a:ext cx="114719" cy="120207"/>
          </a:xfrm>
          <a:custGeom>
            <a:avLst/>
            <a:gdLst>
              <a:gd name="connsiteX0" fmla="*/ 9835 w 114719"/>
              <a:gd name="connsiteY0" fmla="*/ 3057 h 120207"/>
              <a:gd name="connsiteX1" fmla="*/ 105369 w 114719"/>
              <a:gd name="connsiteY1" fmla="*/ 30352 h 120207"/>
              <a:gd name="connsiteX2" fmla="*/ 100820 w 114719"/>
              <a:gd name="connsiteY2" fmla="*/ 116788 h 120207"/>
              <a:gd name="connsiteX3" fmla="*/ 14384 w 114719"/>
              <a:gd name="connsiteY3" fmla="*/ 94042 h 120207"/>
              <a:gd name="connsiteX4" fmla="*/ 9835 w 114719"/>
              <a:gd name="connsiteY4" fmla="*/ 3057 h 12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19" h="120207">
                <a:moveTo>
                  <a:pt x="9835" y="3057"/>
                </a:moveTo>
                <a:cubicBezTo>
                  <a:pt x="24999" y="-7558"/>
                  <a:pt x="90205" y="11397"/>
                  <a:pt x="105369" y="30352"/>
                </a:cubicBezTo>
                <a:cubicBezTo>
                  <a:pt x="120533" y="49307"/>
                  <a:pt x="115984" y="106173"/>
                  <a:pt x="100820" y="116788"/>
                </a:cubicBezTo>
                <a:cubicBezTo>
                  <a:pt x="85656" y="127403"/>
                  <a:pt x="31065" y="111481"/>
                  <a:pt x="14384" y="94042"/>
                </a:cubicBezTo>
                <a:cubicBezTo>
                  <a:pt x="-2297" y="76603"/>
                  <a:pt x="-5329" y="13672"/>
                  <a:pt x="9835" y="3057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9160912" y="1693730"/>
            <a:ext cx="224527" cy="220813"/>
            <a:chOff x="8970493" y="4934735"/>
            <a:chExt cx="224527" cy="220813"/>
          </a:xfrm>
        </p:grpSpPr>
        <p:sp>
          <p:nvSpPr>
            <p:cNvPr id="20" name="Round Same Side Corner Rectangle 19"/>
            <p:cNvSpPr/>
            <p:nvPr/>
          </p:nvSpPr>
          <p:spPr>
            <a:xfrm rot="5400000">
              <a:off x="8972350" y="4932878"/>
              <a:ext cx="220813" cy="224527"/>
            </a:xfrm>
            <a:prstGeom prst="round2Same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1594000" scaled="0"/>
            </a:gra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 flipV="1">
              <a:off x="9042354" y="5030757"/>
              <a:ext cx="64031" cy="53451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/>
                <a:t> </a:t>
              </a:r>
              <a:endParaRPr lang="en-US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10106163" y="1694193"/>
            <a:ext cx="224527" cy="220813"/>
            <a:chOff x="8970493" y="4934735"/>
            <a:chExt cx="224527" cy="220813"/>
          </a:xfrm>
        </p:grpSpPr>
        <p:sp>
          <p:nvSpPr>
            <p:cNvPr id="87" name="Round Same Side Corner Rectangle 86"/>
            <p:cNvSpPr/>
            <p:nvPr/>
          </p:nvSpPr>
          <p:spPr>
            <a:xfrm rot="5400000">
              <a:off x="8972350" y="4932878"/>
              <a:ext cx="220813" cy="224527"/>
            </a:xfrm>
            <a:prstGeom prst="round2Same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1594000" scaled="0"/>
            </a:gra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riangle 87"/>
            <p:cNvSpPr/>
            <p:nvPr/>
          </p:nvSpPr>
          <p:spPr>
            <a:xfrm flipV="1">
              <a:off x="9042354" y="5030757"/>
              <a:ext cx="64031" cy="53451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/>
                <a:t> </a:t>
              </a:r>
              <a:endParaRPr lang="en-US" dirty="0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11108267" y="1696235"/>
            <a:ext cx="224527" cy="220813"/>
            <a:chOff x="8970493" y="4934735"/>
            <a:chExt cx="224527" cy="220813"/>
          </a:xfrm>
        </p:grpSpPr>
        <p:sp>
          <p:nvSpPr>
            <p:cNvPr id="90" name="Round Same Side Corner Rectangle 89"/>
            <p:cNvSpPr/>
            <p:nvPr/>
          </p:nvSpPr>
          <p:spPr>
            <a:xfrm rot="5400000">
              <a:off x="8972350" y="4932878"/>
              <a:ext cx="220813" cy="224527"/>
            </a:xfrm>
            <a:prstGeom prst="round2Same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1594000" scaled="0"/>
            </a:gra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riangle 90"/>
            <p:cNvSpPr/>
            <p:nvPr/>
          </p:nvSpPr>
          <p:spPr>
            <a:xfrm flipV="1">
              <a:off x="9042354" y="5030757"/>
              <a:ext cx="64031" cy="53451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/>
                <a:t> </a:t>
              </a:r>
              <a:endParaRPr lang="en-US" dirty="0"/>
            </a:p>
          </p:txBody>
        </p:sp>
      </p:grpSp>
      <p:sp>
        <p:nvSpPr>
          <p:cNvPr id="25" name="Stored Data 24"/>
          <p:cNvSpPr/>
          <p:nvPr/>
        </p:nvSpPr>
        <p:spPr>
          <a:xfrm rot="8421408">
            <a:off x="10011971" y="1091494"/>
            <a:ext cx="162745" cy="134088"/>
          </a:xfrm>
          <a:prstGeom prst="flowChartOnlineStorage">
            <a:avLst/>
          </a:prstGeom>
          <a:solidFill>
            <a:schemeClr val="dk1">
              <a:alpha val="3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Stored Data 91"/>
          <p:cNvSpPr/>
          <p:nvPr/>
        </p:nvSpPr>
        <p:spPr>
          <a:xfrm rot="12321329">
            <a:off x="10243295" y="1099604"/>
            <a:ext cx="162745" cy="134088"/>
          </a:xfrm>
          <a:prstGeom prst="flowChartOnlineStorage">
            <a:avLst/>
          </a:prstGeom>
          <a:solidFill>
            <a:schemeClr val="dk1">
              <a:alpha val="3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Stored Data 92"/>
          <p:cNvSpPr/>
          <p:nvPr/>
        </p:nvSpPr>
        <p:spPr>
          <a:xfrm rot="15048025">
            <a:off x="10379746" y="1283902"/>
            <a:ext cx="162745" cy="134088"/>
          </a:xfrm>
          <a:prstGeom prst="flowChartOnlineStorage">
            <a:avLst/>
          </a:prstGeom>
          <a:solidFill>
            <a:schemeClr val="dk1">
              <a:alpha val="3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>
            <a:off x="7623953" y="1543825"/>
            <a:ext cx="824449" cy="974746"/>
          </a:xfrm>
          <a:custGeom>
            <a:avLst/>
            <a:gdLst>
              <a:gd name="connsiteX0" fmla="*/ 823024 w 824449"/>
              <a:gd name="connsiteY0" fmla="*/ 39540 h 974746"/>
              <a:gd name="connsiteX1" fmla="*/ 658219 w 824449"/>
              <a:gd name="connsiteY1" fmla="*/ 374466 h 974746"/>
              <a:gd name="connsiteX2" fmla="*/ 153173 w 824449"/>
              <a:gd name="connsiteY2" fmla="*/ 916726 h 974746"/>
              <a:gd name="connsiteX3" fmla="*/ 14949 w 824449"/>
              <a:gd name="connsiteY3" fmla="*/ 948624 h 974746"/>
              <a:gd name="connsiteX4" fmla="*/ 41531 w 824449"/>
              <a:gd name="connsiteY4" fmla="*/ 821033 h 974746"/>
              <a:gd name="connsiteX5" fmla="*/ 349875 w 824449"/>
              <a:gd name="connsiteY5" fmla="*/ 597749 h 974746"/>
              <a:gd name="connsiteX6" fmla="*/ 636954 w 824449"/>
              <a:gd name="connsiteY6" fmla="*/ 214977 h 974746"/>
              <a:gd name="connsiteX7" fmla="*/ 732647 w 824449"/>
              <a:gd name="connsiteY7" fmla="*/ 23591 h 974746"/>
              <a:gd name="connsiteX8" fmla="*/ 823024 w 824449"/>
              <a:gd name="connsiteY8" fmla="*/ 39540 h 974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4449" h="974746">
                <a:moveTo>
                  <a:pt x="823024" y="39540"/>
                </a:moveTo>
                <a:cubicBezTo>
                  <a:pt x="810619" y="98019"/>
                  <a:pt x="769861" y="228268"/>
                  <a:pt x="658219" y="374466"/>
                </a:cubicBezTo>
                <a:cubicBezTo>
                  <a:pt x="546577" y="520664"/>
                  <a:pt x="260385" y="821033"/>
                  <a:pt x="153173" y="916726"/>
                </a:cubicBezTo>
                <a:cubicBezTo>
                  <a:pt x="45961" y="1012419"/>
                  <a:pt x="33556" y="964573"/>
                  <a:pt x="14949" y="948624"/>
                </a:cubicBezTo>
                <a:cubicBezTo>
                  <a:pt x="-3658" y="932675"/>
                  <a:pt x="-14290" y="879512"/>
                  <a:pt x="41531" y="821033"/>
                </a:cubicBezTo>
                <a:cubicBezTo>
                  <a:pt x="97352" y="762554"/>
                  <a:pt x="250638" y="698758"/>
                  <a:pt x="349875" y="597749"/>
                </a:cubicBezTo>
                <a:cubicBezTo>
                  <a:pt x="449112" y="496740"/>
                  <a:pt x="573159" y="310670"/>
                  <a:pt x="636954" y="214977"/>
                </a:cubicBezTo>
                <a:cubicBezTo>
                  <a:pt x="700749" y="119284"/>
                  <a:pt x="701635" y="49286"/>
                  <a:pt x="732647" y="23591"/>
                </a:cubicBezTo>
                <a:cubicBezTo>
                  <a:pt x="763659" y="-2104"/>
                  <a:pt x="835429" y="-18939"/>
                  <a:pt x="823024" y="39540"/>
                </a:cubicBezTo>
                <a:close/>
              </a:path>
            </a:pathLst>
          </a:custGeom>
          <a:solidFill>
            <a:srgbClr val="2A59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605169" y="1437233"/>
            <a:ext cx="4334097" cy="985783"/>
          </a:xfrm>
          <a:custGeom>
            <a:avLst/>
            <a:gdLst>
              <a:gd name="connsiteX0" fmla="*/ 18718 w 4334097"/>
              <a:gd name="connsiteY0" fmla="*/ 902443 h 985783"/>
              <a:gd name="connsiteX1" fmla="*/ 429844 w 4334097"/>
              <a:gd name="connsiteY1" fmla="*/ 569290 h 985783"/>
              <a:gd name="connsiteX2" fmla="*/ 656671 w 4334097"/>
              <a:gd name="connsiteY2" fmla="*/ 165252 h 985783"/>
              <a:gd name="connsiteX3" fmla="*/ 706290 w 4334097"/>
              <a:gd name="connsiteY3" fmla="*/ 16397 h 985783"/>
              <a:gd name="connsiteX4" fmla="*/ 777174 w 4334097"/>
              <a:gd name="connsiteY4" fmla="*/ 2220 h 985783"/>
              <a:gd name="connsiteX5" fmla="*/ 989825 w 4334097"/>
              <a:gd name="connsiteY5" fmla="*/ 2220 h 985783"/>
              <a:gd name="connsiteX6" fmla="*/ 2152318 w 4334097"/>
              <a:gd name="connsiteY6" fmla="*/ 9308 h 985783"/>
              <a:gd name="connsiteX7" fmla="*/ 3428225 w 4334097"/>
              <a:gd name="connsiteY7" fmla="*/ 2220 h 985783"/>
              <a:gd name="connsiteX8" fmla="*/ 3888969 w 4334097"/>
              <a:gd name="connsiteY8" fmla="*/ 9308 h 985783"/>
              <a:gd name="connsiteX9" fmla="*/ 4179592 w 4334097"/>
              <a:gd name="connsiteY9" fmla="*/ 58927 h 985783"/>
              <a:gd name="connsiteX10" fmla="*/ 4328448 w 4334097"/>
              <a:gd name="connsiteY10" fmla="*/ 186518 h 985783"/>
              <a:gd name="connsiteX11" fmla="*/ 4264653 w 4334097"/>
              <a:gd name="connsiteY11" fmla="*/ 399169 h 985783"/>
              <a:gd name="connsiteX12" fmla="*/ 3917323 w 4334097"/>
              <a:gd name="connsiteY12" fmla="*/ 852825 h 985783"/>
              <a:gd name="connsiteX13" fmla="*/ 3697583 w 4334097"/>
              <a:gd name="connsiteY13" fmla="*/ 944973 h 985783"/>
              <a:gd name="connsiteX14" fmla="*/ 3725937 w 4334097"/>
              <a:gd name="connsiteY14" fmla="*/ 810294 h 985783"/>
              <a:gd name="connsiteX15" fmla="*/ 3959853 w 4334097"/>
              <a:gd name="connsiteY15" fmla="*/ 604732 h 985783"/>
              <a:gd name="connsiteX16" fmla="*/ 4115797 w 4334097"/>
              <a:gd name="connsiteY16" fmla="*/ 399169 h 985783"/>
              <a:gd name="connsiteX17" fmla="*/ 4115797 w 4334097"/>
              <a:gd name="connsiteY17" fmla="*/ 236136 h 985783"/>
              <a:gd name="connsiteX18" fmla="*/ 4016560 w 4334097"/>
              <a:gd name="connsiteY18" fmla="*/ 129811 h 985783"/>
              <a:gd name="connsiteX19" fmla="*/ 3782644 w 4334097"/>
              <a:gd name="connsiteY19" fmla="*/ 115634 h 985783"/>
              <a:gd name="connsiteX20" fmla="*/ 2386234 w 4334097"/>
              <a:gd name="connsiteY20" fmla="*/ 122722 h 985783"/>
              <a:gd name="connsiteX21" fmla="*/ 1259183 w 4334097"/>
              <a:gd name="connsiteY21" fmla="*/ 122722 h 985783"/>
              <a:gd name="connsiteX22" fmla="*/ 918941 w 4334097"/>
              <a:gd name="connsiteY22" fmla="*/ 122722 h 985783"/>
              <a:gd name="connsiteX23" fmla="*/ 777174 w 4334097"/>
              <a:gd name="connsiteY23" fmla="*/ 122722 h 985783"/>
              <a:gd name="connsiteX24" fmla="*/ 770085 w 4334097"/>
              <a:gd name="connsiteY24" fmla="*/ 172341 h 985783"/>
              <a:gd name="connsiteX25" fmla="*/ 741732 w 4334097"/>
              <a:gd name="connsiteY25" fmla="*/ 221959 h 985783"/>
              <a:gd name="connsiteX26" fmla="*/ 557434 w 4334097"/>
              <a:gd name="connsiteY26" fmla="*/ 548025 h 985783"/>
              <a:gd name="connsiteX27" fmla="*/ 117955 w 4334097"/>
              <a:gd name="connsiteY27" fmla="*/ 959150 h 985783"/>
              <a:gd name="connsiteX28" fmla="*/ 18718 w 4334097"/>
              <a:gd name="connsiteY28" fmla="*/ 902443 h 985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334097" h="985783">
                <a:moveTo>
                  <a:pt x="18718" y="902443"/>
                </a:moveTo>
                <a:cubicBezTo>
                  <a:pt x="70700" y="837466"/>
                  <a:pt x="323519" y="692155"/>
                  <a:pt x="429844" y="569290"/>
                </a:cubicBezTo>
                <a:cubicBezTo>
                  <a:pt x="536169" y="446425"/>
                  <a:pt x="610597" y="257401"/>
                  <a:pt x="656671" y="165252"/>
                </a:cubicBezTo>
                <a:cubicBezTo>
                  <a:pt x="702745" y="73103"/>
                  <a:pt x="686206" y="43569"/>
                  <a:pt x="706290" y="16397"/>
                </a:cubicBezTo>
                <a:cubicBezTo>
                  <a:pt x="726374" y="-10775"/>
                  <a:pt x="729918" y="4583"/>
                  <a:pt x="777174" y="2220"/>
                </a:cubicBezTo>
                <a:cubicBezTo>
                  <a:pt x="824430" y="-143"/>
                  <a:pt x="989825" y="2220"/>
                  <a:pt x="989825" y="2220"/>
                </a:cubicBezTo>
                <a:lnTo>
                  <a:pt x="2152318" y="9308"/>
                </a:lnTo>
                <a:lnTo>
                  <a:pt x="3428225" y="2220"/>
                </a:lnTo>
                <a:cubicBezTo>
                  <a:pt x="3717667" y="2220"/>
                  <a:pt x="3763741" y="-143"/>
                  <a:pt x="3888969" y="9308"/>
                </a:cubicBezTo>
                <a:cubicBezTo>
                  <a:pt x="4014197" y="18759"/>
                  <a:pt x="4106345" y="29392"/>
                  <a:pt x="4179592" y="58927"/>
                </a:cubicBezTo>
                <a:cubicBezTo>
                  <a:pt x="4252839" y="88462"/>
                  <a:pt x="4314271" y="129811"/>
                  <a:pt x="4328448" y="186518"/>
                </a:cubicBezTo>
                <a:cubicBezTo>
                  <a:pt x="4342625" y="243225"/>
                  <a:pt x="4333174" y="288118"/>
                  <a:pt x="4264653" y="399169"/>
                </a:cubicBezTo>
                <a:cubicBezTo>
                  <a:pt x="4196132" y="510220"/>
                  <a:pt x="4011835" y="761858"/>
                  <a:pt x="3917323" y="852825"/>
                </a:cubicBezTo>
                <a:cubicBezTo>
                  <a:pt x="3822811" y="943792"/>
                  <a:pt x="3729481" y="952062"/>
                  <a:pt x="3697583" y="944973"/>
                </a:cubicBezTo>
                <a:cubicBezTo>
                  <a:pt x="3665685" y="937884"/>
                  <a:pt x="3682225" y="867001"/>
                  <a:pt x="3725937" y="810294"/>
                </a:cubicBezTo>
                <a:cubicBezTo>
                  <a:pt x="3769649" y="753587"/>
                  <a:pt x="3894876" y="673253"/>
                  <a:pt x="3959853" y="604732"/>
                </a:cubicBezTo>
                <a:cubicBezTo>
                  <a:pt x="4024830" y="536211"/>
                  <a:pt x="4089806" y="460602"/>
                  <a:pt x="4115797" y="399169"/>
                </a:cubicBezTo>
                <a:cubicBezTo>
                  <a:pt x="4141788" y="337736"/>
                  <a:pt x="4132337" y="281029"/>
                  <a:pt x="4115797" y="236136"/>
                </a:cubicBezTo>
                <a:cubicBezTo>
                  <a:pt x="4099258" y="191243"/>
                  <a:pt x="4072085" y="149895"/>
                  <a:pt x="4016560" y="129811"/>
                </a:cubicBezTo>
                <a:cubicBezTo>
                  <a:pt x="3961035" y="109727"/>
                  <a:pt x="3782644" y="115634"/>
                  <a:pt x="3782644" y="115634"/>
                </a:cubicBezTo>
                <a:lnTo>
                  <a:pt x="2386234" y="122722"/>
                </a:lnTo>
                <a:lnTo>
                  <a:pt x="1259183" y="122722"/>
                </a:lnTo>
                <a:lnTo>
                  <a:pt x="918941" y="122722"/>
                </a:lnTo>
                <a:cubicBezTo>
                  <a:pt x="838606" y="122722"/>
                  <a:pt x="801983" y="114452"/>
                  <a:pt x="777174" y="122722"/>
                </a:cubicBezTo>
                <a:cubicBezTo>
                  <a:pt x="752365" y="130992"/>
                  <a:pt x="775992" y="155802"/>
                  <a:pt x="770085" y="172341"/>
                </a:cubicBezTo>
                <a:cubicBezTo>
                  <a:pt x="764178" y="188880"/>
                  <a:pt x="741732" y="221959"/>
                  <a:pt x="741732" y="221959"/>
                </a:cubicBezTo>
                <a:cubicBezTo>
                  <a:pt x="706290" y="284573"/>
                  <a:pt x="661397" y="425160"/>
                  <a:pt x="557434" y="548025"/>
                </a:cubicBezTo>
                <a:cubicBezTo>
                  <a:pt x="453471" y="670890"/>
                  <a:pt x="205378" y="898899"/>
                  <a:pt x="117955" y="959150"/>
                </a:cubicBezTo>
                <a:cubicBezTo>
                  <a:pt x="30532" y="1019401"/>
                  <a:pt x="-33264" y="967420"/>
                  <a:pt x="18718" y="902443"/>
                </a:cubicBez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Diagonal Stripe 93"/>
          <p:cNvSpPr/>
          <p:nvPr/>
        </p:nvSpPr>
        <p:spPr>
          <a:xfrm rot="2899455">
            <a:off x="8548585" y="1668980"/>
            <a:ext cx="457284" cy="539364"/>
          </a:xfrm>
          <a:prstGeom prst="diagStripe">
            <a:avLst>
              <a:gd name="adj" fmla="val 95514"/>
            </a:avLst>
          </a:prstGeom>
          <a:solidFill>
            <a:srgbClr val="95BF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5" name="Diagonal Stripe 94"/>
          <p:cNvSpPr/>
          <p:nvPr/>
        </p:nvSpPr>
        <p:spPr>
          <a:xfrm rot="2899455">
            <a:off x="9532902" y="1682529"/>
            <a:ext cx="443724" cy="491462"/>
          </a:xfrm>
          <a:prstGeom prst="diagStripe">
            <a:avLst>
              <a:gd name="adj" fmla="val 95514"/>
            </a:avLst>
          </a:prstGeom>
          <a:solidFill>
            <a:srgbClr val="95BF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6" name="Diagonal Stripe 95"/>
          <p:cNvSpPr/>
          <p:nvPr/>
        </p:nvSpPr>
        <p:spPr>
          <a:xfrm rot="2899455">
            <a:off x="10513995" y="1692931"/>
            <a:ext cx="443724" cy="491462"/>
          </a:xfrm>
          <a:prstGeom prst="diagStripe">
            <a:avLst>
              <a:gd name="adj" fmla="val 95514"/>
            </a:avLst>
          </a:prstGeom>
          <a:solidFill>
            <a:srgbClr val="95BF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 rot="1185350">
            <a:off x="1847334" y="611579"/>
            <a:ext cx="999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1C4C3B"/>
                  </a:solidFill>
                </a:ln>
                <a:solidFill>
                  <a:srgbClr val="E7FD9D"/>
                </a:solidFill>
                <a:latin typeface="Matryoshka" charset="0"/>
                <a:ea typeface="Matryoshka" charset="0"/>
                <a:cs typeface="Matryoshka" charset="0"/>
              </a:rPr>
              <a:t>BACK</a:t>
            </a:r>
            <a:endParaRPr lang="en-US" sz="2400" dirty="0">
              <a:ln>
                <a:solidFill>
                  <a:srgbClr val="1C4C3B"/>
                </a:solidFill>
              </a:ln>
              <a:solidFill>
                <a:srgbClr val="E7FD9D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2841994" y="1617990"/>
            <a:ext cx="8381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Search</a:t>
            </a:r>
            <a:endParaRPr lang="en-US" sz="12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49" name="Freeform 48"/>
          <p:cNvSpPr/>
          <p:nvPr/>
        </p:nvSpPr>
        <p:spPr>
          <a:xfrm>
            <a:off x="4171324" y="1550254"/>
            <a:ext cx="1076927" cy="1014466"/>
          </a:xfrm>
          <a:custGeom>
            <a:avLst/>
            <a:gdLst>
              <a:gd name="connsiteX0" fmla="*/ 222999 w 1076927"/>
              <a:gd name="connsiteY0" fmla="*/ 10791 h 1014466"/>
              <a:gd name="connsiteX1" fmla="*/ 11332 w 1076927"/>
              <a:gd name="connsiteY1" fmla="*/ 10791 h 1014466"/>
              <a:gd name="connsiteX2" fmla="*/ 36732 w 1076927"/>
              <a:gd name="connsiteY2" fmla="*/ 44658 h 1014466"/>
              <a:gd name="connsiteX3" fmla="*/ 104466 w 1076927"/>
              <a:gd name="connsiteY3" fmla="*/ 222458 h 1014466"/>
              <a:gd name="connsiteX4" fmla="*/ 256866 w 1076927"/>
              <a:gd name="connsiteY4" fmla="*/ 535724 h 1014466"/>
              <a:gd name="connsiteX5" fmla="*/ 688666 w 1076927"/>
              <a:gd name="connsiteY5" fmla="*/ 840524 h 1014466"/>
              <a:gd name="connsiteX6" fmla="*/ 1069666 w 1076927"/>
              <a:gd name="connsiteY6" fmla="*/ 1009858 h 1014466"/>
              <a:gd name="connsiteX7" fmla="*/ 934199 w 1076927"/>
              <a:gd name="connsiteY7" fmla="*/ 662724 h 1014466"/>
              <a:gd name="connsiteX8" fmla="*/ 874932 w 1076927"/>
              <a:gd name="connsiteY8" fmla="*/ 662724 h 1014466"/>
              <a:gd name="connsiteX9" fmla="*/ 595532 w 1076927"/>
              <a:gd name="connsiteY9" fmla="*/ 578058 h 1014466"/>
              <a:gd name="connsiteX10" fmla="*/ 434666 w 1076927"/>
              <a:gd name="connsiteY10" fmla="*/ 366391 h 1014466"/>
              <a:gd name="connsiteX11" fmla="*/ 239932 w 1076927"/>
              <a:gd name="connsiteY11" fmla="*/ 137791 h 1014466"/>
              <a:gd name="connsiteX12" fmla="*/ 222999 w 1076927"/>
              <a:gd name="connsiteY12" fmla="*/ 10791 h 1014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76927" h="1014466">
                <a:moveTo>
                  <a:pt x="222999" y="10791"/>
                </a:moveTo>
                <a:cubicBezTo>
                  <a:pt x="184899" y="-10376"/>
                  <a:pt x="42376" y="5146"/>
                  <a:pt x="11332" y="10791"/>
                </a:cubicBezTo>
                <a:cubicBezTo>
                  <a:pt x="-19713" y="16436"/>
                  <a:pt x="21210" y="9380"/>
                  <a:pt x="36732" y="44658"/>
                </a:cubicBezTo>
                <a:cubicBezTo>
                  <a:pt x="52254" y="79936"/>
                  <a:pt x="67777" y="140614"/>
                  <a:pt x="104466" y="222458"/>
                </a:cubicBezTo>
                <a:cubicBezTo>
                  <a:pt x="141155" y="304302"/>
                  <a:pt x="159499" y="432713"/>
                  <a:pt x="256866" y="535724"/>
                </a:cubicBezTo>
                <a:cubicBezTo>
                  <a:pt x="354233" y="638735"/>
                  <a:pt x="553199" y="761502"/>
                  <a:pt x="688666" y="840524"/>
                </a:cubicBezTo>
                <a:cubicBezTo>
                  <a:pt x="824133" y="919546"/>
                  <a:pt x="1028744" y="1039491"/>
                  <a:pt x="1069666" y="1009858"/>
                </a:cubicBezTo>
                <a:cubicBezTo>
                  <a:pt x="1110588" y="980225"/>
                  <a:pt x="966655" y="720580"/>
                  <a:pt x="934199" y="662724"/>
                </a:cubicBezTo>
                <a:cubicBezTo>
                  <a:pt x="901743" y="604868"/>
                  <a:pt x="931376" y="676835"/>
                  <a:pt x="874932" y="662724"/>
                </a:cubicBezTo>
                <a:cubicBezTo>
                  <a:pt x="818488" y="648613"/>
                  <a:pt x="668910" y="627447"/>
                  <a:pt x="595532" y="578058"/>
                </a:cubicBezTo>
                <a:cubicBezTo>
                  <a:pt x="522154" y="528669"/>
                  <a:pt x="493933" y="439769"/>
                  <a:pt x="434666" y="366391"/>
                </a:cubicBezTo>
                <a:cubicBezTo>
                  <a:pt x="375399" y="293013"/>
                  <a:pt x="278032" y="197058"/>
                  <a:pt x="239932" y="137791"/>
                </a:cubicBezTo>
                <a:cubicBezTo>
                  <a:pt x="201832" y="78524"/>
                  <a:pt x="261099" y="31958"/>
                  <a:pt x="222999" y="10791"/>
                </a:cubicBezTo>
                <a:close/>
              </a:path>
            </a:pathLst>
          </a:custGeom>
          <a:solidFill>
            <a:srgbClr val="2947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Freeform 100"/>
          <p:cNvSpPr/>
          <p:nvPr/>
        </p:nvSpPr>
        <p:spPr>
          <a:xfrm flipH="1">
            <a:off x="6822606" y="1550254"/>
            <a:ext cx="1121710" cy="1014466"/>
          </a:xfrm>
          <a:custGeom>
            <a:avLst/>
            <a:gdLst>
              <a:gd name="connsiteX0" fmla="*/ 222999 w 1076927"/>
              <a:gd name="connsiteY0" fmla="*/ 10791 h 1014466"/>
              <a:gd name="connsiteX1" fmla="*/ 11332 w 1076927"/>
              <a:gd name="connsiteY1" fmla="*/ 10791 h 1014466"/>
              <a:gd name="connsiteX2" fmla="*/ 36732 w 1076927"/>
              <a:gd name="connsiteY2" fmla="*/ 44658 h 1014466"/>
              <a:gd name="connsiteX3" fmla="*/ 104466 w 1076927"/>
              <a:gd name="connsiteY3" fmla="*/ 222458 h 1014466"/>
              <a:gd name="connsiteX4" fmla="*/ 256866 w 1076927"/>
              <a:gd name="connsiteY4" fmla="*/ 535724 h 1014466"/>
              <a:gd name="connsiteX5" fmla="*/ 688666 w 1076927"/>
              <a:gd name="connsiteY5" fmla="*/ 840524 h 1014466"/>
              <a:gd name="connsiteX6" fmla="*/ 1069666 w 1076927"/>
              <a:gd name="connsiteY6" fmla="*/ 1009858 h 1014466"/>
              <a:gd name="connsiteX7" fmla="*/ 934199 w 1076927"/>
              <a:gd name="connsiteY7" fmla="*/ 662724 h 1014466"/>
              <a:gd name="connsiteX8" fmla="*/ 874932 w 1076927"/>
              <a:gd name="connsiteY8" fmla="*/ 662724 h 1014466"/>
              <a:gd name="connsiteX9" fmla="*/ 595532 w 1076927"/>
              <a:gd name="connsiteY9" fmla="*/ 578058 h 1014466"/>
              <a:gd name="connsiteX10" fmla="*/ 434666 w 1076927"/>
              <a:gd name="connsiteY10" fmla="*/ 366391 h 1014466"/>
              <a:gd name="connsiteX11" fmla="*/ 239932 w 1076927"/>
              <a:gd name="connsiteY11" fmla="*/ 137791 h 1014466"/>
              <a:gd name="connsiteX12" fmla="*/ 222999 w 1076927"/>
              <a:gd name="connsiteY12" fmla="*/ 10791 h 1014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76927" h="1014466">
                <a:moveTo>
                  <a:pt x="222999" y="10791"/>
                </a:moveTo>
                <a:cubicBezTo>
                  <a:pt x="184899" y="-10376"/>
                  <a:pt x="42376" y="5146"/>
                  <a:pt x="11332" y="10791"/>
                </a:cubicBezTo>
                <a:cubicBezTo>
                  <a:pt x="-19713" y="16436"/>
                  <a:pt x="21210" y="9380"/>
                  <a:pt x="36732" y="44658"/>
                </a:cubicBezTo>
                <a:cubicBezTo>
                  <a:pt x="52254" y="79936"/>
                  <a:pt x="67777" y="140614"/>
                  <a:pt x="104466" y="222458"/>
                </a:cubicBezTo>
                <a:cubicBezTo>
                  <a:pt x="141155" y="304302"/>
                  <a:pt x="159499" y="432713"/>
                  <a:pt x="256866" y="535724"/>
                </a:cubicBezTo>
                <a:cubicBezTo>
                  <a:pt x="354233" y="638735"/>
                  <a:pt x="553199" y="761502"/>
                  <a:pt x="688666" y="840524"/>
                </a:cubicBezTo>
                <a:cubicBezTo>
                  <a:pt x="824133" y="919546"/>
                  <a:pt x="1028744" y="1039491"/>
                  <a:pt x="1069666" y="1009858"/>
                </a:cubicBezTo>
                <a:cubicBezTo>
                  <a:pt x="1110588" y="980225"/>
                  <a:pt x="966655" y="720580"/>
                  <a:pt x="934199" y="662724"/>
                </a:cubicBezTo>
                <a:cubicBezTo>
                  <a:pt x="901743" y="604868"/>
                  <a:pt x="931376" y="676835"/>
                  <a:pt x="874932" y="662724"/>
                </a:cubicBezTo>
                <a:cubicBezTo>
                  <a:pt x="818488" y="648613"/>
                  <a:pt x="668910" y="627447"/>
                  <a:pt x="595532" y="578058"/>
                </a:cubicBezTo>
                <a:cubicBezTo>
                  <a:pt x="522154" y="528669"/>
                  <a:pt x="493933" y="439769"/>
                  <a:pt x="434666" y="366391"/>
                </a:cubicBezTo>
                <a:cubicBezTo>
                  <a:pt x="375399" y="293013"/>
                  <a:pt x="278032" y="197058"/>
                  <a:pt x="239932" y="137791"/>
                </a:cubicBezTo>
                <a:cubicBezTo>
                  <a:pt x="201832" y="78524"/>
                  <a:pt x="261099" y="31958"/>
                  <a:pt x="222999" y="10791"/>
                </a:cubicBezTo>
                <a:close/>
              </a:path>
            </a:pathLst>
          </a:custGeom>
          <a:solidFill>
            <a:srgbClr val="2947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4337422" y="1040909"/>
            <a:ext cx="753503" cy="1161884"/>
          </a:xfrm>
          <a:custGeom>
            <a:avLst/>
            <a:gdLst>
              <a:gd name="connsiteX0" fmla="*/ 422763 w 753503"/>
              <a:gd name="connsiteY0" fmla="*/ 1086116 h 1161884"/>
              <a:gd name="connsiteX1" fmla="*/ 139228 w 753503"/>
              <a:gd name="connsiteY1" fmla="*/ 752963 h 1161884"/>
              <a:gd name="connsiteX2" fmla="*/ 18725 w 753503"/>
              <a:gd name="connsiteY2" fmla="*/ 526135 h 1161884"/>
              <a:gd name="connsiteX3" fmla="*/ 4549 w 753503"/>
              <a:gd name="connsiteY3" fmla="*/ 178804 h 1161884"/>
              <a:gd name="connsiteX4" fmla="*/ 61256 w 753503"/>
              <a:gd name="connsiteY4" fmla="*/ 58302 h 1161884"/>
              <a:gd name="connsiteX5" fmla="*/ 174670 w 753503"/>
              <a:gd name="connsiteY5" fmla="*/ 37037 h 1161884"/>
              <a:gd name="connsiteX6" fmla="*/ 642502 w 753503"/>
              <a:gd name="connsiteY6" fmla="*/ 561576 h 1161884"/>
              <a:gd name="connsiteX7" fmla="*/ 741739 w 753503"/>
              <a:gd name="connsiteY7" fmla="*/ 1114470 h 1161884"/>
              <a:gd name="connsiteX8" fmla="*/ 422763 w 753503"/>
              <a:gd name="connsiteY8" fmla="*/ 1086116 h 116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503" h="1161884">
                <a:moveTo>
                  <a:pt x="422763" y="1086116"/>
                </a:moveTo>
                <a:cubicBezTo>
                  <a:pt x="322344" y="1025865"/>
                  <a:pt x="206568" y="846293"/>
                  <a:pt x="139228" y="752963"/>
                </a:cubicBezTo>
                <a:cubicBezTo>
                  <a:pt x="71888" y="659633"/>
                  <a:pt x="41172" y="621828"/>
                  <a:pt x="18725" y="526135"/>
                </a:cubicBezTo>
                <a:cubicBezTo>
                  <a:pt x="-3722" y="430442"/>
                  <a:pt x="-2539" y="256776"/>
                  <a:pt x="4549" y="178804"/>
                </a:cubicBezTo>
                <a:cubicBezTo>
                  <a:pt x="11637" y="100832"/>
                  <a:pt x="32903" y="81930"/>
                  <a:pt x="61256" y="58302"/>
                </a:cubicBezTo>
                <a:cubicBezTo>
                  <a:pt x="89609" y="34674"/>
                  <a:pt x="77796" y="-46842"/>
                  <a:pt x="174670" y="37037"/>
                </a:cubicBezTo>
                <a:cubicBezTo>
                  <a:pt x="271544" y="120916"/>
                  <a:pt x="547991" y="382004"/>
                  <a:pt x="642502" y="561576"/>
                </a:cubicBezTo>
                <a:cubicBezTo>
                  <a:pt x="737014" y="741148"/>
                  <a:pt x="774818" y="1022321"/>
                  <a:pt x="741739" y="1114470"/>
                </a:cubicBezTo>
                <a:cubicBezTo>
                  <a:pt x="708660" y="1206619"/>
                  <a:pt x="523182" y="1146367"/>
                  <a:pt x="422763" y="1086116"/>
                </a:cubicBezTo>
                <a:close/>
              </a:path>
            </a:pathLst>
          </a:custGeom>
          <a:solidFill>
            <a:srgbClr val="2B484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4408183" y="829408"/>
            <a:ext cx="3365059" cy="1484385"/>
          </a:xfrm>
          <a:custGeom>
            <a:avLst/>
            <a:gdLst>
              <a:gd name="connsiteX0" fmla="*/ 18848 w 3365059"/>
              <a:gd name="connsiteY0" fmla="*/ 425747 h 1484385"/>
              <a:gd name="connsiteX1" fmla="*/ 203146 w 3365059"/>
              <a:gd name="connsiteY1" fmla="*/ 886491 h 1484385"/>
              <a:gd name="connsiteX2" fmla="*/ 812746 w 3365059"/>
              <a:gd name="connsiteY2" fmla="*/ 1432296 h 1484385"/>
              <a:gd name="connsiteX3" fmla="*/ 1535760 w 3365059"/>
              <a:gd name="connsiteY3" fmla="*/ 1460650 h 1484385"/>
              <a:gd name="connsiteX4" fmla="*/ 2655723 w 3365059"/>
              <a:gd name="connsiteY4" fmla="*/ 1418119 h 1484385"/>
              <a:gd name="connsiteX5" fmla="*/ 2981788 w 3365059"/>
              <a:gd name="connsiteY5" fmla="*/ 1106231 h 1484385"/>
              <a:gd name="connsiteX6" fmla="*/ 3350383 w 3365059"/>
              <a:gd name="connsiteY6" fmla="*/ 532073 h 1484385"/>
              <a:gd name="connsiteX7" fmla="*/ 3215704 w 3365059"/>
              <a:gd name="connsiteY7" fmla="*/ 213096 h 1484385"/>
              <a:gd name="connsiteX8" fmla="*/ 2528132 w 3365059"/>
              <a:gd name="connsiteY8" fmla="*/ 50064 h 1484385"/>
              <a:gd name="connsiteX9" fmla="*/ 1259313 w 3365059"/>
              <a:gd name="connsiteY9" fmla="*/ 445 h 1484385"/>
              <a:gd name="connsiteX10" fmla="*/ 522123 w 3365059"/>
              <a:gd name="connsiteY10" fmla="*/ 71329 h 1484385"/>
              <a:gd name="connsiteX11" fmla="*/ 61378 w 3365059"/>
              <a:gd name="connsiteY11" fmla="*/ 262715 h 1484385"/>
              <a:gd name="connsiteX12" fmla="*/ 18848 w 3365059"/>
              <a:gd name="connsiteY12" fmla="*/ 425747 h 1484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365059" h="1484385">
                <a:moveTo>
                  <a:pt x="18848" y="425747"/>
                </a:moveTo>
                <a:cubicBezTo>
                  <a:pt x="42476" y="529710"/>
                  <a:pt x="70830" y="718733"/>
                  <a:pt x="203146" y="886491"/>
                </a:cubicBezTo>
                <a:cubicBezTo>
                  <a:pt x="335462" y="1054249"/>
                  <a:pt x="590644" y="1336603"/>
                  <a:pt x="812746" y="1432296"/>
                </a:cubicBezTo>
                <a:cubicBezTo>
                  <a:pt x="1034848" y="1527989"/>
                  <a:pt x="1228597" y="1463013"/>
                  <a:pt x="1535760" y="1460650"/>
                </a:cubicBezTo>
                <a:cubicBezTo>
                  <a:pt x="1842923" y="1458287"/>
                  <a:pt x="2414718" y="1477189"/>
                  <a:pt x="2655723" y="1418119"/>
                </a:cubicBezTo>
                <a:cubicBezTo>
                  <a:pt x="2896728" y="1359049"/>
                  <a:pt x="2866011" y="1253905"/>
                  <a:pt x="2981788" y="1106231"/>
                </a:cubicBezTo>
                <a:cubicBezTo>
                  <a:pt x="3097565" y="958557"/>
                  <a:pt x="3311397" y="680929"/>
                  <a:pt x="3350383" y="532073"/>
                </a:cubicBezTo>
                <a:cubicBezTo>
                  <a:pt x="3389369" y="383217"/>
                  <a:pt x="3352746" y="293431"/>
                  <a:pt x="3215704" y="213096"/>
                </a:cubicBezTo>
                <a:cubicBezTo>
                  <a:pt x="3078662" y="132761"/>
                  <a:pt x="2854197" y="85506"/>
                  <a:pt x="2528132" y="50064"/>
                </a:cubicBezTo>
                <a:cubicBezTo>
                  <a:pt x="2202067" y="14622"/>
                  <a:pt x="1593648" y="-3099"/>
                  <a:pt x="1259313" y="445"/>
                </a:cubicBezTo>
                <a:cubicBezTo>
                  <a:pt x="924978" y="3989"/>
                  <a:pt x="721779" y="27617"/>
                  <a:pt x="522123" y="71329"/>
                </a:cubicBezTo>
                <a:cubicBezTo>
                  <a:pt x="322467" y="115041"/>
                  <a:pt x="142894" y="198920"/>
                  <a:pt x="61378" y="262715"/>
                </a:cubicBezTo>
                <a:cubicBezTo>
                  <a:pt x="-20138" y="326510"/>
                  <a:pt x="-4780" y="321784"/>
                  <a:pt x="18848" y="425747"/>
                </a:cubicBezTo>
                <a:close/>
              </a:path>
            </a:pathLst>
          </a:custGeom>
          <a:solidFill>
            <a:srgbClr val="9ED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 68"/>
          <p:cNvSpPr/>
          <p:nvPr/>
        </p:nvSpPr>
        <p:spPr>
          <a:xfrm>
            <a:off x="4409968" y="836144"/>
            <a:ext cx="3347100" cy="1568815"/>
          </a:xfrm>
          <a:custGeom>
            <a:avLst/>
            <a:gdLst>
              <a:gd name="connsiteX0" fmla="*/ 845436 w 3347100"/>
              <a:gd name="connsiteY0" fmla="*/ 1377250 h 1568815"/>
              <a:gd name="connsiteX1" fmla="*/ 323538 w 3347100"/>
              <a:gd name="connsiteY1" fmla="*/ 855352 h 1568815"/>
              <a:gd name="connsiteX2" fmla="*/ 220021 w 3347100"/>
              <a:gd name="connsiteY2" fmla="*/ 562054 h 1568815"/>
              <a:gd name="connsiteX3" fmla="*/ 366670 w 3347100"/>
              <a:gd name="connsiteY3" fmla="*/ 320514 h 1568815"/>
              <a:gd name="connsiteX4" fmla="*/ 862689 w 3347100"/>
              <a:gd name="connsiteY4" fmla="*/ 212684 h 1568815"/>
              <a:gd name="connsiteX5" fmla="*/ 1419092 w 3347100"/>
              <a:gd name="connsiteY5" fmla="*/ 143673 h 1568815"/>
              <a:gd name="connsiteX6" fmla="*/ 2579345 w 3347100"/>
              <a:gd name="connsiteY6" fmla="*/ 195431 h 1568815"/>
              <a:gd name="connsiteX7" fmla="*/ 3049485 w 3347100"/>
              <a:gd name="connsiteY7" fmla="*/ 329141 h 1568815"/>
              <a:gd name="connsiteX8" fmla="*/ 3088304 w 3347100"/>
              <a:gd name="connsiteY8" fmla="*/ 583620 h 1568815"/>
              <a:gd name="connsiteX9" fmla="*/ 2958907 w 3347100"/>
              <a:gd name="connsiteY9" fmla="*/ 902798 h 1568815"/>
              <a:gd name="connsiteX10" fmla="*/ 2661296 w 3347100"/>
              <a:gd name="connsiteY10" fmla="*/ 1286673 h 1568815"/>
              <a:gd name="connsiteX11" fmla="*/ 2467202 w 3347100"/>
              <a:gd name="connsiteY11" fmla="*/ 1493707 h 1568815"/>
              <a:gd name="connsiteX12" fmla="*/ 2626790 w 3347100"/>
              <a:gd name="connsiteY12" fmla="*/ 1528213 h 1568815"/>
              <a:gd name="connsiteX13" fmla="*/ 3135749 w 3347100"/>
              <a:gd name="connsiteY13" fmla="*/ 945930 h 1568815"/>
              <a:gd name="connsiteX14" fmla="*/ 3347096 w 3347100"/>
              <a:gd name="connsiteY14" fmla="*/ 501669 h 1568815"/>
              <a:gd name="connsiteX15" fmla="*/ 3131436 w 3347100"/>
              <a:gd name="connsiteY15" fmla="*/ 195431 h 1568815"/>
              <a:gd name="connsiteX16" fmla="*/ 2165277 w 3347100"/>
              <a:gd name="connsiteY16" fmla="*/ 18590 h 1568815"/>
              <a:gd name="connsiteX17" fmla="*/ 703100 w 3347100"/>
              <a:gd name="connsiteY17" fmla="*/ 27216 h 1568815"/>
              <a:gd name="connsiteX18" fmla="*/ 146696 w 3347100"/>
              <a:gd name="connsiteY18" fmla="*/ 212684 h 1568815"/>
              <a:gd name="connsiteX19" fmla="*/ 47 w 3347100"/>
              <a:gd name="connsiteY19" fmla="*/ 436971 h 1568815"/>
              <a:gd name="connsiteX20" fmla="*/ 155323 w 3347100"/>
              <a:gd name="connsiteY20" fmla="*/ 773401 h 1568815"/>
              <a:gd name="connsiteX21" fmla="*/ 444307 w 3347100"/>
              <a:gd name="connsiteY21" fmla="*/ 1144337 h 1568815"/>
              <a:gd name="connsiteX22" fmla="*/ 776424 w 3347100"/>
              <a:gd name="connsiteY22" fmla="*/ 1416069 h 1568815"/>
              <a:gd name="connsiteX23" fmla="*/ 884255 w 3347100"/>
              <a:gd name="connsiteY23" fmla="*/ 1454888 h 1568815"/>
              <a:gd name="connsiteX24" fmla="*/ 845436 w 3347100"/>
              <a:gd name="connsiteY24" fmla="*/ 1377250 h 1568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347100" h="1568815">
                <a:moveTo>
                  <a:pt x="845436" y="1377250"/>
                </a:moveTo>
                <a:cubicBezTo>
                  <a:pt x="751983" y="1277327"/>
                  <a:pt x="427774" y="991218"/>
                  <a:pt x="323538" y="855352"/>
                </a:cubicBezTo>
                <a:cubicBezTo>
                  <a:pt x="219302" y="719486"/>
                  <a:pt x="212832" y="651194"/>
                  <a:pt x="220021" y="562054"/>
                </a:cubicBezTo>
                <a:cubicBezTo>
                  <a:pt x="227210" y="472914"/>
                  <a:pt x="259559" y="378742"/>
                  <a:pt x="366670" y="320514"/>
                </a:cubicBezTo>
                <a:cubicBezTo>
                  <a:pt x="473781" y="262286"/>
                  <a:pt x="687285" y="242157"/>
                  <a:pt x="862689" y="212684"/>
                </a:cubicBezTo>
                <a:cubicBezTo>
                  <a:pt x="1038093" y="183211"/>
                  <a:pt x="1132983" y="146548"/>
                  <a:pt x="1419092" y="143673"/>
                </a:cubicBezTo>
                <a:cubicBezTo>
                  <a:pt x="1705201" y="140797"/>
                  <a:pt x="2307613" y="164520"/>
                  <a:pt x="2579345" y="195431"/>
                </a:cubicBezTo>
                <a:cubicBezTo>
                  <a:pt x="2851077" y="226342"/>
                  <a:pt x="2964659" y="264443"/>
                  <a:pt x="3049485" y="329141"/>
                </a:cubicBezTo>
                <a:cubicBezTo>
                  <a:pt x="3134311" y="393839"/>
                  <a:pt x="3103400" y="488011"/>
                  <a:pt x="3088304" y="583620"/>
                </a:cubicBezTo>
                <a:cubicBezTo>
                  <a:pt x="3073208" y="679229"/>
                  <a:pt x="3030075" y="785623"/>
                  <a:pt x="2958907" y="902798"/>
                </a:cubicBezTo>
                <a:cubicBezTo>
                  <a:pt x="2887739" y="1019973"/>
                  <a:pt x="2743247" y="1188188"/>
                  <a:pt x="2661296" y="1286673"/>
                </a:cubicBezTo>
                <a:cubicBezTo>
                  <a:pt x="2579345" y="1385158"/>
                  <a:pt x="2472953" y="1453450"/>
                  <a:pt x="2467202" y="1493707"/>
                </a:cubicBezTo>
                <a:cubicBezTo>
                  <a:pt x="2461451" y="1533964"/>
                  <a:pt x="2515366" y="1619509"/>
                  <a:pt x="2626790" y="1528213"/>
                </a:cubicBezTo>
                <a:cubicBezTo>
                  <a:pt x="2738214" y="1436917"/>
                  <a:pt x="3015698" y="1117021"/>
                  <a:pt x="3135749" y="945930"/>
                </a:cubicBezTo>
                <a:cubicBezTo>
                  <a:pt x="3255800" y="774839"/>
                  <a:pt x="3347815" y="626752"/>
                  <a:pt x="3347096" y="501669"/>
                </a:cubicBezTo>
                <a:cubicBezTo>
                  <a:pt x="3346377" y="376586"/>
                  <a:pt x="3328406" y="275944"/>
                  <a:pt x="3131436" y="195431"/>
                </a:cubicBezTo>
                <a:cubicBezTo>
                  <a:pt x="2934466" y="114918"/>
                  <a:pt x="2570000" y="46626"/>
                  <a:pt x="2165277" y="18590"/>
                </a:cubicBezTo>
                <a:cubicBezTo>
                  <a:pt x="1760554" y="-9446"/>
                  <a:pt x="1039530" y="-5133"/>
                  <a:pt x="703100" y="27216"/>
                </a:cubicBezTo>
                <a:cubicBezTo>
                  <a:pt x="366670" y="59565"/>
                  <a:pt x="263871" y="144392"/>
                  <a:pt x="146696" y="212684"/>
                </a:cubicBezTo>
                <a:cubicBezTo>
                  <a:pt x="29521" y="280976"/>
                  <a:pt x="-1391" y="343518"/>
                  <a:pt x="47" y="436971"/>
                </a:cubicBezTo>
                <a:cubicBezTo>
                  <a:pt x="1485" y="530424"/>
                  <a:pt x="81280" y="655507"/>
                  <a:pt x="155323" y="773401"/>
                </a:cubicBezTo>
                <a:cubicBezTo>
                  <a:pt x="229366" y="891295"/>
                  <a:pt x="340790" y="1037226"/>
                  <a:pt x="444307" y="1144337"/>
                </a:cubicBezTo>
                <a:cubicBezTo>
                  <a:pt x="547824" y="1251448"/>
                  <a:pt x="703099" y="1364311"/>
                  <a:pt x="776424" y="1416069"/>
                </a:cubicBezTo>
                <a:cubicBezTo>
                  <a:pt x="849749" y="1467827"/>
                  <a:pt x="872753" y="1458482"/>
                  <a:pt x="884255" y="1454888"/>
                </a:cubicBezTo>
                <a:cubicBezTo>
                  <a:pt x="895757" y="1451294"/>
                  <a:pt x="938889" y="1477173"/>
                  <a:pt x="845436" y="1377250"/>
                </a:cubicBezTo>
                <a:close/>
              </a:path>
            </a:pathLst>
          </a:custGeom>
          <a:solidFill>
            <a:srgbClr val="749A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4399047" y="821565"/>
            <a:ext cx="3393877" cy="1097343"/>
          </a:xfrm>
          <a:custGeom>
            <a:avLst/>
            <a:gdLst>
              <a:gd name="connsiteX0" fmla="*/ 134310 w 3393877"/>
              <a:gd name="connsiteY0" fmla="*/ 702948 h 1097343"/>
              <a:gd name="connsiteX1" fmla="*/ 105956 w 3393877"/>
              <a:gd name="connsiteY1" fmla="*/ 497386 h 1097343"/>
              <a:gd name="connsiteX2" fmla="*/ 141398 w 3393877"/>
              <a:gd name="connsiteY2" fmla="*/ 376883 h 1097343"/>
              <a:gd name="connsiteX3" fmla="*/ 233547 w 3393877"/>
              <a:gd name="connsiteY3" fmla="*/ 306000 h 1097343"/>
              <a:gd name="connsiteX4" fmla="*/ 424933 w 3393877"/>
              <a:gd name="connsiteY4" fmla="*/ 213851 h 1097343"/>
              <a:gd name="connsiteX5" fmla="*/ 977826 w 3393877"/>
              <a:gd name="connsiteY5" fmla="*/ 128790 h 1097343"/>
              <a:gd name="connsiteX6" fmla="*/ 1601603 w 3393877"/>
              <a:gd name="connsiteY6" fmla="*/ 107525 h 1097343"/>
              <a:gd name="connsiteX7" fmla="*/ 2402589 w 3393877"/>
              <a:gd name="connsiteY7" fmla="*/ 135879 h 1097343"/>
              <a:gd name="connsiteX8" fmla="*/ 2998012 w 3393877"/>
              <a:gd name="connsiteY8" fmla="*/ 242204 h 1097343"/>
              <a:gd name="connsiteX9" fmla="*/ 3224840 w 3393877"/>
              <a:gd name="connsiteY9" fmla="*/ 419414 h 1097343"/>
              <a:gd name="connsiteX10" fmla="*/ 3203575 w 3393877"/>
              <a:gd name="connsiteY10" fmla="*/ 717125 h 1097343"/>
              <a:gd name="connsiteX11" fmla="*/ 3061807 w 3393877"/>
              <a:gd name="connsiteY11" fmla="*/ 1057367 h 1097343"/>
              <a:gd name="connsiteX12" fmla="*/ 3189398 w 3393877"/>
              <a:gd name="connsiteY12" fmla="*/ 1043190 h 1097343"/>
              <a:gd name="connsiteX13" fmla="*/ 3387873 w 3393877"/>
              <a:gd name="connsiteY13" fmla="*/ 632065 h 1097343"/>
              <a:gd name="connsiteX14" fmla="*/ 3281547 w 3393877"/>
              <a:gd name="connsiteY14" fmla="*/ 228027 h 1097343"/>
              <a:gd name="connsiteX15" fmla="*/ 2700300 w 3393877"/>
              <a:gd name="connsiteY15" fmla="*/ 72083 h 1097343"/>
              <a:gd name="connsiteX16" fmla="*/ 1729193 w 3393877"/>
              <a:gd name="connsiteY16" fmla="*/ 1200 h 1097343"/>
              <a:gd name="connsiteX17" fmla="*/ 800617 w 3393877"/>
              <a:gd name="connsiteY17" fmla="*/ 36641 h 1097343"/>
              <a:gd name="connsiteX18" fmla="*/ 226459 w 3393877"/>
              <a:gd name="connsiteY18" fmla="*/ 150055 h 1097343"/>
              <a:gd name="connsiteX19" fmla="*/ 6719 w 3393877"/>
              <a:gd name="connsiteY19" fmla="*/ 362707 h 1097343"/>
              <a:gd name="connsiteX20" fmla="*/ 63426 w 3393877"/>
              <a:gd name="connsiteY20" fmla="*/ 695860 h 1097343"/>
              <a:gd name="connsiteX21" fmla="*/ 134310 w 3393877"/>
              <a:gd name="connsiteY21" fmla="*/ 702948 h 109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393877" h="1097343">
                <a:moveTo>
                  <a:pt x="134310" y="702948"/>
                </a:moveTo>
                <a:cubicBezTo>
                  <a:pt x="141398" y="669869"/>
                  <a:pt x="104775" y="551730"/>
                  <a:pt x="105956" y="497386"/>
                </a:cubicBezTo>
                <a:cubicBezTo>
                  <a:pt x="107137" y="443042"/>
                  <a:pt x="120133" y="408781"/>
                  <a:pt x="141398" y="376883"/>
                </a:cubicBezTo>
                <a:cubicBezTo>
                  <a:pt x="162663" y="344985"/>
                  <a:pt x="186291" y="333172"/>
                  <a:pt x="233547" y="306000"/>
                </a:cubicBezTo>
                <a:cubicBezTo>
                  <a:pt x="280803" y="278828"/>
                  <a:pt x="300887" y="243386"/>
                  <a:pt x="424933" y="213851"/>
                </a:cubicBezTo>
                <a:cubicBezTo>
                  <a:pt x="548979" y="184316"/>
                  <a:pt x="781714" y="146511"/>
                  <a:pt x="977826" y="128790"/>
                </a:cubicBezTo>
                <a:cubicBezTo>
                  <a:pt x="1173938" y="111069"/>
                  <a:pt x="1364143" y="106344"/>
                  <a:pt x="1601603" y="107525"/>
                </a:cubicBezTo>
                <a:cubicBezTo>
                  <a:pt x="1839063" y="108706"/>
                  <a:pt x="2169854" y="113432"/>
                  <a:pt x="2402589" y="135879"/>
                </a:cubicBezTo>
                <a:cubicBezTo>
                  <a:pt x="2635324" y="158325"/>
                  <a:pt x="2860970" y="194948"/>
                  <a:pt x="2998012" y="242204"/>
                </a:cubicBezTo>
                <a:cubicBezTo>
                  <a:pt x="3135054" y="289460"/>
                  <a:pt x="3190580" y="340261"/>
                  <a:pt x="3224840" y="419414"/>
                </a:cubicBezTo>
                <a:cubicBezTo>
                  <a:pt x="3259100" y="498567"/>
                  <a:pt x="3230747" y="610799"/>
                  <a:pt x="3203575" y="717125"/>
                </a:cubicBezTo>
                <a:cubicBezTo>
                  <a:pt x="3176403" y="823451"/>
                  <a:pt x="3064170" y="1003023"/>
                  <a:pt x="3061807" y="1057367"/>
                </a:cubicBezTo>
                <a:cubicBezTo>
                  <a:pt x="3059444" y="1111711"/>
                  <a:pt x="3135054" y="1114074"/>
                  <a:pt x="3189398" y="1043190"/>
                </a:cubicBezTo>
                <a:cubicBezTo>
                  <a:pt x="3243742" y="972306"/>
                  <a:pt x="3372515" y="767926"/>
                  <a:pt x="3387873" y="632065"/>
                </a:cubicBezTo>
                <a:cubicBezTo>
                  <a:pt x="3403231" y="496204"/>
                  <a:pt x="3396143" y="321357"/>
                  <a:pt x="3281547" y="228027"/>
                </a:cubicBezTo>
                <a:cubicBezTo>
                  <a:pt x="3166952" y="134697"/>
                  <a:pt x="2959026" y="109887"/>
                  <a:pt x="2700300" y="72083"/>
                </a:cubicBezTo>
                <a:cubicBezTo>
                  <a:pt x="2441574" y="34279"/>
                  <a:pt x="2045807" y="7107"/>
                  <a:pt x="1729193" y="1200"/>
                </a:cubicBezTo>
                <a:cubicBezTo>
                  <a:pt x="1412579" y="-4707"/>
                  <a:pt x="1051073" y="11832"/>
                  <a:pt x="800617" y="36641"/>
                </a:cubicBezTo>
                <a:cubicBezTo>
                  <a:pt x="550161" y="61450"/>
                  <a:pt x="358775" y="95711"/>
                  <a:pt x="226459" y="150055"/>
                </a:cubicBezTo>
                <a:cubicBezTo>
                  <a:pt x="94143" y="204399"/>
                  <a:pt x="33891" y="271740"/>
                  <a:pt x="6719" y="362707"/>
                </a:cubicBezTo>
                <a:cubicBezTo>
                  <a:pt x="-20453" y="453674"/>
                  <a:pt x="42161" y="637972"/>
                  <a:pt x="63426" y="695860"/>
                </a:cubicBezTo>
                <a:cubicBezTo>
                  <a:pt x="84691" y="753748"/>
                  <a:pt x="127222" y="736027"/>
                  <a:pt x="134310" y="702948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7146882" y="1142366"/>
            <a:ext cx="646624" cy="1120024"/>
          </a:xfrm>
          <a:custGeom>
            <a:avLst/>
            <a:gdLst>
              <a:gd name="connsiteX0" fmla="*/ 496193 w 646528"/>
              <a:gd name="connsiteY0" fmla="*/ 1313 h 1093726"/>
              <a:gd name="connsiteX1" fmla="*/ 588341 w 646528"/>
              <a:gd name="connsiteY1" fmla="*/ 86373 h 1093726"/>
              <a:gd name="connsiteX2" fmla="*/ 602518 w 646528"/>
              <a:gd name="connsiteY2" fmla="*/ 65108 h 1093726"/>
              <a:gd name="connsiteX3" fmla="*/ 645048 w 646528"/>
              <a:gd name="connsiteY3" fmla="*/ 185610 h 1093726"/>
              <a:gd name="connsiteX4" fmla="*/ 630872 w 646528"/>
              <a:gd name="connsiteY4" fmla="*/ 440792 h 1093726"/>
              <a:gd name="connsiteX5" fmla="*/ 574165 w 646528"/>
              <a:gd name="connsiteY5" fmla="*/ 603824 h 1093726"/>
              <a:gd name="connsiteX6" fmla="*/ 375690 w 646528"/>
              <a:gd name="connsiteY6" fmla="*/ 894448 h 1093726"/>
              <a:gd name="connsiteX7" fmla="*/ 205569 w 646528"/>
              <a:gd name="connsiteY7" fmla="*/ 1057480 h 1093726"/>
              <a:gd name="connsiteX8" fmla="*/ 7 w 646528"/>
              <a:gd name="connsiteY8" fmla="*/ 1064569 h 1093726"/>
              <a:gd name="connsiteX9" fmla="*/ 212658 w 646528"/>
              <a:gd name="connsiteY9" fmla="*/ 731415 h 1093726"/>
              <a:gd name="connsiteX10" fmla="*/ 503281 w 646528"/>
              <a:gd name="connsiteY10" fmla="*/ 164345 h 1093726"/>
              <a:gd name="connsiteX11" fmla="*/ 496193 w 646528"/>
              <a:gd name="connsiteY11" fmla="*/ 1313 h 1093726"/>
              <a:gd name="connsiteX0" fmla="*/ 496193 w 646528"/>
              <a:gd name="connsiteY0" fmla="*/ 13673 h 1106086"/>
              <a:gd name="connsiteX1" fmla="*/ 588341 w 646528"/>
              <a:gd name="connsiteY1" fmla="*/ 98733 h 1106086"/>
              <a:gd name="connsiteX2" fmla="*/ 602518 w 646528"/>
              <a:gd name="connsiteY2" fmla="*/ 77468 h 1106086"/>
              <a:gd name="connsiteX3" fmla="*/ 645048 w 646528"/>
              <a:gd name="connsiteY3" fmla="*/ 197970 h 1106086"/>
              <a:gd name="connsiteX4" fmla="*/ 630872 w 646528"/>
              <a:gd name="connsiteY4" fmla="*/ 453152 h 1106086"/>
              <a:gd name="connsiteX5" fmla="*/ 574165 w 646528"/>
              <a:gd name="connsiteY5" fmla="*/ 616184 h 1106086"/>
              <a:gd name="connsiteX6" fmla="*/ 375690 w 646528"/>
              <a:gd name="connsiteY6" fmla="*/ 906808 h 1106086"/>
              <a:gd name="connsiteX7" fmla="*/ 205569 w 646528"/>
              <a:gd name="connsiteY7" fmla="*/ 1069840 h 1106086"/>
              <a:gd name="connsiteX8" fmla="*/ 7 w 646528"/>
              <a:gd name="connsiteY8" fmla="*/ 1076929 h 1106086"/>
              <a:gd name="connsiteX9" fmla="*/ 212658 w 646528"/>
              <a:gd name="connsiteY9" fmla="*/ 743775 h 1106086"/>
              <a:gd name="connsiteX10" fmla="*/ 543921 w 646528"/>
              <a:gd name="connsiteY10" fmla="*/ 430705 h 1106086"/>
              <a:gd name="connsiteX11" fmla="*/ 496193 w 646528"/>
              <a:gd name="connsiteY11" fmla="*/ 13673 h 1106086"/>
              <a:gd name="connsiteX0" fmla="*/ 496289 w 646624"/>
              <a:gd name="connsiteY0" fmla="*/ 13673 h 1100961"/>
              <a:gd name="connsiteX1" fmla="*/ 588437 w 646624"/>
              <a:gd name="connsiteY1" fmla="*/ 98733 h 1100961"/>
              <a:gd name="connsiteX2" fmla="*/ 602614 w 646624"/>
              <a:gd name="connsiteY2" fmla="*/ 77468 h 1100961"/>
              <a:gd name="connsiteX3" fmla="*/ 645144 w 646624"/>
              <a:gd name="connsiteY3" fmla="*/ 197970 h 1100961"/>
              <a:gd name="connsiteX4" fmla="*/ 630968 w 646624"/>
              <a:gd name="connsiteY4" fmla="*/ 453152 h 1100961"/>
              <a:gd name="connsiteX5" fmla="*/ 574261 w 646624"/>
              <a:gd name="connsiteY5" fmla="*/ 616184 h 1100961"/>
              <a:gd name="connsiteX6" fmla="*/ 375786 w 646624"/>
              <a:gd name="connsiteY6" fmla="*/ 906808 h 1100961"/>
              <a:gd name="connsiteX7" fmla="*/ 205665 w 646624"/>
              <a:gd name="connsiteY7" fmla="*/ 1069840 h 1100961"/>
              <a:gd name="connsiteX8" fmla="*/ 103 w 646624"/>
              <a:gd name="connsiteY8" fmla="*/ 1076929 h 1100961"/>
              <a:gd name="connsiteX9" fmla="*/ 233074 w 646624"/>
              <a:gd name="connsiteY9" fmla="*/ 814895 h 1100961"/>
              <a:gd name="connsiteX10" fmla="*/ 544017 w 646624"/>
              <a:gd name="connsiteY10" fmla="*/ 430705 h 1100961"/>
              <a:gd name="connsiteX11" fmla="*/ 496289 w 646624"/>
              <a:gd name="connsiteY11" fmla="*/ 13673 h 1100961"/>
              <a:gd name="connsiteX0" fmla="*/ 496289 w 646624"/>
              <a:gd name="connsiteY0" fmla="*/ 13673 h 1100961"/>
              <a:gd name="connsiteX1" fmla="*/ 588437 w 646624"/>
              <a:gd name="connsiteY1" fmla="*/ 98733 h 1100961"/>
              <a:gd name="connsiteX2" fmla="*/ 602614 w 646624"/>
              <a:gd name="connsiteY2" fmla="*/ 77468 h 1100961"/>
              <a:gd name="connsiteX3" fmla="*/ 645144 w 646624"/>
              <a:gd name="connsiteY3" fmla="*/ 197970 h 1100961"/>
              <a:gd name="connsiteX4" fmla="*/ 630968 w 646624"/>
              <a:gd name="connsiteY4" fmla="*/ 453152 h 1100961"/>
              <a:gd name="connsiteX5" fmla="*/ 574261 w 646624"/>
              <a:gd name="connsiteY5" fmla="*/ 616184 h 1100961"/>
              <a:gd name="connsiteX6" fmla="*/ 375786 w 646624"/>
              <a:gd name="connsiteY6" fmla="*/ 906808 h 1100961"/>
              <a:gd name="connsiteX7" fmla="*/ 205665 w 646624"/>
              <a:gd name="connsiteY7" fmla="*/ 1069840 h 1100961"/>
              <a:gd name="connsiteX8" fmla="*/ 103 w 646624"/>
              <a:gd name="connsiteY8" fmla="*/ 1076929 h 1100961"/>
              <a:gd name="connsiteX9" fmla="*/ 233074 w 646624"/>
              <a:gd name="connsiteY9" fmla="*/ 814895 h 1100961"/>
              <a:gd name="connsiteX10" fmla="*/ 513537 w 646624"/>
              <a:gd name="connsiteY10" fmla="*/ 430705 h 1100961"/>
              <a:gd name="connsiteX11" fmla="*/ 496289 w 646624"/>
              <a:gd name="connsiteY11" fmla="*/ 13673 h 1100961"/>
              <a:gd name="connsiteX0" fmla="*/ 597889 w 646624"/>
              <a:gd name="connsiteY0" fmla="*/ 12416 h 1120024"/>
              <a:gd name="connsiteX1" fmla="*/ 588437 w 646624"/>
              <a:gd name="connsiteY1" fmla="*/ 117796 h 1120024"/>
              <a:gd name="connsiteX2" fmla="*/ 602614 w 646624"/>
              <a:gd name="connsiteY2" fmla="*/ 96531 h 1120024"/>
              <a:gd name="connsiteX3" fmla="*/ 645144 w 646624"/>
              <a:gd name="connsiteY3" fmla="*/ 217033 h 1120024"/>
              <a:gd name="connsiteX4" fmla="*/ 630968 w 646624"/>
              <a:gd name="connsiteY4" fmla="*/ 472215 h 1120024"/>
              <a:gd name="connsiteX5" fmla="*/ 574261 w 646624"/>
              <a:gd name="connsiteY5" fmla="*/ 635247 h 1120024"/>
              <a:gd name="connsiteX6" fmla="*/ 375786 w 646624"/>
              <a:gd name="connsiteY6" fmla="*/ 925871 h 1120024"/>
              <a:gd name="connsiteX7" fmla="*/ 205665 w 646624"/>
              <a:gd name="connsiteY7" fmla="*/ 1088903 h 1120024"/>
              <a:gd name="connsiteX8" fmla="*/ 103 w 646624"/>
              <a:gd name="connsiteY8" fmla="*/ 1095992 h 1120024"/>
              <a:gd name="connsiteX9" fmla="*/ 233074 w 646624"/>
              <a:gd name="connsiteY9" fmla="*/ 833958 h 1120024"/>
              <a:gd name="connsiteX10" fmla="*/ 513537 w 646624"/>
              <a:gd name="connsiteY10" fmla="*/ 449768 h 1120024"/>
              <a:gd name="connsiteX11" fmla="*/ 597889 w 646624"/>
              <a:gd name="connsiteY11" fmla="*/ 12416 h 112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6624" h="1120024">
                <a:moveTo>
                  <a:pt x="597889" y="12416"/>
                </a:moveTo>
                <a:cubicBezTo>
                  <a:pt x="610372" y="-42913"/>
                  <a:pt x="587650" y="103777"/>
                  <a:pt x="588437" y="117796"/>
                </a:cubicBezTo>
                <a:cubicBezTo>
                  <a:pt x="589224" y="131815"/>
                  <a:pt x="593163" y="79992"/>
                  <a:pt x="602614" y="96531"/>
                </a:cubicBezTo>
                <a:cubicBezTo>
                  <a:pt x="612065" y="113071"/>
                  <a:pt x="640418" y="154419"/>
                  <a:pt x="645144" y="217033"/>
                </a:cubicBezTo>
                <a:cubicBezTo>
                  <a:pt x="649870" y="279647"/>
                  <a:pt x="642782" y="402513"/>
                  <a:pt x="630968" y="472215"/>
                </a:cubicBezTo>
                <a:cubicBezTo>
                  <a:pt x="619154" y="541917"/>
                  <a:pt x="616791" y="559638"/>
                  <a:pt x="574261" y="635247"/>
                </a:cubicBezTo>
                <a:cubicBezTo>
                  <a:pt x="531731" y="710856"/>
                  <a:pt x="437219" y="850262"/>
                  <a:pt x="375786" y="925871"/>
                </a:cubicBezTo>
                <a:cubicBezTo>
                  <a:pt x="314353" y="1001480"/>
                  <a:pt x="268279" y="1060550"/>
                  <a:pt x="205665" y="1088903"/>
                </a:cubicBezTo>
                <a:cubicBezTo>
                  <a:pt x="143051" y="1117257"/>
                  <a:pt x="-4465" y="1138483"/>
                  <a:pt x="103" y="1095992"/>
                </a:cubicBezTo>
                <a:cubicBezTo>
                  <a:pt x="4671" y="1053501"/>
                  <a:pt x="149195" y="983995"/>
                  <a:pt x="233074" y="833958"/>
                </a:cubicBezTo>
                <a:cubicBezTo>
                  <a:pt x="316953" y="683921"/>
                  <a:pt x="452735" y="586692"/>
                  <a:pt x="513537" y="449768"/>
                </a:cubicBezTo>
                <a:cubicBezTo>
                  <a:pt x="574339" y="312844"/>
                  <a:pt x="585406" y="67745"/>
                  <a:pt x="597889" y="12416"/>
                </a:cubicBezTo>
                <a:close/>
              </a:path>
            </a:pathLst>
          </a:custGeom>
          <a:solidFill>
            <a:srgbClr val="2B484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4339411" y="796573"/>
            <a:ext cx="3472009" cy="1546511"/>
          </a:xfrm>
          <a:custGeom>
            <a:avLst/>
            <a:gdLst>
              <a:gd name="connsiteX0" fmla="*/ 846076 w 3472009"/>
              <a:gd name="connsiteY0" fmla="*/ 1486396 h 1546511"/>
              <a:gd name="connsiteX1" fmla="*/ 498746 w 3472009"/>
              <a:gd name="connsiteY1" fmla="*/ 1217038 h 1546511"/>
              <a:gd name="connsiteX2" fmla="*/ 222299 w 3472009"/>
              <a:gd name="connsiteY2" fmla="*/ 905150 h 1546511"/>
              <a:gd name="connsiteX3" fmla="*/ 52178 w 3472009"/>
              <a:gd name="connsiteY3" fmla="*/ 593261 h 1546511"/>
              <a:gd name="connsiteX4" fmla="*/ 2560 w 3472009"/>
              <a:gd name="connsiteY4" fmla="*/ 338080 h 1546511"/>
              <a:gd name="connsiteX5" fmla="*/ 115974 w 3472009"/>
              <a:gd name="connsiteY5" fmla="*/ 210489 h 1546511"/>
              <a:gd name="connsiteX6" fmla="*/ 420774 w 3472009"/>
              <a:gd name="connsiteY6" fmla="*/ 104164 h 1546511"/>
              <a:gd name="connsiteX7" fmla="*/ 1051639 w 3472009"/>
              <a:gd name="connsiteY7" fmla="*/ 12015 h 1546511"/>
              <a:gd name="connsiteX8" fmla="*/ 1973127 w 3472009"/>
              <a:gd name="connsiteY8" fmla="*/ 4926 h 1546511"/>
              <a:gd name="connsiteX9" fmla="*/ 2575639 w 3472009"/>
              <a:gd name="connsiteY9" fmla="*/ 47457 h 1546511"/>
              <a:gd name="connsiteX10" fmla="*/ 3156885 w 3472009"/>
              <a:gd name="connsiteY10" fmla="*/ 146694 h 1546511"/>
              <a:gd name="connsiteX11" fmla="*/ 3461685 w 3472009"/>
              <a:gd name="connsiteY11" fmla="*/ 345168 h 1546511"/>
              <a:gd name="connsiteX12" fmla="*/ 3376625 w 3472009"/>
              <a:gd name="connsiteY12" fmla="*/ 742117 h 1546511"/>
              <a:gd name="connsiteX13" fmla="*/ 3142709 w 3472009"/>
              <a:gd name="connsiteY13" fmla="*/ 1110712 h 1546511"/>
              <a:gd name="connsiteX14" fmla="*/ 2866262 w 3472009"/>
              <a:gd name="connsiteY14" fmla="*/ 1422601 h 1546511"/>
              <a:gd name="connsiteX15" fmla="*/ 2767025 w 3472009"/>
              <a:gd name="connsiteY15" fmla="*/ 1514750 h 1546511"/>
              <a:gd name="connsiteX16" fmla="*/ 2696141 w 3472009"/>
              <a:gd name="connsiteY16" fmla="*/ 1465131 h 1546511"/>
              <a:gd name="connsiteX17" fmla="*/ 2937146 w 3472009"/>
              <a:gd name="connsiteY17" fmla="*/ 1231215 h 1546511"/>
              <a:gd name="connsiteX18" fmla="*/ 3241946 w 3472009"/>
              <a:gd name="connsiteY18" fmla="*/ 848443 h 1546511"/>
              <a:gd name="connsiteX19" fmla="*/ 3369536 w 3472009"/>
              <a:gd name="connsiteY19" fmla="*/ 529466 h 1546511"/>
              <a:gd name="connsiteX20" fmla="*/ 3319918 w 3472009"/>
              <a:gd name="connsiteY20" fmla="*/ 330992 h 1546511"/>
              <a:gd name="connsiteX21" fmla="*/ 3100178 w 3472009"/>
              <a:gd name="connsiteY21" fmla="*/ 203401 h 1546511"/>
              <a:gd name="connsiteX22" fmla="*/ 2674876 w 3472009"/>
              <a:gd name="connsiteY22" fmla="*/ 104164 h 1546511"/>
              <a:gd name="connsiteX23" fmla="*/ 1987304 w 3472009"/>
              <a:gd name="connsiteY23" fmla="*/ 61633 h 1546511"/>
              <a:gd name="connsiteX24" fmla="*/ 1079992 w 3472009"/>
              <a:gd name="connsiteY24" fmla="*/ 68722 h 1546511"/>
              <a:gd name="connsiteX25" fmla="*/ 470392 w 3472009"/>
              <a:gd name="connsiteY25" fmla="*/ 146694 h 1546511"/>
              <a:gd name="connsiteX26" fmla="*/ 158504 w 3472009"/>
              <a:gd name="connsiteY26" fmla="*/ 323903 h 1546511"/>
              <a:gd name="connsiteX27" fmla="*/ 130150 w 3472009"/>
              <a:gd name="connsiteY27" fmla="*/ 515289 h 1546511"/>
              <a:gd name="connsiteX28" fmla="*/ 215211 w 3472009"/>
              <a:gd name="connsiteY28" fmla="*/ 713764 h 1546511"/>
              <a:gd name="connsiteX29" fmla="*/ 434950 w 3472009"/>
              <a:gd name="connsiteY29" fmla="*/ 1032740 h 1546511"/>
              <a:gd name="connsiteX30" fmla="*/ 711397 w 3472009"/>
              <a:gd name="connsiteY30" fmla="*/ 1302099 h 1546511"/>
              <a:gd name="connsiteX31" fmla="*/ 945313 w 3472009"/>
              <a:gd name="connsiteY31" fmla="*/ 1436778 h 1546511"/>
              <a:gd name="connsiteX32" fmla="*/ 931136 w 3472009"/>
              <a:gd name="connsiteY32" fmla="*/ 1543103 h 1546511"/>
              <a:gd name="connsiteX33" fmla="*/ 846076 w 3472009"/>
              <a:gd name="connsiteY33" fmla="*/ 1486396 h 15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472009" h="1546511">
                <a:moveTo>
                  <a:pt x="846076" y="1486396"/>
                </a:moveTo>
                <a:cubicBezTo>
                  <a:pt x="774011" y="1432052"/>
                  <a:pt x="602709" y="1313912"/>
                  <a:pt x="498746" y="1217038"/>
                </a:cubicBezTo>
                <a:cubicBezTo>
                  <a:pt x="394783" y="1120164"/>
                  <a:pt x="296727" y="1009113"/>
                  <a:pt x="222299" y="905150"/>
                </a:cubicBezTo>
                <a:cubicBezTo>
                  <a:pt x="147871" y="801187"/>
                  <a:pt x="88801" y="687773"/>
                  <a:pt x="52178" y="593261"/>
                </a:cubicBezTo>
                <a:cubicBezTo>
                  <a:pt x="15555" y="498749"/>
                  <a:pt x="-8073" y="401875"/>
                  <a:pt x="2560" y="338080"/>
                </a:cubicBezTo>
                <a:cubicBezTo>
                  <a:pt x="13193" y="274285"/>
                  <a:pt x="46272" y="249475"/>
                  <a:pt x="115974" y="210489"/>
                </a:cubicBezTo>
                <a:cubicBezTo>
                  <a:pt x="185676" y="171503"/>
                  <a:pt x="264830" y="137243"/>
                  <a:pt x="420774" y="104164"/>
                </a:cubicBezTo>
                <a:cubicBezTo>
                  <a:pt x="576718" y="71085"/>
                  <a:pt x="792914" y="28555"/>
                  <a:pt x="1051639" y="12015"/>
                </a:cubicBezTo>
                <a:cubicBezTo>
                  <a:pt x="1310364" y="-4525"/>
                  <a:pt x="1719127" y="-981"/>
                  <a:pt x="1973127" y="4926"/>
                </a:cubicBezTo>
                <a:cubicBezTo>
                  <a:pt x="2227127" y="10833"/>
                  <a:pt x="2378346" y="23829"/>
                  <a:pt x="2575639" y="47457"/>
                </a:cubicBezTo>
                <a:cubicBezTo>
                  <a:pt x="2772932" y="71085"/>
                  <a:pt x="3009211" y="97076"/>
                  <a:pt x="3156885" y="146694"/>
                </a:cubicBezTo>
                <a:cubicBezTo>
                  <a:pt x="3304559" y="196312"/>
                  <a:pt x="3425062" y="245931"/>
                  <a:pt x="3461685" y="345168"/>
                </a:cubicBezTo>
                <a:cubicBezTo>
                  <a:pt x="3498308" y="444405"/>
                  <a:pt x="3429788" y="614526"/>
                  <a:pt x="3376625" y="742117"/>
                </a:cubicBezTo>
                <a:cubicBezTo>
                  <a:pt x="3323462" y="869708"/>
                  <a:pt x="3227770" y="997298"/>
                  <a:pt x="3142709" y="1110712"/>
                </a:cubicBezTo>
                <a:cubicBezTo>
                  <a:pt x="3057649" y="1224126"/>
                  <a:pt x="2928876" y="1355261"/>
                  <a:pt x="2866262" y="1422601"/>
                </a:cubicBezTo>
                <a:cubicBezTo>
                  <a:pt x="2803648" y="1489941"/>
                  <a:pt x="2795378" y="1507662"/>
                  <a:pt x="2767025" y="1514750"/>
                </a:cubicBezTo>
                <a:cubicBezTo>
                  <a:pt x="2738672" y="1521838"/>
                  <a:pt x="2667788" y="1512387"/>
                  <a:pt x="2696141" y="1465131"/>
                </a:cubicBezTo>
                <a:cubicBezTo>
                  <a:pt x="2724494" y="1417875"/>
                  <a:pt x="2846179" y="1333996"/>
                  <a:pt x="2937146" y="1231215"/>
                </a:cubicBezTo>
                <a:cubicBezTo>
                  <a:pt x="3028114" y="1128434"/>
                  <a:pt x="3169881" y="965401"/>
                  <a:pt x="3241946" y="848443"/>
                </a:cubicBezTo>
                <a:cubicBezTo>
                  <a:pt x="3314011" y="731485"/>
                  <a:pt x="3356541" y="615708"/>
                  <a:pt x="3369536" y="529466"/>
                </a:cubicBezTo>
                <a:cubicBezTo>
                  <a:pt x="3382531" y="443224"/>
                  <a:pt x="3364811" y="385336"/>
                  <a:pt x="3319918" y="330992"/>
                </a:cubicBezTo>
                <a:cubicBezTo>
                  <a:pt x="3275025" y="276648"/>
                  <a:pt x="3207685" y="241206"/>
                  <a:pt x="3100178" y="203401"/>
                </a:cubicBezTo>
                <a:cubicBezTo>
                  <a:pt x="2992671" y="165596"/>
                  <a:pt x="2860355" y="127792"/>
                  <a:pt x="2674876" y="104164"/>
                </a:cubicBezTo>
                <a:cubicBezTo>
                  <a:pt x="2489397" y="80536"/>
                  <a:pt x="2253118" y="67540"/>
                  <a:pt x="1987304" y="61633"/>
                </a:cubicBezTo>
                <a:cubicBezTo>
                  <a:pt x="1721490" y="55726"/>
                  <a:pt x="1332811" y="54545"/>
                  <a:pt x="1079992" y="68722"/>
                </a:cubicBezTo>
                <a:cubicBezTo>
                  <a:pt x="827173" y="82899"/>
                  <a:pt x="623973" y="104164"/>
                  <a:pt x="470392" y="146694"/>
                </a:cubicBezTo>
                <a:cubicBezTo>
                  <a:pt x="316811" y="189224"/>
                  <a:pt x="215211" y="262470"/>
                  <a:pt x="158504" y="323903"/>
                </a:cubicBezTo>
                <a:cubicBezTo>
                  <a:pt x="101797" y="385335"/>
                  <a:pt x="120699" y="450312"/>
                  <a:pt x="130150" y="515289"/>
                </a:cubicBezTo>
                <a:cubicBezTo>
                  <a:pt x="139601" y="580266"/>
                  <a:pt x="164411" y="627522"/>
                  <a:pt x="215211" y="713764"/>
                </a:cubicBezTo>
                <a:cubicBezTo>
                  <a:pt x="266011" y="800006"/>
                  <a:pt x="352252" y="934684"/>
                  <a:pt x="434950" y="1032740"/>
                </a:cubicBezTo>
                <a:cubicBezTo>
                  <a:pt x="517648" y="1130796"/>
                  <a:pt x="626337" y="1234759"/>
                  <a:pt x="711397" y="1302099"/>
                </a:cubicBezTo>
                <a:cubicBezTo>
                  <a:pt x="796457" y="1369439"/>
                  <a:pt x="908690" y="1396611"/>
                  <a:pt x="945313" y="1436778"/>
                </a:cubicBezTo>
                <a:cubicBezTo>
                  <a:pt x="981936" y="1476945"/>
                  <a:pt x="947675" y="1532471"/>
                  <a:pt x="931136" y="1543103"/>
                </a:cubicBezTo>
                <a:cubicBezTo>
                  <a:pt x="914597" y="1553735"/>
                  <a:pt x="918141" y="1540740"/>
                  <a:pt x="846076" y="1486396"/>
                </a:cubicBez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5588350" y="1480521"/>
            <a:ext cx="1015270" cy="635830"/>
          </a:xfrm>
          <a:prstGeom prst="ellipse">
            <a:avLst/>
          </a:prstGeom>
          <a:solidFill>
            <a:schemeClr val="accent1"/>
          </a:solidFill>
          <a:ln>
            <a:solidFill>
              <a:srgbClr val="00286A"/>
            </a:solidFill>
          </a:ln>
          <a:effectLst>
            <a:outerShdw dist="50800" dir="5400000" algn="ctr" rotWithShape="0">
              <a:schemeClr val="accent1">
                <a:lumMod val="7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4610863" y="1075412"/>
            <a:ext cx="876985" cy="481785"/>
            <a:chOff x="4483863" y="4313912"/>
            <a:chExt cx="876985" cy="481785"/>
          </a:xfrm>
          <a:effectLst>
            <a:outerShdw dist="50800" dir="5400000" algn="ctr" rotWithShape="0">
              <a:schemeClr val="accent1">
                <a:lumMod val="75000"/>
                <a:alpha val="43000"/>
              </a:schemeClr>
            </a:outerShdw>
          </a:effectLst>
        </p:grpSpPr>
        <p:sp>
          <p:nvSpPr>
            <p:cNvPr id="61" name="Rectangle 60"/>
            <p:cNvSpPr/>
            <p:nvPr/>
          </p:nvSpPr>
          <p:spPr>
            <a:xfrm rot="3504256" flipV="1">
              <a:off x="4358839" y="4561265"/>
              <a:ext cx="359456" cy="109407"/>
            </a:xfrm>
            <a:custGeom>
              <a:avLst/>
              <a:gdLst>
                <a:gd name="connsiteX0" fmla="*/ 0 w 328548"/>
                <a:gd name="connsiteY0" fmla="*/ 0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0 w 328548"/>
                <a:gd name="connsiteY4" fmla="*/ 0 h 67896"/>
                <a:gd name="connsiteX0" fmla="*/ 65857 w 328548"/>
                <a:gd name="connsiteY0" fmla="*/ 14214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65857 w 328548"/>
                <a:gd name="connsiteY4" fmla="*/ 14214 h 67896"/>
                <a:gd name="connsiteX0" fmla="*/ 65857 w 328548"/>
                <a:gd name="connsiteY0" fmla="*/ 14214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65857 w 328548"/>
                <a:gd name="connsiteY4" fmla="*/ 14214 h 67896"/>
                <a:gd name="connsiteX0" fmla="*/ 100698 w 363389"/>
                <a:gd name="connsiteY0" fmla="*/ 14214 h 67896"/>
                <a:gd name="connsiteX1" fmla="*/ 363389 w 363389"/>
                <a:gd name="connsiteY1" fmla="*/ 0 h 67896"/>
                <a:gd name="connsiteX2" fmla="*/ 363389 w 363389"/>
                <a:gd name="connsiteY2" fmla="*/ 67896 h 67896"/>
                <a:gd name="connsiteX3" fmla="*/ 0 w 363389"/>
                <a:gd name="connsiteY3" fmla="*/ 62799 h 67896"/>
                <a:gd name="connsiteX4" fmla="*/ 100698 w 363389"/>
                <a:gd name="connsiteY4" fmla="*/ 14214 h 6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389" h="67896">
                  <a:moveTo>
                    <a:pt x="100698" y="14214"/>
                  </a:moveTo>
                  <a:cubicBezTo>
                    <a:pt x="217547" y="28226"/>
                    <a:pt x="275825" y="4738"/>
                    <a:pt x="363389" y="0"/>
                  </a:cubicBezTo>
                  <a:lnTo>
                    <a:pt x="363389" y="67896"/>
                  </a:lnTo>
                  <a:lnTo>
                    <a:pt x="0" y="62799"/>
                  </a:lnTo>
                  <a:cubicBezTo>
                    <a:pt x="21952" y="44905"/>
                    <a:pt x="78746" y="32108"/>
                    <a:pt x="100698" y="14214"/>
                  </a:cubicBezTo>
                  <a:close/>
                </a:path>
              </a:pathLst>
            </a:custGeom>
            <a:solidFill>
              <a:srgbClr val="76B600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 rot="21017226">
              <a:off x="4567788" y="4544738"/>
              <a:ext cx="793060" cy="180957"/>
            </a:xfrm>
            <a:custGeom>
              <a:avLst/>
              <a:gdLst>
                <a:gd name="connsiteX0" fmla="*/ 0 w 745179"/>
                <a:gd name="connsiteY0" fmla="*/ 0 h 76871"/>
                <a:gd name="connsiteX1" fmla="*/ 745179 w 745179"/>
                <a:gd name="connsiteY1" fmla="*/ 0 h 76871"/>
                <a:gd name="connsiteX2" fmla="*/ 745179 w 745179"/>
                <a:gd name="connsiteY2" fmla="*/ 76871 h 76871"/>
                <a:gd name="connsiteX3" fmla="*/ 0 w 745179"/>
                <a:gd name="connsiteY3" fmla="*/ 76871 h 76871"/>
                <a:gd name="connsiteX4" fmla="*/ 0 w 745179"/>
                <a:gd name="connsiteY4" fmla="*/ 0 h 76871"/>
                <a:gd name="connsiteX0" fmla="*/ 0 w 765708"/>
                <a:gd name="connsiteY0" fmla="*/ 0 h 84761"/>
                <a:gd name="connsiteX1" fmla="*/ 765708 w 765708"/>
                <a:gd name="connsiteY1" fmla="*/ 7890 h 84761"/>
                <a:gd name="connsiteX2" fmla="*/ 765708 w 765708"/>
                <a:gd name="connsiteY2" fmla="*/ 84761 h 84761"/>
                <a:gd name="connsiteX3" fmla="*/ 20529 w 765708"/>
                <a:gd name="connsiteY3" fmla="*/ 84761 h 84761"/>
                <a:gd name="connsiteX4" fmla="*/ 0 w 765708"/>
                <a:gd name="connsiteY4" fmla="*/ 0 h 84761"/>
                <a:gd name="connsiteX0" fmla="*/ 0 w 765708"/>
                <a:gd name="connsiteY0" fmla="*/ 0 h 84761"/>
                <a:gd name="connsiteX1" fmla="*/ 765708 w 765708"/>
                <a:gd name="connsiteY1" fmla="*/ 7890 h 84761"/>
                <a:gd name="connsiteX2" fmla="*/ 732033 w 765708"/>
                <a:gd name="connsiteY2" fmla="*/ 78876 h 84761"/>
                <a:gd name="connsiteX3" fmla="*/ 20529 w 765708"/>
                <a:gd name="connsiteY3" fmla="*/ 84761 h 84761"/>
                <a:gd name="connsiteX4" fmla="*/ 0 w 765708"/>
                <a:gd name="connsiteY4" fmla="*/ 0 h 84761"/>
                <a:gd name="connsiteX0" fmla="*/ 19517 w 785225"/>
                <a:gd name="connsiteY0" fmla="*/ 0 h 91033"/>
                <a:gd name="connsiteX1" fmla="*/ 785225 w 785225"/>
                <a:gd name="connsiteY1" fmla="*/ 7890 h 91033"/>
                <a:gd name="connsiteX2" fmla="*/ 751550 w 785225"/>
                <a:gd name="connsiteY2" fmla="*/ 78876 h 91033"/>
                <a:gd name="connsiteX3" fmla="*/ 0 w 785225"/>
                <a:gd name="connsiteY3" fmla="*/ 91033 h 91033"/>
                <a:gd name="connsiteX4" fmla="*/ 19517 w 785225"/>
                <a:gd name="connsiteY4" fmla="*/ 0 h 91033"/>
                <a:gd name="connsiteX0" fmla="*/ 12426 w 785225"/>
                <a:gd name="connsiteY0" fmla="*/ 8564 h 83143"/>
                <a:gd name="connsiteX1" fmla="*/ 785225 w 785225"/>
                <a:gd name="connsiteY1" fmla="*/ 0 h 83143"/>
                <a:gd name="connsiteX2" fmla="*/ 751550 w 785225"/>
                <a:gd name="connsiteY2" fmla="*/ 70986 h 83143"/>
                <a:gd name="connsiteX3" fmla="*/ 0 w 785225"/>
                <a:gd name="connsiteY3" fmla="*/ 83143 h 83143"/>
                <a:gd name="connsiteX4" fmla="*/ 12426 w 785225"/>
                <a:gd name="connsiteY4" fmla="*/ 8564 h 83143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5225" h="120892">
                  <a:moveTo>
                    <a:pt x="12426" y="46313"/>
                  </a:moveTo>
                  <a:cubicBezTo>
                    <a:pt x="394714" y="-54182"/>
                    <a:pt x="527625" y="40604"/>
                    <a:pt x="785225" y="37749"/>
                  </a:cubicBezTo>
                  <a:lnTo>
                    <a:pt x="751550" y="108735"/>
                  </a:lnTo>
                  <a:cubicBezTo>
                    <a:pt x="558031" y="82938"/>
                    <a:pt x="292117" y="75454"/>
                    <a:pt x="0" y="120892"/>
                  </a:cubicBezTo>
                  <a:lnTo>
                    <a:pt x="12426" y="46313"/>
                  </a:lnTo>
                  <a:close/>
                </a:path>
              </a:pathLst>
            </a:custGeom>
            <a:solidFill>
              <a:srgbClr val="5F8634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 rot="21004212">
              <a:off x="4492182" y="4313912"/>
              <a:ext cx="840193" cy="349189"/>
            </a:xfrm>
            <a:custGeom>
              <a:avLst/>
              <a:gdLst>
                <a:gd name="connsiteX0" fmla="*/ 0 w 819546"/>
                <a:gd name="connsiteY0" fmla="*/ 0 h 285648"/>
                <a:gd name="connsiteX1" fmla="*/ 819546 w 819546"/>
                <a:gd name="connsiteY1" fmla="*/ 0 h 285648"/>
                <a:gd name="connsiteX2" fmla="*/ 819546 w 819546"/>
                <a:gd name="connsiteY2" fmla="*/ 285648 h 285648"/>
                <a:gd name="connsiteX3" fmla="*/ 0 w 819546"/>
                <a:gd name="connsiteY3" fmla="*/ 285648 h 285648"/>
                <a:gd name="connsiteX4" fmla="*/ 0 w 819546"/>
                <a:gd name="connsiteY4" fmla="*/ 0 h 285648"/>
                <a:gd name="connsiteX0" fmla="*/ 0 w 819546"/>
                <a:gd name="connsiteY0" fmla="*/ 0 h 297503"/>
                <a:gd name="connsiteX1" fmla="*/ 819546 w 819546"/>
                <a:gd name="connsiteY1" fmla="*/ 0 h 297503"/>
                <a:gd name="connsiteX2" fmla="*/ 819546 w 819546"/>
                <a:gd name="connsiteY2" fmla="*/ 285648 h 297503"/>
                <a:gd name="connsiteX3" fmla="*/ 67722 w 819546"/>
                <a:gd name="connsiteY3" fmla="*/ 297503 h 297503"/>
                <a:gd name="connsiteX4" fmla="*/ 0 w 819546"/>
                <a:gd name="connsiteY4" fmla="*/ 0 h 297503"/>
                <a:gd name="connsiteX0" fmla="*/ 0 w 850192"/>
                <a:gd name="connsiteY0" fmla="*/ 0 h 297503"/>
                <a:gd name="connsiteX1" fmla="*/ 819546 w 850192"/>
                <a:gd name="connsiteY1" fmla="*/ 0 h 297503"/>
                <a:gd name="connsiteX2" fmla="*/ 850192 w 850192"/>
                <a:gd name="connsiteY2" fmla="*/ 270075 h 297503"/>
                <a:gd name="connsiteX3" fmla="*/ 67722 w 850192"/>
                <a:gd name="connsiteY3" fmla="*/ 297503 h 297503"/>
                <a:gd name="connsiteX4" fmla="*/ 0 w 850192"/>
                <a:gd name="connsiteY4" fmla="*/ 0 h 297503"/>
                <a:gd name="connsiteX0" fmla="*/ 0 w 850192"/>
                <a:gd name="connsiteY0" fmla="*/ 20657 h 318160"/>
                <a:gd name="connsiteX1" fmla="*/ 781283 w 850192"/>
                <a:gd name="connsiteY1" fmla="*/ 0 h 318160"/>
                <a:gd name="connsiteX2" fmla="*/ 850192 w 850192"/>
                <a:gd name="connsiteY2" fmla="*/ 290732 h 318160"/>
                <a:gd name="connsiteX3" fmla="*/ 67722 w 850192"/>
                <a:gd name="connsiteY3" fmla="*/ 318160 h 318160"/>
                <a:gd name="connsiteX4" fmla="*/ 0 w 850192"/>
                <a:gd name="connsiteY4" fmla="*/ 20657 h 318160"/>
                <a:gd name="connsiteX0" fmla="*/ 0 w 850192"/>
                <a:gd name="connsiteY0" fmla="*/ 29925 h 327428"/>
                <a:gd name="connsiteX1" fmla="*/ 781283 w 850192"/>
                <a:gd name="connsiteY1" fmla="*/ 9268 h 327428"/>
                <a:gd name="connsiteX2" fmla="*/ 850192 w 850192"/>
                <a:gd name="connsiteY2" fmla="*/ 300000 h 327428"/>
                <a:gd name="connsiteX3" fmla="*/ 67722 w 850192"/>
                <a:gd name="connsiteY3" fmla="*/ 327428 h 327428"/>
                <a:gd name="connsiteX4" fmla="*/ 0 w 850192"/>
                <a:gd name="connsiteY4" fmla="*/ 29925 h 327428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92" h="332683">
                  <a:moveTo>
                    <a:pt x="0" y="35180"/>
                  </a:moveTo>
                  <a:cubicBezTo>
                    <a:pt x="223351" y="863"/>
                    <a:pt x="484964" y="-12792"/>
                    <a:pt x="781283" y="14523"/>
                  </a:cubicBezTo>
                  <a:cubicBezTo>
                    <a:pt x="804253" y="111434"/>
                    <a:pt x="839078" y="140622"/>
                    <a:pt x="850192" y="305255"/>
                  </a:cubicBezTo>
                  <a:cubicBezTo>
                    <a:pt x="610026" y="276136"/>
                    <a:pt x="338028" y="269363"/>
                    <a:pt x="67722" y="332683"/>
                  </a:cubicBezTo>
                  <a:cubicBezTo>
                    <a:pt x="57004" y="165796"/>
                    <a:pt x="22574" y="134348"/>
                    <a:pt x="0" y="35180"/>
                  </a:cubicBezTo>
                  <a:close/>
                </a:path>
              </a:pathLst>
            </a:custGeom>
            <a:solidFill>
              <a:srgbClr val="DBFC6E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/>
          <p:cNvGrpSpPr/>
          <p:nvPr/>
        </p:nvGrpSpPr>
        <p:grpSpPr>
          <a:xfrm flipH="1">
            <a:off x="6660971" y="1140172"/>
            <a:ext cx="894098" cy="465671"/>
            <a:chOff x="4487392" y="4325436"/>
            <a:chExt cx="875402" cy="465671"/>
          </a:xfrm>
          <a:effectLst>
            <a:outerShdw dist="38100" dir="5400000" algn="ctr" rotWithShape="0">
              <a:schemeClr val="accent1">
                <a:lumMod val="75000"/>
                <a:alpha val="43000"/>
              </a:schemeClr>
            </a:outerShdw>
          </a:effectLst>
        </p:grpSpPr>
        <p:sp>
          <p:nvSpPr>
            <p:cNvPr id="66" name="Rectangle 60"/>
            <p:cNvSpPr/>
            <p:nvPr/>
          </p:nvSpPr>
          <p:spPr>
            <a:xfrm rot="3504256" flipV="1">
              <a:off x="4362614" y="4566645"/>
              <a:ext cx="349240" cy="99683"/>
            </a:xfrm>
            <a:custGeom>
              <a:avLst/>
              <a:gdLst>
                <a:gd name="connsiteX0" fmla="*/ 0 w 328548"/>
                <a:gd name="connsiteY0" fmla="*/ 0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0 w 328548"/>
                <a:gd name="connsiteY4" fmla="*/ 0 h 67896"/>
                <a:gd name="connsiteX0" fmla="*/ 65857 w 328548"/>
                <a:gd name="connsiteY0" fmla="*/ 14214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65857 w 328548"/>
                <a:gd name="connsiteY4" fmla="*/ 14214 h 67896"/>
                <a:gd name="connsiteX0" fmla="*/ 65857 w 328548"/>
                <a:gd name="connsiteY0" fmla="*/ 14214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65857 w 328548"/>
                <a:gd name="connsiteY4" fmla="*/ 14214 h 6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548" h="67896">
                  <a:moveTo>
                    <a:pt x="65857" y="14214"/>
                  </a:moveTo>
                  <a:cubicBezTo>
                    <a:pt x="182706" y="28226"/>
                    <a:pt x="240984" y="4738"/>
                    <a:pt x="328548" y="0"/>
                  </a:cubicBezTo>
                  <a:lnTo>
                    <a:pt x="328548" y="67896"/>
                  </a:lnTo>
                  <a:lnTo>
                    <a:pt x="0" y="67896"/>
                  </a:lnTo>
                  <a:lnTo>
                    <a:pt x="65857" y="14214"/>
                  </a:lnTo>
                  <a:close/>
                </a:path>
              </a:pathLst>
            </a:custGeom>
            <a:solidFill>
              <a:srgbClr val="76B600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59"/>
            <p:cNvSpPr/>
            <p:nvPr/>
          </p:nvSpPr>
          <p:spPr>
            <a:xfrm rot="21017226">
              <a:off x="4569734" y="4566823"/>
              <a:ext cx="793060" cy="158713"/>
            </a:xfrm>
            <a:custGeom>
              <a:avLst/>
              <a:gdLst>
                <a:gd name="connsiteX0" fmla="*/ 0 w 745179"/>
                <a:gd name="connsiteY0" fmla="*/ 0 h 76871"/>
                <a:gd name="connsiteX1" fmla="*/ 745179 w 745179"/>
                <a:gd name="connsiteY1" fmla="*/ 0 h 76871"/>
                <a:gd name="connsiteX2" fmla="*/ 745179 w 745179"/>
                <a:gd name="connsiteY2" fmla="*/ 76871 h 76871"/>
                <a:gd name="connsiteX3" fmla="*/ 0 w 745179"/>
                <a:gd name="connsiteY3" fmla="*/ 76871 h 76871"/>
                <a:gd name="connsiteX4" fmla="*/ 0 w 745179"/>
                <a:gd name="connsiteY4" fmla="*/ 0 h 76871"/>
                <a:gd name="connsiteX0" fmla="*/ 0 w 765708"/>
                <a:gd name="connsiteY0" fmla="*/ 0 h 84761"/>
                <a:gd name="connsiteX1" fmla="*/ 765708 w 765708"/>
                <a:gd name="connsiteY1" fmla="*/ 7890 h 84761"/>
                <a:gd name="connsiteX2" fmla="*/ 765708 w 765708"/>
                <a:gd name="connsiteY2" fmla="*/ 84761 h 84761"/>
                <a:gd name="connsiteX3" fmla="*/ 20529 w 765708"/>
                <a:gd name="connsiteY3" fmla="*/ 84761 h 84761"/>
                <a:gd name="connsiteX4" fmla="*/ 0 w 765708"/>
                <a:gd name="connsiteY4" fmla="*/ 0 h 84761"/>
                <a:gd name="connsiteX0" fmla="*/ 0 w 765708"/>
                <a:gd name="connsiteY0" fmla="*/ 0 h 84761"/>
                <a:gd name="connsiteX1" fmla="*/ 765708 w 765708"/>
                <a:gd name="connsiteY1" fmla="*/ 7890 h 84761"/>
                <a:gd name="connsiteX2" fmla="*/ 732033 w 765708"/>
                <a:gd name="connsiteY2" fmla="*/ 78876 h 84761"/>
                <a:gd name="connsiteX3" fmla="*/ 20529 w 765708"/>
                <a:gd name="connsiteY3" fmla="*/ 84761 h 84761"/>
                <a:gd name="connsiteX4" fmla="*/ 0 w 765708"/>
                <a:gd name="connsiteY4" fmla="*/ 0 h 84761"/>
                <a:gd name="connsiteX0" fmla="*/ 19517 w 785225"/>
                <a:gd name="connsiteY0" fmla="*/ 0 h 91033"/>
                <a:gd name="connsiteX1" fmla="*/ 785225 w 785225"/>
                <a:gd name="connsiteY1" fmla="*/ 7890 h 91033"/>
                <a:gd name="connsiteX2" fmla="*/ 751550 w 785225"/>
                <a:gd name="connsiteY2" fmla="*/ 78876 h 91033"/>
                <a:gd name="connsiteX3" fmla="*/ 0 w 785225"/>
                <a:gd name="connsiteY3" fmla="*/ 91033 h 91033"/>
                <a:gd name="connsiteX4" fmla="*/ 19517 w 785225"/>
                <a:gd name="connsiteY4" fmla="*/ 0 h 91033"/>
                <a:gd name="connsiteX0" fmla="*/ 12426 w 785225"/>
                <a:gd name="connsiteY0" fmla="*/ 8564 h 83143"/>
                <a:gd name="connsiteX1" fmla="*/ 785225 w 785225"/>
                <a:gd name="connsiteY1" fmla="*/ 0 h 83143"/>
                <a:gd name="connsiteX2" fmla="*/ 751550 w 785225"/>
                <a:gd name="connsiteY2" fmla="*/ 70986 h 83143"/>
                <a:gd name="connsiteX3" fmla="*/ 0 w 785225"/>
                <a:gd name="connsiteY3" fmla="*/ 83143 h 83143"/>
                <a:gd name="connsiteX4" fmla="*/ 12426 w 785225"/>
                <a:gd name="connsiteY4" fmla="*/ 8564 h 83143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5225" h="120892">
                  <a:moveTo>
                    <a:pt x="12426" y="46313"/>
                  </a:moveTo>
                  <a:cubicBezTo>
                    <a:pt x="394714" y="-54182"/>
                    <a:pt x="527625" y="40604"/>
                    <a:pt x="785225" y="37749"/>
                  </a:cubicBezTo>
                  <a:lnTo>
                    <a:pt x="751550" y="108735"/>
                  </a:lnTo>
                  <a:cubicBezTo>
                    <a:pt x="558031" y="82938"/>
                    <a:pt x="292117" y="75454"/>
                    <a:pt x="0" y="120892"/>
                  </a:cubicBezTo>
                  <a:lnTo>
                    <a:pt x="12426" y="46313"/>
                  </a:lnTo>
                  <a:close/>
                </a:path>
              </a:pathLst>
            </a:custGeom>
            <a:solidFill>
              <a:srgbClr val="5F8634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10"/>
            <p:cNvSpPr/>
            <p:nvPr/>
          </p:nvSpPr>
          <p:spPr>
            <a:xfrm rot="21004212">
              <a:off x="4491106" y="4325436"/>
              <a:ext cx="840193" cy="342907"/>
            </a:xfrm>
            <a:custGeom>
              <a:avLst/>
              <a:gdLst>
                <a:gd name="connsiteX0" fmla="*/ 0 w 819546"/>
                <a:gd name="connsiteY0" fmla="*/ 0 h 285648"/>
                <a:gd name="connsiteX1" fmla="*/ 819546 w 819546"/>
                <a:gd name="connsiteY1" fmla="*/ 0 h 285648"/>
                <a:gd name="connsiteX2" fmla="*/ 819546 w 819546"/>
                <a:gd name="connsiteY2" fmla="*/ 285648 h 285648"/>
                <a:gd name="connsiteX3" fmla="*/ 0 w 819546"/>
                <a:gd name="connsiteY3" fmla="*/ 285648 h 285648"/>
                <a:gd name="connsiteX4" fmla="*/ 0 w 819546"/>
                <a:gd name="connsiteY4" fmla="*/ 0 h 285648"/>
                <a:gd name="connsiteX0" fmla="*/ 0 w 819546"/>
                <a:gd name="connsiteY0" fmla="*/ 0 h 297503"/>
                <a:gd name="connsiteX1" fmla="*/ 819546 w 819546"/>
                <a:gd name="connsiteY1" fmla="*/ 0 h 297503"/>
                <a:gd name="connsiteX2" fmla="*/ 819546 w 819546"/>
                <a:gd name="connsiteY2" fmla="*/ 285648 h 297503"/>
                <a:gd name="connsiteX3" fmla="*/ 67722 w 819546"/>
                <a:gd name="connsiteY3" fmla="*/ 297503 h 297503"/>
                <a:gd name="connsiteX4" fmla="*/ 0 w 819546"/>
                <a:gd name="connsiteY4" fmla="*/ 0 h 297503"/>
                <a:gd name="connsiteX0" fmla="*/ 0 w 850192"/>
                <a:gd name="connsiteY0" fmla="*/ 0 h 297503"/>
                <a:gd name="connsiteX1" fmla="*/ 819546 w 850192"/>
                <a:gd name="connsiteY1" fmla="*/ 0 h 297503"/>
                <a:gd name="connsiteX2" fmla="*/ 850192 w 850192"/>
                <a:gd name="connsiteY2" fmla="*/ 270075 h 297503"/>
                <a:gd name="connsiteX3" fmla="*/ 67722 w 850192"/>
                <a:gd name="connsiteY3" fmla="*/ 297503 h 297503"/>
                <a:gd name="connsiteX4" fmla="*/ 0 w 850192"/>
                <a:gd name="connsiteY4" fmla="*/ 0 h 297503"/>
                <a:gd name="connsiteX0" fmla="*/ 0 w 850192"/>
                <a:gd name="connsiteY0" fmla="*/ 20657 h 318160"/>
                <a:gd name="connsiteX1" fmla="*/ 781283 w 850192"/>
                <a:gd name="connsiteY1" fmla="*/ 0 h 318160"/>
                <a:gd name="connsiteX2" fmla="*/ 850192 w 850192"/>
                <a:gd name="connsiteY2" fmla="*/ 290732 h 318160"/>
                <a:gd name="connsiteX3" fmla="*/ 67722 w 850192"/>
                <a:gd name="connsiteY3" fmla="*/ 318160 h 318160"/>
                <a:gd name="connsiteX4" fmla="*/ 0 w 850192"/>
                <a:gd name="connsiteY4" fmla="*/ 20657 h 318160"/>
                <a:gd name="connsiteX0" fmla="*/ 0 w 850192"/>
                <a:gd name="connsiteY0" fmla="*/ 29925 h 327428"/>
                <a:gd name="connsiteX1" fmla="*/ 781283 w 850192"/>
                <a:gd name="connsiteY1" fmla="*/ 9268 h 327428"/>
                <a:gd name="connsiteX2" fmla="*/ 850192 w 850192"/>
                <a:gd name="connsiteY2" fmla="*/ 300000 h 327428"/>
                <a:gd name="connsiteX3" fmla="*/ 67722 w 850192"/>
                <a:gd name="connsiteY3" fmla="*/ 327428 h 327428"/>
                <a:gd name="connsiteX4" fmla="*/ 0 w 850192"/>
                <a:gd name="connsiteY4" fmla="*/ 29925 h 327428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92" h="332683">
                  <a:moveTo>
                    <a:pt x="0" y="35180"/>
                  </a:moveTo>
                  <a:cubicBezTo>
                    <a:pt x="223351" y="863"/>
                    <a:pt x="484964" y="-12792"/>
                    <a:pt x="781283" y="14523"/>
                  </a:cubicBezTo>
                  <a:cubicBezTo>
                    <a:pt x="804253" y="111434"/>
                    <a:pt x="839078" y="140622"/>
                    <a:pt x="850192" y="305255"/>
                  </a:cubicBezTo>
                  <a:cubicBezTo>
                    <a:pt x="610026" y="276136"/>
                    <a:pt x="338028" y="269363"/>
                    <a:pt x="67722" y="332683"/>
                  </a:cubicBezTo>
                  <a:cubicBezTo>
                    <a:pt x="57004" y="165796"/>
                    <a:pt x="22574" y="134348"/>
                    <a:pt x="0" y="35180"/>
                  </a:cubicBezTo>
                  <a:close/>
                </a:path>
              </a:pathLst>
            </a:custGeom>
            <a:solidFill>
              <a:srgbClr val="DBFC6E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Oval 9"/>
          <p:cNvSpPr/>
          <p:nvPr/>
        </p:nvSpPr>
        <p:spPr>
          <a:xfrm>
            <a:off x="5601414" y="1453773"/>
            <a:ext cx="978234" cy="602638"/>
          </a:xfrm>
          <a:prstGeom prst="ellipse">
            <a:avLst/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5468444" y="999540"/>
            <a:ext cx="1230148" cy="495148"/>
            <a:chOff x="5519806" y="1030818"/>
            <a:chExt cx="1160565" cy="432993"/>
          </a:xfrm>
        </p:grpSpPr>
        <p:sp>
          <p:nvSpPr>
            <p:cNvPr id="16" name="Manual Operation 15"/>
            <p:cNvSpPr/>
            <p:nvPr/>
          </p:nvSpPr>
          <p:spPr>
            <a:xfrm>
              <a:off x="5557984" y="1030818"/>
              <a:ext cx="1084470" cy="395705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2097"/>
                <a:gd name="connsiteX1" fmla="*/ 10000 w 10000"/>
                <a:gd name="connsiteY1" fmla="*/ 0 h 12097"/>
                <a:gd name="connsiteX2" fmla="*/ 8000 w 10000"/>
                <a:gd name="connsiteY2" fmla="*/ 10000 h 12097"/>
                <a:gd name="connsiteX3" fmla="*/ 241 w 10000"/>
                <a:gd name="connsiteY3" fmla="*/ 12097 h 12097"/>
                <a:gd name="connsiteX4" fmla="*/ 0 w 10000"/>
                <a:gd name="connsiteY4" fmla="*/ 0 h 12097"/>
                <a:gd name="connsiteX0" fmla="*/ 0 w 10315"/>
                <a:gd name="connsiteY0" fmla="*/ 0 h 12097"/>
                <a:gd name="connsiteX1" fmla="*/ 10000 w 10315"/>
                <a:gd name="connsiteY1" fmla="*/ 0 h 12097"/>
                <a:gd name="connsiteX2" fmla="*/ 10315 w 10315"/>
                <a:gd name="connsiteY2" fmla="*/ 11311 h 12097"/>
                <a:gd name="connsiteX3" fmla="*/ 241 w 10315"/>
                <a:gd name="connsiteY3" fmla="*/ 12097 h 12097"/>
                <a:gd name="connsiteX4" fmla="*/ 0 w 10315"/>
                <a:gd name="connsiteY4" fmla="*/ 0 h 12097"/>
                <a:gd name="connsiteX0" fmla="*/ 0 w 12222"/>
                <a:gd name="connsiteY0" fmla="*/ 524 h 12621"/>
                <a:gd name="connsiteX1" fmla="*/ 12222 w 12222"/>
                <a:gd name="connsiteY1" fmla="*/ 0 h 12621"/>
                <a:gd name="connsiteX2" fmla="*/ 10315 w 12222"/>
                <a:gd name="connsiteY2" fmla="*/ 11835 h 12621"/>
                <a:gd name="connsiteX3" fmla="*/ 241 w 12222"/>
                <a:gd name="connsiteY3" fmla="*/ 12621 h 12621"/>
                <a:gd name="connsiteX4" fmla="*/ 0 w 12222"/>
                <a:gd name="connsiteY4" fmla="*/ 524 h 12621"/>
                <a:gd name="connsiteX0" fmla="*/ 0 w 13148"/>
                <a:gd name="connsiteY0" fmla="*/ 524 h 12621"/>
                <a:gd name="connsiteX1" fmla="*/ 13148 w 13148"/>
                <a:gd name="connsiteY1" fmla="*/ 0 h 12621"/>
                <a:gd name="connsiteX2" fmla="*/ 11241 w 13148"/>
                <a:gd name="connsiteY2" fmla="*/ 11835 h 12621"/>
                <a:gd name="connsiteX3" fmla="*/ 1167 w 13148"/>
                <a:gd name="connsiteY3" fmla="*/ 12621 h 12621"/>
                <a:gd name="connsiteX4" fmla="*/ 0 w 13148"/>
                <a:gd name="connsiteY4" fmla="*/ 524 h 12621"/>
                <a:gd name="connsiteX0" fmla="*/ 0 w 13148"/>
                <a:gd name="connsiteY0" fmla="*/ 2044 h 14141"/>
                <a:gd name="connsiteX1" fmla="*/ 13148 w 13148"/>
                <a:gd name="connsiteY1" fmla="*/ 1520 h 14141"/>
                <a:gd name="connsiteX2" fmla="*/ 11241 w 13148"/>
                <a:gd name="connsiteY2" fmla="*/ 13355 h 14141"/>
                <a:gd name="connsiteX3" fmla="*/ 1167 w 13148"/>
                <a:gd name="connsiteY3" fmla="*/ 14141 h 14141"/>
                <a:gd name="connsiteX4" fmla="*/ 0 w 13148"/>
                <a:gd name="connsiteY4" fmla="*/ 2044 h 14141"/>
                <a:gd name="connsiteX0" fmla="*/ 0 w 13611"/>
                <a:gd name="connsiteY0" fmla="*/ 2208 h 13781"/>
                <a:gd name="connsiteX1" fmla="*/ 13611 w 13611"/>
                <a:gd name="connsiteY1" fmla="*/ 1160 h 13781"/>
                <a:gd name="connsiteX2" fmla="*/ 11704 w 13611"/>
                <a:gd name="connsiteY2" fmla="*/ 12995 h 13781"/>
                <a:gd name="connsiteX3" fmla="*/ 1630 w 13611"/>
                <a:gd name="connsiteY3" fmla="*/ 13781 h 13781"/>
                <a:gd name="connsiteX4" fmla="*/ 0 w 13611"/>
                <a:gd name="connsiteY4" fmla="*/ 2208 h 13781"/>
                <a:gd name="connsiteX0" fmla="*/ 0 w 13611"/>
                <a:gd name="connsiteY0" fmla="*/ 2208 h 13781"/>
                <a:gd name="connsiteX1" fmla="*/ 13611 w 13611"/>
                <a:gd name="connsiteY1" fmla="*/ 1160 h 13781"/>
                <a:gd name="connsiteX2" fmla="*/ 11704 w 13611"/>
                <a:gd name="connsiteY2" fmla="*/ 12995 h 13781"/>
                <a:gd name="connsiteX3" fmla="*/ 1630 w 13611"/>
                <a:gd name="connsiteY3" fmla="*/ 13781 h 13781"/>
                <a:gd name="connsiteX4" fmla="*/ 0 w 13611"/>
                <a:gd name="connsiteY4" fmla="*/ 2208 h 13781"/>
                <a:gd name="connsiteX0" fmla="*/ 0 w 13611"/>
                <a:gd name="connsiteY0" fmla="*/ 2208 h 14043"/>
                <a:gd name="connsiteX1" fmla="*/ 13611 w 13611"/>
                <a:gd name="connsiteY1" fmla="*/ 1160 h 14043"/>
                <a:gd name="connsiteX2" fmla="*/ 11704 w 13611"/>
                <a:gd name="connsiteY2" fmla="*/ 12995 h 14043"/>
                <a:gd name="connsiteX3" fmla="*/ 1074 w 13611"/>
                <a:gd name="connsiteY3" fmla="*/ 14043 h 14043"/>
                <a:gd name="connsiteX4" fmla="*/ 0 w 13611"/>
                <a:gd name="connsiteY4" fmla="*/ 2208 h 14043"/>
                <a:gd name="connsiteX0" fmla="*/ 0 w 13611"/>
                <a:gd name="connsiteY0" fmla="*/ 2208 h 14043"/>
                <a:gd name="connsiteX1" fmla="*/ 13611 w 13611"/>
                <a:gd name="connsiteY1" fmla="*/ 1160 h 14043"/>
                <a:gd name="connsiteX2" fmla="*/ 11704 w 13611"/>
                <a:gd name="connsiteY2" fmla="*/ 12995 h 14043"/>
                <a:gd name="connsiteX3" fmla="*/ 1074 w 13611"/>
                <a:gd name="connsiteY3" fmla="*/ 14043 h 14043"/>
                <a:gd name="connsiteX4" fmla="*/ 0 w 13611"/>
                <a:gd name="connsiteY4" fmla="*/ 2208 h 14043"/>
                <a:gd name="connsiteX0" fmla="*/ 0 w 13611"/>
                <a:gd name="connsiteY0" fmla="*/ 2208 h 14043"/>
                <a:gd name="connsiteX1" fmla="*/ 13611 w 13611"/>
                <a:gd name="connsiteY1" fmla="*/ 1160 h 14043"/>
                <a:gd name="connsiteX2" fmla="*/ 11889 w 13611"/>
                <a:gd name="connsiteY2" fmla="*/ 13519 h 14043"/>
                <a:gd name="connsiteX3" fmla="*/ 1074 w 13611"/>
                <a:gd name="connsiteY3" fmla="*/ 14043 h 14043"/>
                <a:gd name="connsiteX4" fmla="*/ 0 w 13611"/>
                <a:gd name="connsiteY4" fmla="*/ 2208 h 14043"/>
                <a:gd name="connsiteX0" fmla="*/ 0 w 13611"/>
                <a:gd name="connsiteY0" fmla="*/ 2208 h 14043"/>
                <a:gd name="connsiteX1" fmla="*/ 13611 w 13611"/>
                <a:gd name="connsiteY1" fmla="*/ 1160 h 14043"/>
                <a:gd name="connsiteX2" fmla="*/ 11889 w 13611"/>
                <a:gd name="connsiteY2" fmla="*/ 13519 h 14043"/>
                <a:gd name="connsiteX3" fmla="*/ 1074 w 13611"/>
                <a:gd name="connsiteY3" fmla="*/ 14043 h 14043"/>
                <a:gd name="connsiteX4" fmla="*/ 0 w 13611"/>
                <a:gd name="connsiteY4" fmla="*/ 2208 h 14043"/>
                <a:gd name="connsiteX0" fmla="*/ 0 w 13611"/>
                <a:gd name="connsiteY0" fmla="*/ 2208 h 14305"/>
                <a:gd name="connsiteX1" fmla="*/ 13611 w 13611"/>
                <a:gd name="connsiteY1" fmla="*/ 1160 h 14305"/>
                <a:gd name="connsiteX2" fmla="*/ 11889 w 13611"/>
                <a:gd name="connsiteY2" fmla="*/ 13519 h 14305"/>
                <a:gd name="connsiteX3" fmla="*/ 1074 w 13611"/>
                <a:gd name="connsiteY3" fmla="*/ 14305 h 14305"/>
                <a:gd name="connsiteX4" fmla="*/ 0 w 13611"/>
                <a:gd name="connsiteY4" fmla="*/ 2208 h 14305"/>
                <a:gd name="connsiteX0" fmla="*/ 0 w 13611"/>
                <a:gd name="connsiteY0" fmla="*/ 2208 h 14305"/>
                <a:gd name="connsiteX1" fmla="*/ 13611 w 13611"/>
                <a:gd name="connsiteY1" fmla="*/ 1160 h 14305"/>
                <a:gd name="connsiteX2" fmla="*/ 11889 w 13611"/>
                <a:gd name="connsiteY2" fmla="*/ 13519 h 14305"/>
                <a:gd name="connsiteX3" fmla="*/ 1074 w 13611"/>
                <a:gd name="connsiteY3" fmla="*/ 14305 h 14305"/>
                <a:gd name="connsiteX4" fmla="*/ 0 w 13611"/>
                <a:gd name="connsiteY4" fmla="*/ 2208 h 14305"/>
                <a:gd name="connsiteX0" fmla="*/ 0 w 13611"/>
                <a:gd name="connsiteY0" fmla="*/ 2208 h 14305"/>
                <a:gd name="connsiteX1" fmla="*/ 13611 w 13611"/>
                <a:gd name="connsiteY1" fmla="*/ 1160 h 14305"/>
                <a:gd name="connsiteX2" fmla="*/ 11889 w 13611"/>
                <a:gd name="connsiteY2" fmla="*/ 13519 h 14305"/>
                <a:gd name="connsiteX3" fmla="*/ 1074 w 13611"/>
                <a:gd name="connsiteY3" fmla="*/ 14305 h 14305"/>
                <a:gd name="connsiteX4" fmla="*/ 0 w 13611"/>
                <a:gd name="connsiteY4" fmla="*/ 2208 h 14305"/>
                <a:gd name="connsiteX0" fmla="*/ 0 w 13796"/>
                <a:gd name="connsiteY0" fmla="*/ 1904 h 14001"/>
                <a:gd name="connsiteX1" fmla="*/ 13796 w 13796"/>
                <a:gd name="connsiteY1" fmla="*/ 1905 h 14001"/>
                <a:gd name="connsiteX2" fmla="*/ 11889 w 13796"/>
                <a:gd name="connsiteY2" fmla="*/ 13215 h 14001"/>
                <a:gd name="connsiteX3" fmla="*/ 1074 w 13796"/>
                <a:gd name="connsiteY3" fmla="*/ 14001 h 14001"/>
                <a:gd name="connsiteX4" fmla="*/ 0 w 13796"/>
                <a:gd name="connsiteY4" fmla="*/ 1904 h 14001"/>
                <a:gd name="connsiteX0" fmla="*/ 0 w 13796"/>
                <a:gd name="connsiteY0" fmla="*/ 2365 h 14462"/>
                <a:gd name="connsiteX1" fmla="*/ 13796 w 13796"/>
                <a:gd name="connsiteY1" fmla="*/ 2366 h 14462"/>
                <a:gd name="connsiteX2" fmla="*/ 11889 w 13796"/>
                <a:gd name="connsiteY2" fmla="*/ 13676 h 14462"/>
                <a:gd name="connsiteX3" fmla="*/ 1074 w 13796"/>
                <a:gd name="connsiteY3" fmla="*/ 14462 h 14462"/>
                <a:gd name="connsiteX4" fmla="*/ 0 w 13796"/>
                <a:gd name="connsiteY4" fmla="*/ 2365 h 14462"/>
                <a:gd name="connsiteX0" fmla="*/ 0 w 14166"/>
                <a:gd name="connsiteY0" fmla="*/ 2276 h 14635"/>
                <a:gd name="connsiteX1" fmla="*/ 14166 w 14166"/>
                <a:gd name="connsiteY1" fmla="*/ 2539 h 14635"/>
                <a:gd name="connsiteX2" fmla="*/ 12259 w 14166"/>
                <a:gd name="connsiteY2" fmla="*/ 13849 h 14635"/>
                <a:gd name="connsiteX3" fmla="*/ 1444 w 14166"/>
                <a:gd name="connsiteY3" fmla="*/ 14635 h 14635"/>
                <a:gd name="connsiteX4" fmla="*/ 0 w 14166"/>
                <a:gd name="connsiteY4" fmla="*/ 2276 h 14635"/>
                <a:gd name="connsiteX0" fmla="*/ 0 w 14166"/>
                <a:gd name="connsiteY0" fmla="*/ 2276 h 14635"/>
                <a:gd name="connsiteX1" fmla="*/ 14166 w 14166"/>
                <a:gd name="connsiteY1" fmla="*/ 2539 h 14635"/>
                <a:gd name="connsiteX2" fmla="*/ 12444 w 14166"/>
                <a:gd name="connsiteY2" fmla="*/ 14373 h 14635"/>
                <a:gd name="connsiteX3" fmla="*/ 1444 w 14166"/>
                <a:gd name="connsiteY3" fmla="*/ 14635 h 14635"/>
                <a:gd name="connsiteX4" fmla="*/ 0 w 14166"/>
                <a:gd name="connsiteY4" fmla="*/ 2276 h 14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66" h="14635">
                  <a:moveTo>
                    <a:pt x="0" y="2276"/>
                  </a:moveTo>
                  <a:cubicBezTo>
                    <a:pt x="7161" y="-2094"/>
                    <a:pt x="11450" y="879"/>
                    <a:pt x="14166" y="2539"/>
                  </a:cubicBezTo>
                  <a:lnTo>
                    <a:pt x="12444" y="14373"/>
                  </a:lnTo>
                  <a:cubicBezTo>
                    <a:pt x="9024" y="11927"/>
                    <a:pt x="4679" y="12363"/>
                    <a:pt x="1444" y="14635"/>
                  </a:cubicBezTo>
                  <a:cubicBezTo>
                    <a:pt x="901" y="10865"/>
                    <a:pt x="1191" y="8405"/>
                    <a:pt x="0" y="2276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5519806" y="1044581"/>
              <a:ext cx="120992" cy="115098"/>
            </a:xfrm>
            <a:prstGeom prst="ellipse">
              <a:avLst/>
            </a:prstGeom>
            <a:solidFill>
              <a:srgbClr val="68AC97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5617205" y="1348235"/>
              <a:ext cx="120992" cy="115098"/>
            </a:xfrm>
            <a:prstGeom prst="ellipse">
              <a:avLst/>
            </a:prstGeom>
            <a:solidFill>
              <a:srgbClr val="68AC97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6559379" y="1054584"/>
              <a:ext cx="120992" cy="115098"/>
            </a:xfrm>
            <a:prstGeom prst="ellipse">
              <a:avLst/>
            </a:prstGeom>
            <a:solidFill>
              <a:srgbClr val="68AC97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6458363" y="1348713"/>
              <a:ext cx="120992" cy="115098"/>
            </a:xfrm>
            <a:prstGeom prst="ellipse">
              <a:avLst/>
            </a:prstGeom>
            <a:solidFill>
              <a:srgbClr val="68AC97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5546142" y="1074445"/>
              <a:ext cx="58124" cy="57325"/>
            </a:xfrm>
            <a:prstGeom prst="ellipse">
              <a:avLst/>
            </a:prstGeom>
            <a:solidFill>
              <a:srgbClr val="2B48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5651099" y="1377800"/>
              <a:ext cx="58124" cy="57325"/>
            </a:xfrm>
            <a:prstGeom prst="ellipse">
              <a:avLst/>
            </a:prstGeom>
            <a:solidFill>
              <a:srgbClr val="2B48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6591890" y="1083470"/>
              <a:ext cx="58124" cy="57325"/>
            </a:xfrm>
            <a:prstGeom prst="ellipse">
              <a:avLst/>
            </a:prstGeom>
            <a:solidFill>
              <a:srgbClr val="2B48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6492316" y="1384472"/>
              <a:ext cx="58124" cy="57325"/>
            </a:xfrm>
            <a:prstGeom prst="ellipse">
              <a:avLst/>
            </a:prstGeom>
            <a:solidFill>
              <a:srgbClr val="2B48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7" name="TextBox 96"/>
          <p:cNvSpPr txBox="1"/>
          <p:nvPr/>
        </p:nvSpPr>
        <p:spPr>
          <a:xfrm rot="20745131">
            <a:off x="4633797" y="1076384"/>
            <a:ext cx="83812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i="1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Upload</a:t>
            </a:r>
            <a:endParaRPr lang="en-US" sz="13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 rot="521128">
            <a:off x="6671121" y="1130167"/>
            <a:ext cx="92185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i="1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Webcast</a:t>
            </a:r>
            <a:endParaRPr lang="en-US" sz="13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 rot="172780">
            <a:off x="5643534" y="963002"/>
            <a:ext cx="999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1C4C3B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rPr>
              <a:t>HOME</a:t>
            </a:r>
            <a:endParaRPr lang="en-US" sz="2400" dirty="0">
              <a:ln>
                <a:solidFill>
                  <a:srgbClr val="1C4C3B"/>
                </a:solidFill>
              </a:ln>
              <a:solidFill>
                <a:schemeClr val="bg1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5815475" y="1617990"/>
            <a:ext cx="544275" cy="303596"/>
          </a:xfrm>
          <a:prstGeom prst="ellipse">
            <a:avLst/>
          </a:prstGeom>
          <a:solidFill>
            <a:srgbClr val="528674"/>
          </a:solidFill>
          <a:ln>
            <a:solidFill>
              <a:srgbClr val="3B62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Delay 38"/>
          <p:cNvSpPr/>
          <p:nvPr/>
        </p:nvSpPr>
        <p:spPr>
          <a:xfrm rot="16200000">
            <a:off x="5866165" y="1395502"/>
            <a:ext cx="437232" cy="494198"/>
          </a:xfrm>
          <a:custGeom>
            <a:avLst/>
            <a:gdLst>
              <a:gd name="connsiteX0" fmla="*/ 0 w 381632"/>
              <a:gd name="connsiteY0" fmla="*/ 0 h 451684"/>
              <a:gd name="connsiteX1" fmla="*/ 190816 w 381632"/>
              <a:gd name="connsiteY1" fmla="*/ 0 h 451684"/>
              <a:gd name="connsiteX2" fmla="*/ 381632 w 381632"/>
              <a:gd name="connsiteY2" fmla="*/ 225842 h 451684"/>
              <a:gd name="connsiteX3" fmla="*/ 190816 w 381632"/>
              <a:gd name="connsiteY3" fmla="*/ 451684 h 451684"/>
              <a:gd name="connsiteX4" fmla="*/ 0 w 381632"/>
              <a:gd name="connsiteY4" fmla="*/ 451684 h 451684"/>
              <a:gd name="connsiteX5" fmla="*/ 0 w 381632"/>
              <a:gd name="connsiteY5" fmla="*/ 0 h 451684"/>
              <a:gd name="connsiteX0" fmla="*/ 56444 w 438076"/>
              <a:gd name="connsiteY0" fmla="*/ 0 h 451684"/>
              <a:gd name="connsiteX1" fmla="*/ 247260 w 438076"/>
              <a:gd name="connsiteY1" fmla="*/ 0 h 451684"/>
              <a:gd name="connsiteX2" fmla="*/ 438076 w 438076"/>
              <a:gd name="connsiteY2" fmla="*/ 225842 h 451684"/>
              <a:gd name="connsiteX3" fmla="*/ 247260 w 438076"/>
              <a:gd name="connsiteY3" fmla="*/ 451684 h 451684"/>
              <a:gd name="connsiteX4" fmla="*/ 56444 w 438076"/>
              <a:gd name="connsiteY4" fmla="*/ 451684 h 451684"/>
              <a:gd name="connsiteX5" fmla="*/ 56444 w 438076"/>
              <a:gd name="connsiteY5" fmla="*/ 0 h 451684"/>
              <a:gd name="connsiteX0" fmla="*/ 85987 w 467619"/>
              <a:gd name="connsiteY0" fmla="*/ 0 h 451684"/>
              <a:gd name="connsiteX1" fmla="*/ 276803 w 467619"/>
              <a:gd name="connsiteY1" fmla="*/ 0 h 451684"/>
              <a:gd name="connsiteX2" fmla="*/ 467619 w 467619"/>
              <a:gd name="connsiteY2" fmla="*/ 225842 h 451684"/>
              <a:gd name="connsiteX3" fmla="*/ 276803 w 467619"/>
              <a:gd name="connsiteY3" fmla="*/ 451684 h 451684"/>
              <a:gd name="connsiteX4" fmla="*/ 85987 w 467619"/>
              <a:gd name="connsiteY4" fmla="*/ 451684 h 451684"/>
              <a:gd name="connsiteX5" fmla="*/ 85987 w 467619"/>
              <a:gd name="connsiteY5" fmla="*/ 0 h 451684"/>
              <a:gd name="connsiteX0" fmla="*/ 82673 w 464305"/>
              <a:gd name="connsiteY0" fmla="*/ 0 h 451684"/>
              <a:gd name="connsiteX1" fmla="*/ 273489 w 464305"/>
              <a:gd name="connsiteY1" fmla="*/ 0 h 451684"/>
              <a:gd name="connsiteX2" fmla="*/ 464305 w 464305"/>
              <a:gd name="connsiteY2" fmla="*/ 225842 h 451684"/>
              <a:gd name="connsiteX3" fmla="*/ 273489 w 464305"/>
              <a:gd name="connsiteY3" fmla="*/ 451684 h 451684"/>
              <a:gd name="connsiteX4" fmla="*/ 82673 w 464305"/>
              <a:gd name="connsiteY4" fmla="*/ 451684 h 451684"/>
              <a:gd name="connsiteX5" fmla="*/ 82673 w 464305"/>
              <a:gd name="connsiteY5" fmla="*/ 0 h 451684"/>
              <a:gd name="connsiteX0" fmla="*/ 82673 w 472772"/>
              <a:gd name="connsiteY0" fmla="*/ 0 h 451684"/>
              <a:gd name="connsiteX1" fmla="*/ 273489 w 472772"/>
              <a:gd name="connsiteY1" fmla="*/ 0 h 451684"/>
              <a:gd name="connsiteX2" fmla="*/ 472772 w 472772"/>
              <a:gd name="connsiteY2" fmla="*/ 217378 h 451684"/>
              <a:gd name="connsiteX3" fmla="*/ 273489 w 472772"/>
              <a:gd name="connsiteY3" fmla="*/ 451684 h 451684"/>
              <a:gd name="connsiteX4" fmla="*/ 82673 w 472772"/>
              <a:gd name="connsiteY4" fmla="*/ 451684 h 451684"/>
              <a:gd name="connsiteX5" fmla="*/ 82673 w 472772"/>
              <a:gd name="connsiteY5" fmla="*/ 0 h 451684"/>
              <a:gd name="connsiteX0" fmla="*/ 111859 w 449757"/>
              <a:gd name="connsiteY0" fmla="*/ 0 h 451684"/>
              <a:gd name="connsiteX1" fmla="*/ 250474 w 449757"/>
              <a:gd name="connsiteY1" fmla="*/ 0 h 451684"/>
              <a:gd name="connsiteX2" fmla="*/ 449757 w 449757"/>
              <a:gd name="connsiteY2" fmla="*/ 217378 h 451684"/>
              <a:gd name="connsiteX3" fmla="*/ 250474 w 449757"/>
              <a:gd name="connsiteY3" fmla="*/ 451684 h 451684"/>
              <a:gd name="connsiteX4" fmla="*/ 59658 w 449757"/>
              <a:gd name="connsiteY4" fmla="*/ 451684 h 451684"/>
              <a:gd name="connsiteX5" fmla="*/ 111859 w 449757"/>
              <a:gd name="connsiteY5" fmla="*/ 0 h 451684"/>
              <a:gd name="connsiteX0" fmla="*/ 82673 w 420571"/>
              <a:gd name="connsiteY0" fmla="*/ 0 h 451687"/>
              <a:gd name="connsiteX1" fmla="*/ 221288 w 420571"/>
              <a:gd name="connsiteY1" fmla="*/ 0 h 451687"/>
              <a:gd name="connsiteX2" fmla="*/ 420571 w 420571"/>
              <a:gd name="connsiteY2" fmla="*/ 217378 h 451687"/>
              <a:gd name="connsiteX3" fmla="*/ 221288 w 420571"/>
              <a:gd name="connsiteY3" fmla="*/ 451684 h 451687"/>
              <a:gd name="connsiteX4" fmla="*/ 82671 w 420571"/>
              <a:gd name="connsiteY4" fmla="*/ 451687 h 451687"/>
              <a:gd name="connsiteX5" fmla="*/ 82673 w 420571"/>
              <a:gd name="connsiteY5" fmla="*/ 0 h 451687"/>
              <a:gd name="connsiteX0" fmla="*/ 106725 w 444623"/>
              <a:gd name="connsiteY0" fmla="*/ 0 h 451687"/>
              <a:gd name="connsiteX1" fmla="*/ 245340 w 444623"/>
              <a:gd name="connsiteY1" fmla="*/ 0 h 451687"/>
              <a:gd name="connsiteX2" fmla="*/ 444623 w 444623"/>
              <a:gd name="connsiteY2" fmla="*/ 217378 h 451687"/>
              <a:gd name="connsiteX3" fmla="*/ 245340 w 444623"/>
              <a:gd name="connsiteY3" fmla="*/ 451684 h 451687"/>
              <a:gd name="connsiteX4" fmla="*/ 106723 w 444623"/>
              <a:gd name="connsiteY4" fmla="*/ 451687 h 451687"/>
              <a:gd name="connsiteX5" fmla="*/ 106725 w 444623"/>
              <a:gd name="connsiteY5" fmla="*/ 0 h 451687"/>
              <a:gd name="connsiteX0" fmla="*/ 114061 w 451959"/>
              <a:gd name="connsiteY0" fmla="*/ 0 h 451687"/>
              <a:gd name="connsiteX1" fmla="*/ 252676 w 451959"/>
              <a:gd name="connsiteY1" fmla="*/ 0 h 451687"/>
              <a:gd name="connsiteX2" fmla="*/ 451959 w 451959"/>
              <a:gd name="connsiteY2" fmla="*/ 217378 h 451687"/>
              <a:gd name="connsiteX3" fmla="*/ 252676 w 451959"/>
              <a:gd name="connsiteY3" fmla="*/ 451684 h 451687"/>
              <a:gd name="connsiteX4" fmla="*/ 114059 w 451959"/>
              <a:gd name="connsiteY4" fmla="*/ 451687 h 451687"/>
              <a:gd name="connsiteX5" fmla="*/ 114061 w 451959"/>
              <a:gd name="connsiteY5" fmla="*/ 0 h 451687"/>
              <a:gd name="connsiteX0" fmla="*/ 114061 w 451970"/>
              <a:gd name="connsiteY0" fmla="*/ 25126 h 476813"/>
              <a:gd name="connsiteX1" fmla="*/ 259666 w 451970"/>
              <a:gd name="connsiteY1" fmla="*/ 0 h 476813"/>
              <a:gd name="connsiteX2" fmla="*/ 451959 w 451970"/>
              <a:gd name="connsiteY2" fmla="*/ 242504 h 476813"/>
              <a:gd name="connsiteX3" fmla="*/ 252676 w 451970"/>
              <a:gd name="connsiteY3" fmla="*/ 476810 h 476813"/>
              <a:gd name="connsiteX4" fmla="*/ 114059 w 451970"/>
              <a:gd name="connsiteY4" fmla="*/ 476813 h 476813"/>
              <a:gd name="connsiteX5" fmla="*/ 114061 w 451970"/>
              <a:gd name="connsiteY5" fmla="*/ 25126 h 476813"/>
              <a:gd name="connsiteX0" fmla="*/ 114061 w 486914"/>
              <a:gd name="connsiteY0" fmla="*/ 25126 h 476813"/>
              <a:gd name="connsiteX1" fmla="*/ 259666 w 486914"/>
              <a:gd name="connsiteY1" fmla="*/ 0 h 476813"/>
              <a:gd name="connsiteX2" fmla="*/ 486906 w 486914"/>
              <a:gd name="connsiteY2" fmla="*/ 236223 h 476813"/>
              <a:gd name="connsiteX3" fmla="*/ 252676 w 486914"/>
              <a:gd name="connsiteY3" fmla="*/ 476810 h 476813"/>
              <a:gd name="connsiteX4" fmla="*/ 114059 w 486914"/>
              <a:gd name="connsiteY4" fmla="*/ 476813 h 476813"/>
              <a:gd name="connsiteX5" fmla="*/ 114061 w 486914"/>
              <a:gd name="connsiteY5" fmla="*/ 25126 h 476813"/>
              <a:gd name="connsiteX0" fmla="*/ 114061 w 487717"/>
              <a:gd name="connsiteY0" fmla="*/ 25126 h 476813"/>
              <a:gd name="connsiteX1" fmla="*/ 259666 w 487717"/>
              <a:gd name="connsiteY1" fmla="*/ 0 h 476813"/>
              <a:gd name="connsiteX2" fmla="*/ 486906 w 487717"/>
              <a:gd name="connsiteY2" fmla="*/ 236223 h 476813"/>
              <a:gd name="connsiteX3" fmla="*/ 252676 w 487717"/>
              <a:gd name="connsiteY3" fmla="*/ 476810 h 476813"/>
              <a:gd name="connsiteX4" fmla="*/ 114059 w 487717"/>
              <a:gd name="connsiteY4" fmla="*/ 476813 h 476813"/>
              <a:gd name="connsiteX5" fmla="*/ 114061 w 487717"/>
              <a:gd name="connsiteY5" fmla="*/ 25126 h 476813"/>
              <a:gd name="connsiteX0" fmla="*/ 114061 w 486991"/>
              <a:gd name="connsiteY0" fmla="*/ 25126 h 495657"/>
              <a:gd name="connsiteX1" fmla="*/ 259666 w 486991"/>
              <a:gd name="connsiteY1" fmla="*/ 0 h 495657"/>
              <a:gd name="connsiteX2" fmla="*/ 486906 w 486991"/>
              <a:gd name="connsiteY2" fmla="*/ 236223 h 495657"/>
              <a:gd name="connsiteX3" fmla="*/ 280634 w 486991"/>
              <a:gd name="connsiteY3" fmla="*/ 495657 h 495657"/>
              <a:gd name="connsiteX4" fmla="*/ 114059 w 486991"/>
              <a:gd name="connsiteY4" fmla="*/ 476813 h 495657"/>
              <a:gd name="connsiteX5" fmla="*/ 114061 w 486991"/>
              <a:gd name="connsiteY5" fmla="*/ 25126 h 495657"/>
              <a:gd name="connsiteX0" fmla="*/ 114061 w 487043"/>
              <a:gd name="connsiteY0" fmla="*/ 25126 h 495657"/>
              <a:gd name="connsiteX1" fmla="*/ 259666 w 487043"/>
              <a:gd name="connsiteY1" fmla="*/ 0 h 495657"/>
              <a:gd name="connsiteX2" fmla="*/ 486906 w 487043"/>
              <a:gd name="connsiteY2" fmla="*/ 236223 h 495657"/>
              <a:gd name="connsiteX3" fmla="*/ 280634 w 487043"/>
              <a:gd name="connsiteY3" fmla="*/ 495657 h 495657"/>
              <a:gd name="connsiteX4" fmla="*/ 114059 w 487043"/>
              <a:gd name="connsiteY4" fmla="*/ 476813 h 495657"/>
              <a:gd name="connsiteX5" fmla="*/ 114061 w 487043"/>
              <a:gd name="connsiteY5" fmla="*/ 25126 h 495657"/>
              <a:gd name="connsiteX0" fmla="*/ 114061 w 487044"/>
              <a:gd name="connsiteY0" fmla="*/ 25126 h 495657"/>
              <a:gd name="connsiteX1" fmla="*/ 259666 w 487044"/>
              <a:gd name="connsiteY1" fmla="*/ 0 h 495657"/>
              <a:gd name="connsiteX2" fmla="*/ 486906 w 487044"/>
              <a:gd name="connsiteY2" fmla="*/ 236223 h 495657"/>
              <a:gd name="connsiteX3" fmla="*/ 280634 w 487044"/>
              <a:gd name="connsiteY3" fmla="*/ 495657 h 495657"/>
              <a:gd name="connsiteX4" fmla="*/ 114059 w 487044"/>
              <a:gd name="connsiteY4" fmla="*/ 476813 h 495657"/>
              <a:gd name="connsiteX5" fmla="*/ 114061 w 487044"/>
              <a:gd name="connsiteY5" fmla="*/ 25126 h 495657"/>
              <a:gd name="connsiteX0" fmla="*/ 114061 w 487938"/>
              <a:gd name="connsiteY0" fmla="*/ 25126 h 495657"/>
              <a:gd name="connsiteX1" fmla="*/ 259666 w 487938"/>
              <a:gd name="connsiteY1" fmla="*/ 0 h 495657"/>
              <a:gd name="connsiteX2" fmla="*/ 486906 w 487938"/>
              <a:gd name="connsiteY2" fmla="*/ 236223 h 495657"/>
              <a:gd name="connsiteX3" fmla="*/ 280634 w 487938"/>
              <a:gd name="connsiteY3" fmla="*/ 495657 h 495657"/>
              <a:gd name="connsiteX4" fmla="*/ 114059 w 487938"/>
              <a:gd name="connsiteY4" fmla="*/ 476813 h 495657"/>
              <a:gd name="connsiteX5" fmla="*/ 114061 w 487938"/>
              <a:gd name="connsiteY5" fmla="*/ 25126 h 495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7938" h="495657">
                <a:moveTo>
                  <a:pt x="114061" y="25126"/>
                </a:moveTo>
                <a:lnTo>
                  <a:pt x="259666" y="0"/>
                </a:lnTo>
                <a:cubicBezTo>
                  <a:pt x="365051" y="0"/>
                  <a:pt x="476422" y="65669"/>
                  <a:pt x="486906" y="236223"/>
                </a:cubicBezTo>
                <a:cubicBezTo>
                  <a:pt x="497390" y="406777"/>
                  <a:pt x="427954" y="489378"/>
                  <a:pt x="280634" y="495657"/>
                </a:cubicBezTo>
                <a:lnTo>
                  <a:pt x="114059" y="476813"/>
                </a:lnTo>
                <a:cubicBezTo>
                  <a:pt x="-50182" y="343015"/>
                  <a:pt x="-25353" y="149603"/>
                  <a:pt x="114061" y="25126"/>
                </a:cubicBezTo>
                <a:close/>
              </a:path>
            </a:pathLst>
          </a:custGeom>
          <a:solidFill>
            <a:srgbClr val="E7FD9D"/>
          </a:solidFill>
          <a:ln>
            <a:solidFill>
              <a:srgbClr val="3B62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5934516" y="1495996"/>
            <a:ext cx="678658" cy="620007"/>
          </a:xfrm>
          <a:custGeom>
            <a:avLst/>
            <a:gdLst>
              <a:gd name="connsiteX0" fmla="*/ 252186 w 678658"/>
              <a:gd name="connsiteY0" fmla="*/ 27340 h 620007"/>
              <a:gd name="connsiteX1" fmla="*/ 243719 w 678658"/>
              <a:gd name="connsiteY1" fmla="*/ 315207 h 620007"/>
              <a:gd name="connsiteX2" fmla="*/ 48986 w 678658"/>
              <a:gd name="connsiteY2" fmla="*/ 425273 h 620007"/>
              <a:gd name="connsiteX3" fmla="*/ 286052 w 678658"/>
              <a:gd name="connsiteY3" fmla="*/ 442207 h 620007"/>
              <a:gd name="connsiteX4" fmla="*/ 328386 w 678658"/>
              <a:gd name="connsiteY4" fmla="*/ 577673 h 620007"/>
              <a:gd name="connsiteX5" fmla="*/ 48986 w 678658"/>
              <a:gd name="connsiteY5" fmla="*/ 586140 h 620007"/>
              <a:gd name="connsiteX6" fmla="*/ 32052 w 678658"/>
              <a:gd name="connsiteY6" fmla="*/ 620007 h 620007"/>
              <a:gd name="connsiteX7" fmla="*/ 379186 w 678658"/>
              <a:gd name="connsiteY7" fmla="*/ 603073 h 620007"/>
              <a:gd name="connsiteX8" fmla="*/ 658586 w 678658"/>
              <a:gd name="connsiteY8" fmla="*/ 433740 h 620007"/>
              <a:gd name="connsiteX9" fmla="*/ 633186 w 678658"/>
              <a:gd name="connsiteY9" fmla="*/ 196673 h 620007"/>
              <a:gd name="connsiteX10" fmla="*/ 446919 w 678658"/>
              <a:gd name="connsiteY10" fmla="*/ 35807 h 620007"/>
              <a:gd name="connsiteX11" fmla="*/ 252186 w 678658"/>
              <a:gd name="connsiteY11" fmla="*/ 27340 h 620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8658" h="620007">
                <a:moveTo>
                  <a:pt x="252186" y="27340"/>
                </a:moveTo>
                <a:cubicBezTo>
                  <a:pt x="218319" y="73906"/>
                  <a:pt x="277586" y="248885"/>
                  <a:pt x="243719" y="315207"/>
                </a:cubicBezTo>
                <a:cubicBezTo>
                  <a:pt x="209852" y="381529"/>
                  <a:pt x="41931" y="404106"/>
                  <a:pt x="48986" y="425273"/>
                </a:cubicBezTo>
                <a:cubicBezTo>
                  <a:pt x="56041" y="446440"/>
                  <a:pt x="239485" y="416807"/>
                  <a:pt x="286052" y="442207"/>
                </a:cubicBezTo>
                <a:cubicBezTo>
                  <a:pt x="332619" y="467607"/>
                  <a:pt x="367897" y="553684"/>
                  <a:pt x="328386" y="577673"/>
                </a:cubicBezTo>
                <a:cubicBezTo>
                  <a:pt x="288875" y="601662"/>
                  <a:pt x="98375" y="579084"/>
                  <a:pt x="48986" y="586140"/>
                </a:cubicBezTo>
                <a:cubicBezTo>
                  <a:pt x="-403" y="593196"/>
                  <a:pt x="-22981" y="617185"/>
                  <a:pt x="32052" y="620007"/>
                </a:cubicBezTo>
                <a:lnTo>
                  <a:pt x="379186" y="603073"/>
                </a:lnTo>
                <a:cubicBezTo>
                  <a:pt x="483608" y="572029"/>
                  <a:pt x="616253" y="501473"/>
                  <a:pt x="658586" y="433740"/>
                </a:cubicBezTo>
                <a:cubicBezTo>
                  <a:pt x="700919" y="366007"/>
                  <a:pt x="668464" y="262995"/>
                  <a:pt x="633186" y="196673"/>
                </a:cubicBezTo>
                <a:cubicBezTo>
                  <a:pt x="597908" y="130351"/>
                  <a:pt x="510419" y="71085"/>
                  <a:pt x="446919" y="35807"/>
                </a:cubicBezTo>
                <a:cubicBezTo>
                  <a:pt x="383419" y="529"/>
                  <a:pt x="286053" y="-19226"/>
                  <a:pt x="252186" y="27340"/>
                </a:cubicBezTo>
                <a:close/>
              </a:path>
            </a:pathLst>
          </a:custGeom>
          <a:solidFill>
            <a:schemeClr val="dk1">
              <a:alpha val="19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8835374" y="2027010"/>
            <a:ext cx="2216627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ln w="0">
                  <a:noFill/>
                </a:ln>
                <a:solidFill>
                  <a:schemeClr val="bg1"/>
                </a:solidFill>
                <a:ea typeface="Abadi MT Condensed Light" charset="0"/>
                <a:cs typeface="Abadi MT Condensed Light" charset="0"/>
              </a:rPr>
              <a:t>BIILD-IT- YOURSELF LABORATORY</a:t>
            </a:r>
            <a:endParaRPr lang="en-US" sz="1100" b="1" dirty="0">
              <a:ln w="0">
                <a:noFill/>
              </a:ln>
              <a:solidFill>
                <a:schemeClr val="bg1"/>
              </a:solidFill>
              <a:ea typeface="Abadi MT Condensed Light" charset="0"/>
              <a:cs typeface="Abadi MT Condensed Light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21448507">
            <a:off x="5792601" y="1481094"/>
            <a:ext cx="9218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i="1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Login</a:t>
            </a:r>
            <a:endParaRPr lang="en-US" sz="11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104" name="Block Arc 103"/>
          <p:cNvSpPr/>
          <p:nvPr/>
        </p:nvSpPr>
        <p:spPr>
          <a:xfrm>
            <a:off x="9818781" y="3395506"/>
            <a:ext cx="724123" cy="957707"/>
          </a:xfrm>
          <a:prstGeom prst="blockArc">
            <a:avLst>
              <a:gd name="adj1" fmla="val 10800000"/>
              <a:gd name="adj2" fmla="val 166816"/>
              <a:gd name="adj3" fmla="val 18937"/>
            </a:avLst>
          </a:prstGeom>
          <a:solidFill>
            <a:srgbClr val="528674"/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5" name="Can 104"/>
          <p:cNvSpPr/>
          <p:nvPr/>
        </p:nvSpPr>
        <p:spPr>
          <a:xfrm rot="10800000">
            <a:off x="9814417" y="3622870"/>
            <a:ext cx="237974" cy="269366"/>
          </a:xfrm>
          <a:prstGeom prst="can">
            <a:avLst>
              <a:gd name="adj" fmla="val 50000"/>
            </a:avLst>
          </a:prstGeom>
          <a:solidFill>
            <a:srgbClr val="3B6243"/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Can 105"/>
          <p:cNvSpPr/>
          <p:nvPr/>
        </p:nvSpPr>
        <p:spPr>
          <a:xfrm rot="10800000">
            <a:off x="9765066" y="3692372"/>
            <a:ext cx="336676" cy="269366"/>
          </a:xfrm>
          <a:prstGeom prst="can">
            <a:avLst>
              <a:gd name="adj" fmla="val 50000"/>
            </a:avLst>
          </a:prstGeom>
          <a:solidFill>
            <a:srgbClr val="3B6243"/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7185652" y="3902818"/>
            <a:ext cx="1255776" cy="1098276"/>
          </a:xfrm>
          <a:prstGeom prst="rect">
            <a:avLst/>
          </a:prstGeom>
          <a:solidFill>
            <a:srgbClr val="3B6243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  </a:t>
            </a:r>
            <a:endParaRPr lang="en-US" dirty="0"/>
          </a:p>
        </p:txBody>
      </p:sp>
      <p:sp>
        <p:nvSpPr>
          <p:cNvPr id="108" name="Freeform 107"/>
          <p:cNvSpPr/>
          <p:nvPr/>
        </p:nvSpPr>
        <p:spPr>
          <a:xfrm>
            <a:off x="7714082" y="3819650"/>
            <a:ext cx="4084821" cy="1054678"/>
          </a:xfrm>
          <a:custGeom>
            <a:avLst/>
            <a:gdLst>
              <a:gd name="connsiteX0" fmla="*/ 82384 w 4084821"/>
              <a:gd name="connsiteY0" fmla="*/ 817829 h 1054678"/>
              <a:gd name="connsiteX1" fmla="*/ 422626 w 4084821"/>
              <a:gd name="connsiteY1" fmla="*/ 456322 h 1054678"/>
              <a:gd name="connsiteX2" fmla="*/ 642365 w 4084821"/>
              <a:gd name="connsiteY2" fmla="*/ 38108 h 1054678"/>
              <a:gd name="connsiteX3" fmla="*/ 741602 w 4084821"/>
              <a:gd name="connsiteY3" fmla="*/ 16843 h 1054678"/>
              <a:gd name="connsiteX4" fmla="*/ 1202347 w 4084821"/>
              <a:gd name="connsiteY4" fmla="*/ 16843 h 1054678"/>
              <a:gd name="connsiteX5" fmla="*/ 3165826 w 4084821"/>
              <a:gd name="connsiteY5" fmla="*/ 16843 h 1054678"/>
              <a:gd name="connsiteX6" fmla="*/ 3888840 w 4084821"/>
              <a:gd name="connsiteY6" fmla="*/ 9755 h 1054678"/>
              <a:gd name="connsiteX7" fmla="*/ 4066049 w 4084821"/>
              <a:gd name="connsiteY7" fmla="*/ 130257 h 1054678"/>
              <a:gd name="connsiteX8" fmla="*/ 4066049 w 4084821"/>
              <a:gd name="connsiteY8" fmla="*/ 307466 h 1054678"/>
              <a:gd name="connsiteX9" fmla="*/ 3945547 w 4084821"/>
              <a:gd name="connsiteY9" fmla="*/ 527206 h 1054678"/>
              <a:gd name="connsiteX10" fmla="*/ 3605305 w 4084821"/>
              <a:gd name="connsiteY10" fmla="*/ 839094 h 1054678"/>
              <a:gd name="connsiteX11" fmla="*/ 2690905 w 4084821"/>
              <a:gd name="connsiteY11" fmla="*/ 1016303 h 1054678"/>
              <a:gd name="connsiteX12" fmla="*/ 259593 w 4084821"/>
              <a:gd name="connsiteY12" fmla="*/ 1037569 h 1054678"/>
              <a:gd name="connsiteX13" fmla="*/ 82384 w 4084821"/>
              <a:gd name="connsiteY13" fmla="*/ 817829 h 1054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084821" h="1054678">
                <a:moveTo>
                  <a:pt x="82384" y="817829"/>
                </a:moveTo>
                <a:cubicBezTo>
                  <a:pt x="109556" y="720955"/>
                  <a:pt x="329296" y="586276"/>
                  <a:pt x="422626" y="456322"/>
                </a:cubicBezTo>
                <a:cubicBezTo>
                  <a:pt x="515956" y="326368"/>
                  <a:pt x="589202" y="111354"/>
                  <a:pt x="642365" y="38108"/>
                </a:cubicBezTo>
                <a:cubicBezTo>
                  <a:pt x="695528" y="-35139"/>
                  <a:pt x="648272" y="20387"/>
                  <a:pt x="741602" y="16843"/>
                </a:cubicBezTo>
                <a:cubicBezTo>
                  <a:pt x="834932" y="13299"/>
                  <a:pt x="1202347" y="16843"/>
                  <a:pt x="1202347" y="16843"/>
                </a:cubicBezTo>
                <a:lnTo>
                  <a:pt x="3165826" y="16843"/>
                </a:lnTo>
                <a:cubicBezTo>
                  <a:pt x="3613575" y="15662"/>
                  <a:pt x="3738803" y="-9147"/>
                  <a:pt x="3888840" y="9755"/>
                </a:cubicBezTo>
                <a:cubicBezTo>
                  <a:pt x="4038877" y="28657"/>
                  <a:pt x="4036514" y="80639"/>
                  <a:pt x="4066049" y="130257"/>
                </a:cubicBezTo>
                <a:cubicBezTo>
                  <a:pt x="4095584" y="179875"/>
                  <a:pt x="4086133" y="241308"/>
                  <a:pt x="4066049" y="307466"/>
                </a:cubicBezTo>
                <a:cubicBezTo>
                  <a:pt x="4045965" y="373624"/>
                  <a:pt x="4022338" y="438601"/>
                  <a:pt x="3945547" y="527206"/>
                </a:cubicBezTo>
                <a:cubicBezTo>
                  <a:pt x="3868756" y="615811"/>
                  <a:pt x="3814412" y="757578"/>
                  <a:pt x="3605305" y="839094"/>
                </a:cubicBezTo>
                <a:cubicBezTo>
                  <a:pt x="3396198" y="920610"/>
                  <a:pt x="3248523" y="983224"/>
                  <a:pt x="2690905" y="1016303"/>
                </a:cubicBezTo>
                <a:cubicBezTo>
                  <a:pt x="2133287" y="1049382"/>
                  <a:pt x="687258" y="1071829"/>
                  <a:pt x="259593" y="1037569"/>
                </a:cubicBezTo>
                <a:cubicBezTo>
                  <a:pt x="-168072" y="1003309"/>
                  <a:pt x="55212" y="914703"/>
                  <a:pt x="82384" y="817829"/>
                </a:cubicBezTo>
                <a:close/>
              </a:path>
            </a:pathLst>
          </a:custGeom>
          <a:solidFill>
            <a:srgbClr val="5498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/>
          <p:cNvSpPr/>
          <p:nvPr/>
        </p:nvSpPr>
        <p:spPr>
          <a:xfrm>
            <a:off x="3777333" y="3892835"/>
            <a:ext cx="1255776" cy="1032903"/>
          </a:xfrm>
          <a:prstGeom prst="rect">
            <a:avLst/>
          </a:prstGeom>
          <a:solidFill>
            <a:srgbClr val="3B6243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218083" y="3833598"/>
            <a:ext cx="3958948" cy="1138434"/>
          </a:xfrm>
          <a:custGeom>
            <a:avLst/>
            <a:gdLst>
              <a:gd name="connsiteX0" fmla="*/ 4094824 w 4103622"/>
              <a:gd name="connsiteY0" fmla="*/ 746737 h 1156925"/>
              <a:gd name="connsiteX1" fmla="*/ 3931792 w 4103622"/>
              <a:gd name="connsiteY1" fmla="*/ 526998 h 1156925"/>
              <a:gd name="connsiteX2" fmla="*/ 3768759 w 4103622"/>
              <a:gd name="connsiteY2" fmla="*/ 200933 h 1156925"/>
              <a:gd name="connsiteX3" fmla="*/ 3712052 w 4103622"/>
              <a:gd name="connsiteY3" fmla="*/ 44988 h 1156925"/>
              <a:gd name="connsiteX4" fmla="*/ 3697875 w 4103622"/>
              <a:gd name="connsiteY4" fmla="*/ 30812 h 1156925"/>
              <a:gd name="connsiteX5" fmla="*/ 3634080 w 4103622"/>
              <a:gd name="connsiteY5" fmla="*/ 23723 h 1156925"/>
              <a:gd name="connsiteX6" fmla="*/ 578992 w 4103622"/>
              <a:gd name="connsiteY6" fmla="*/ 16635 h 1156925"/>
              <a:gd name="connsiteX7" fmla="*/ 4833 w 4103622"/>
              <a:gd name="connsiteY7" fmla="*/ 264728 h 1156925"/>
              <a:gd name="connsiteX8" fmla="*/ 671140 w 4103622"/>
              <a:gd name="connsiteY8" fmla="*/ 1072802 h 1156925"/>
              <a:gd name="connsiteX9" fmla="*/ 756201 w 4103622"/>
              <a:gd name="connsiteY9" fmla="*/ 1136598 h 1156925"/>
              <a:gd name="connsiteX10" fmla="*/ 1968312 w 4103622"/>
              <a:gd name="connsiteY10" fmla="*/ 1115333 h 1156925"/>
              <a:gd name="connsiteX11" fmla="*/ 3648257 w 4103622"/>
              <a:gd name="connsiteY11" fmla="*/ 1108244 h 1156925"/>
              <a:gd name="connsiteX12" fmla="*/ 4094824 w 4103622"/>
              <a:gd name="connsiteY12" fmla="*/ 746737 h 115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103622" h="1156925">
                <a:moveTo>
                  <a:pt x="4094824" y="746737"/>
                </a:moveTo>
                <a:cubicBezTo>
                  <a:pt x="4142080" y="649863"/>
                  <a:pt x="3986136" y="617965"/>
                  <a:pt x="3931792" y="526998"/>
                </a:cubicBezTo>
                <a:cubicBezTo>
                  <a:pt x="3877448" y="436031"/>
                  <a:pt x="3805382" y="281268"/>
                  <a:pt x="3768759" y="200933"/>
                </a:cubicBezTo>
                <a:cubicBezTo>
                  <a:pt x="3732136" y="120598"/>
                  <a:pt x="3723866" y="73341"/>
                  <a:pt x="3712052" y="44988"/>
                </a:cubicBezTo>
                <a:cubicBezTo>
                  <a:pt x="3700238" y="16635"/>
                  <a:pt x="3710870" y="34356"/>
                  <a:pt x="3697875" y="30812"/>
                </a:cubicBezTo>
                <a:cubicBezTo>
                  <a:pt x="3684880" y="27268"/>
                  <a:pt x="3634080" y="23723"/>
                  <a:pt x="3634080" y="23723"/>
                </a:cubicBezTo>
                <a:cubicBezTo>
                  <a:pt x="3114266" y="21360"/>
                  <a:pt x="1183866" y="-23533"/>
                  <a:pt x="578992" y="16635"/>
                </a:cubicBezTo>
                <a:cubicBezTo>
                  <a:pt x="-25883" y="56802"/>
                  <a:pt x="-10525" y="88700"/>
                  <a:pt x="4833" y="264728"/>
                </a:cubicBezTo>
                <a:cubicBezTo>
                  <a:pt x="20191" y="440756"/>
                  <a:pt x="545912" y="927490"/>
                  <a:pt x="671140" y="1072802"/>
                </a:cubicBezTo>
                <a:cubicBezTo>
                  <a:pt x="796368" y="1218114"/>
                  <a:pt x="540006" y="1129510"/>
                  <a:pt x="756201" y="1136598"/>
                </a:cubicBezTo>
                <a:cubicBezTo>
                  <a:pt x="972396" y="1143686"/>
                  <a:pt x="1968312" y="1115333"/>
                  <a:pt x="1968312" y="1115333"/>
                </a:cubicBezTo>
                <a:cubicBezTo>
                  <a:pt x="2450321" y="1110607"/>
                  <a:pt x="3292657" y="1166132"/>
                  <a:pt x="3648257" y="1108244"/>
                </a:cubicBezTo>
                <a:cubicBezTo>
                  <a:pt x="4003857" y="1050356"/>
                  <a:pt x="4047568" y="843611"/>
                  <a:pt x="4094824" y="746737"/>
                </a:cubicBezTo>
                <a:close/>
              </a:path>
            </a:pathLst>
          </a:custGeom>
          <a:solidFill>
            <a:srgbClr val="5498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 </a:t>
            </a:r>
            <a:endParaRPr lang="en-US" dirty="0"/>
          </a:p>
        </p:txBody>
      </p:sp>
      <p:sp>
        <p:nvSpPr>
          <p:cNvPr id="111" name="Freeform 110"/>
          <p:cNvSpPr/>
          <p:nvPr/>
        </p:nvSpPr>
        <p:spPr>
          <a:xfrm>
            <a:off x="8305924" y="3847475"/>
            <a:ext cx="3513318" cy="985689"/>
          </a:xfrm>
          <a:custGeom>
            <a:avLst/>
            <a:gdLst>
              <a:gd name="connsiteX0" fmla="*/ 2823238 w 3513318"/>
              <a:gd name="connsiteY0" fmla="*/ 985284 h 985689"/>
              <a:gd name="connsiteX1" fmla="*/ 2943741 w 3513318"/>
              <a:gd name="connsiteY1" fmla="*/ 758456 h 985689"/>
              <a:gd name="connsiteX2" fmla="*/ 3170568 w 3513318"/>
              <a:gd name="connsiteY2" fmla="*/ 517451 h 985689"/>
              <a:gd name="connsiteX3" fmla="*/ 3283982 w 3513318"/>
              <a:gd name="connsiteY3" fmla="*/ 326065 h 985689"/>
              <a:gd name="connsiteX4" fmla="*/ 3227275 w 3513318"/>
              <a:gd name="connsiteY4" fmla="*/ 155944 h 985689"/>
              <a:gd name="connsiteX5" fmla="*/ 3042978 w 3513318"/>
              <a:gd name="connsiteY5" fmla="*/ 99237 h 985689"/>
              <a:gd name="connsiteX6" fmla="*/ 2638941 w 3513318"/>
              <a:gd name="connsiteY6" fmla="*/ 99237 h 985689"/>
              <a:gd name="connsiteX7" fmla="*/ 420280 w 3513318"/>
              <a:gd name="connsiteY7" fmla="*/ 106325 h 985689"/>
              <a:gd name="connsiteX8" fmla="*/ 72950 w 3513318"/>
              <a:gd name="connsiteY8" fmla="*/ 113414 h 985689"/>
              <a:gd name="connsiteX9" fmla="*/ 2066 w 3513318"/>
              <a:gd name="connsiteY9" fmla="*/ 42530 h 985689"/>
              <a:gd name="connsiteX10" fmla="*/ 115480 w 3513318"/>
              <a:gd name="connsiteY10" fmla="*/ 7088 h 985689"/>
              <a:gd name="connsiteX11" fmla="*/ 661285 w 3513318"/>
              <a:gd name="connsiteY11" fmla="*/ 0 h 985689"/>
              <a:gd name="connsiteX12" fmla="*/ 2731089 w 3513318"/>
              <a:gd name="connsiteY12" fmla="*/ 0 h 985689"/>
              <a:gd name="connsiteX13" fmla="*/ 3411573 w 3513318"/>
              <a:gd name="connsiteY13" fmla="*/ 42530 h 985689"/>
              <a:gd name="connsiteX14" fmla="*/ 3489545 w 3513318"/>
              <a:gd name="connsiteY14" fmla="*/ 269358 h 985689"/>
              <a:gd name="connsiteX15" fmla="*/ 3206010 w 3513318"/>
              <a:gd name="connsiteY15" fmla="*/ 701749 h 985689"/>
              <a:gd name="connsiteX16" fmla="*/ 2823238 w 3513318"/>
              <a:gd name="connsiteY16" fmla="*/ 985284 h 985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13318" h="985689">
                <a:moveTo>
                  <a:pt x="2823238" y="985284"/>
                </a:moveTo>
                <a:cubicBezTo>
                  <a:pt x="2779526" y="994735"/>
                  <a:pt x="2885853" y="836428"/>
                  <a:pt x="2943741" y="758456"/>
                </a:cubicBezTo>
                <a:cubicBezTo>
                  <a:pt x="3001629" y="680484"/>
                  <a:pt x="3113861" y="589516"/>
                  <a:pt x="3170568" y="517451"/>
                </a:cubicBezTo>
                <a:cubicBezTo>
                  <a:pt x="3227275" y="445386"/>
                  <a:pt x="3274531" y="386316"/>
                  <a:pt x="3283982" y="326065"/>
                </a:cubicBezTo>
                <a:cubicBezTo>
                  <a:pt x="3293433" y="265814"/>
                  <a:pt x="3267442" y="193749"/>
                  <a:pt x="3227275" y="155944"/>
                </a:cubicBezTo>
                <a:cubicBezTo>
                  <a:pt x="3187108" y="118139"/>
                  <a:pt x="3141034" y="108688"/>
                  <a:pt x="3042978" y="99237"/>
                </a:cubicBezTo>
                <a:cubicBezTo>
                  <a:pt x="2944922" y="89786"/>
                  <a:pt x="2638941" y="99237"/>
                  <a:pt x="2638941" y="99237"/>
                </a:cubicBezTo>
                <a:lnTo>
                  <a:pt x="420280" y="106325"/>
                </a:lnTo>
                <a:cubicBezTo>
                  <a:pt x="-7385" y="108688"/>
                  <a:pt x="142652" y="124046"/>
                  <a:pt x="72950" y="113414"/>
                </a:cubicBezTo>
                <a:cubicBezTo>
                  <a:pt x="3248" y="102782"/>
                  <a:pt x="-5022" y="60251"/>
                  <a:pt x="2066" y="42530"/>
                </a:cubicBezTo>
                <a:cubicBezTo>
                  <a:pt x="9154" y="24809"/>
                  <a:pt x="5610" y="14176"/>
                  <a:pt x="115480" y="7088"/>
                </a:cubicBezTo>
                <a:cubicBezTo>
                  <a:pt x="225350" y="0"/>
                  <a:pt x="661285" y="0"/>
                  <a:pt x="661285" y="0"/>
                </a:cubicBezTo>
                <a:lnTo>
                  <a:pt x="2731089" y="0"/>
                </a:lnTo>
                <a:cubicBezTo>
                  <a:pt x="3189470" y="7088"/>
                  <a:pt x="3285164" y="-2363"/>
                  <a:pt x="3411573" y="42530"/>
                </a:cubicBezTo>
                <a:cubicBezTo>
                  <a:pt x="3537982" y="87423"/>
                  <a:pt x="3523806" y="159488"/>
                  <a:pt x="3489545" y="269358"/>
                </a:cubicBezTo>
                <a:cubicBezTo>
                  <a:pt x="3455285" y="379228"/>
                  <a:pt x="3313517" y="582428"/>
                  <a:pt x="3206010" y="701749"/>
                </a:cubicBezTo>
                <a:cubicBezTo>
                  <a:pt x="3098503" y="821070"/>
                  <a:pt x="2866950" y="975833"/>
                  <a:pt x="2823238" y="985284"/>
                </a:cubicBezTo>
                <a:close/>
              </a:path>
            </a:pathLst>
          </a:custGeom>
          <a:solidFill>
            <a:srgbClr val="2A5A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194111" y="3862585"/>
            <a:ext cx="3705312" cy="698049"/>
          </a:xfrm>
          <a:custGeom>
            <a:avLst/>
            <a:gdLst>
              <a:gd name="connsiteX0" fmla="*/ 366896 w 3705312"/>
              <a:gd name="connsiteY0" fmla="*/ 664934 h 698049"/>
              <a:gd name="connsiteX1" fmla="*/ 234816 w 3705312"/>
              <a:gd name="connsiteY1" fmla="*/ 380454 h 698049"/>
              <a:gd name="connsiteX2" fmla="*/ 255136 w 3705312"/>
              <a:gd name="connsiteY2" fmla="*/ 187414 h 698049"/>
              <a:gd name="connsiteX3" fmla="*/ 427856 w 3705312"/>
              <a:gd name="connsiteY3" fmla="*/ 126454 h 698049"/>
              <a:gd name="connsiteX4" fmla="*/ 752976 w 3705312"/>
              <a:gd name="connsiteY4" fmla="*/ 116294 h 698049"/>
              <a:gd name="connsiteX5" fmla="*/ 2073776 w 3705312"/>
              <a:gd name="connsiteY5" fmla="*/ 126454 h 698049"/>
              <a:gd name="connsiteX6" fmla="*/ 3028816 w 3705312"/>
              <a:gd name="connsiteY6" fmla="*/ 126454 h 698049"/>
              <a:gd name="connsiteX7" fmla="*/ 3486016 w 3705312"/>
              <a:gd name="connsiteY7" fmla="*/ 146774 h 698049"/>
              <a:gd name="connsiteX8" fmla="*/ 3699376 w 3705312"/>
              <a:gd name="connsiteY8" fmla="*/ 156934 h 698049"/>
              <a:gd name="connsiteX9" fmla="*/ 3607936 w 3705312"/>
              <a:gd name="connsiteY9" fmla="*/ 14694 h 698049"/>
              <a:gd name="connsiteX10" fmla="*/ 3221856 w 3705312"/>
              <a:gd name="connsiteY10" fmla="*/ 4534 h 698049"/>
              <a:gd name="connsiteX11" fmla="*/ 752976 w 3705312"/>
              <a:gd name="connsiteY11" fmla="*/ 4534 h 698049"/>
              <a:gd name="connsiteX12" fmla="*/ 173856 w 3705312"/>
              <a:gd name="connsiteY12" fmla="*/ 45174 h 698049"/>
              <a:gd name="connsiteX13" fmla="*/ 11296 w 3705312"/>
              <a:gd name="connsiteY13" fmla="*/ 156934 h 698049"/>
              <a:gd name="connsiteX14" fmla="*/ 41776 w 3705312"/>
              <a:gd name="connsiteY14" fmla="*/ 319494 h 698049"/>
              <a:gd name="connsiteX15" fmla="*/ 265296 w 3705312"/>
              <a:gd name="connsiteY15" fmla="*/ 654774 h 698049"/>
              <a:gd name="connsiteX16" fmla="*/ 366896 w 3705312"/>
              <a:gd name="connsiteY16" fmla="*/ 664934 h 698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05312" h="698049">
                <a:moveTo>
                  <a:pt x="366896" y="664934"/>
                </a:moveTo>
                <a:cubicBezTo>
                  <a:pt x="361816" y="619214"/>
                  <a:pt x="253443" y="460041"/>
                  <a:pt x="234816" y="380454"/>
                </a:cubicBezTo>
                <a:cubicBezTo>
                  <a:pt x="216189" y="300867"/>
                  <a:pt x="222963" y="229747"/>
                  <a:pt x="255136" y="187414"/>
                </a:cubicBezTo>
                <a:cubicBezTo>
                  <a:pt x="287309" y="145081"/>
                  <a:pt x="344883" y="138307"/>
                  <a:pt x="427856" y="126454"/>
                </a:cubicBezTo>
                <a:cubicBezTo>
                  <a:pt x="510829" y="114601"/>
                  <a:pt x="752976" y="116294"/>
                  <a:pt x="752976" y="116294"/>
                </a:cubicBezTo>
                <a:lnTo>
                  <a:pt x="2073776" y="126454"/>
                </a:lnTo>
                <a:lnTo>
                  <a:pt x="3028816" y="126454"/>
                </a:lnTo>
                <a:cubicBezTo>
                  <a:pt x="3264189" y="129841"/>
                  <a:pt x="3486016" y="146774"/>
                  <a:pt x="3486016" y="146774"/>
                </a:cubicBezTo>
                <a:cubicBezTo>
                  <a:pt x="3597776" y="151854"/>
                  <a:pt x="3679056" y="178947"/>
                  <a:pt x="3699376" y="156934"/>
                </a:cubicBezTo>
                <a:cubicBezTo>
                  <a:pt x="3719696" y="134921"/>
                  <a:pt x="3687522" y="40094"/>
                  <a:pt x="3607936" y="14694"/>
                </a:cubicBezTo>
                <a:cubicBezTo>
                  <a:pt x="3528350" y="-10706"/>
                  <a:pt x="3221856" y="4534"/>
                  <a:pt x="3221856" y="4534"/>
                </a:cubicBezTo>
                <a:lnTo>
                  <a:pt x="752976" y="4534"/>
                </a:lnTo>
                <a:cubicBezTo>
                  <a:pt x="244976" y="11307"/>
                  <a:pt x="297469" y="19774"/>
                  <a:pt x="173856" y="45174"/>
                </a:cubicBezTo>
                <a:cubicBezTo>
                  <a:pt x="50243" y="70574"/>
                  <a:pt x="33309" y="111214"/>
                  <a:pt x="11296" y="156934"/>
                </a:cubicBezTo>
                <a:cubicBezTo>
                  <a:pt x="-10717" y="202654"/>
                  <a:pt x="-557" y="236521"/>
                  <a:pt x="41776" y="319494"/>
                </a:cubicBezTo>
                <a:cubicBezTo>
                  <a:pt x="84109" y="402467"/>
                  <a:pt x="212803" y="598894"/>
                  <a:pt x="265296" y="654774"/>
                </a:cubicBezTo>
                <a:cubicBezTo>
                  <a:pt x="317789" y="710654"/>
                  <a:pt x="371976" y="710654"/>
                  <a:pt x="366896" y="664934"/>
                </a:cubicBezTo>
                <a:close/>
              </a:path>
            </a:pathLst>
          </a:custGeom>
          <a:solidFill>
            <a:srgbClr val="2A5A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47"/>
          <p:cNvSpPr/>
          <p:nvPr/>
        </p:nvSpPr>
        <p:spPr>
          <a:xfrm>
            <a:off x="832418" y="4075587"/>
            <a:ext cx="2335473" cy="543928"/>
          </a:xfrm>
          <a:custGeom>
            <a:avLst/>
            <a:gdLst>
              <a:gd name="connsiteX0" fmla="*/ 0 w 1424256"/>
              <a:gd name="connsiteY0" fmla="*/ 0 h 207155"/>
              <a:gd name="connsiteX1" fmla="*/ 1424256 w 1424256"/>
              <a:gd name="connsiteY1" fmla="*/ 0 h 207155"/>
              <a:gd name="connsiteX2" fmla="*/ 1424256 w 1424256"/>
              <a:gd name="connsiteY2" fmla="*/ 207155 h 207155"/>
              <a:gd name="connsiteX3" fmla="*/ 0 w 1424256"/>
              <a:gd name="connsiteY3" fmla="*/ 207155 h 207155"/>
              <a:gd name="connsiteX4" fmla="*/ 0 w 1424256"/>
              <a:gd name="connsiteY4" fmla="*/ 0 h 207155"/>
              <a:gd name="connsiteX0" fmla="*/ 0 w 1424256"/>
              <a:gd name="connsiteY0" fmla="*/ 0 h 207155"/>
              <a:gd name="connsiteX1" fmla="*/ 1424256 w 1424256"/>
              <a:gd name="connsiteY1" fmla="*/ 0 h 207155"/>
              <a:gd name="connsiteX2" fmla="*/ 1424256 w 1424256"/>
              <a:gd name="connsiteY2" fmla="*/ 207155 h 207155"/>
              <a:gd name="connsiteX3" fmla="*/ 0 w 1424256"/>
              <a:gd name="connsiteY3" fmla="*/ 207155 h 207155"/>
              <a:gd name="connsiteX4" fmla="*/ 0 w 1424256"/>
              <a:gd name="connsiteY4" fmla="*/ 0 h 207155"/>
              <a:gd name="connsiteX0" fmla="*/ 0 w 1424256"/>
              <a:gd name="connsiteY0" fmla="*/ 0 h 207155"/>
              <a:gd name="connsiteX1" fmla="*/ 1424256 w 1424256"/>
              <a:gd name="connsiteY1" fmla="*/ 0 h 207155"/>
              <a:gd name="connsiteX2" fmla="*/ 1424256 w 1424256"/>
              <a:gd name="connsiteY2" fmla="*/ 207155 h 207155"/>
              <a:gd name="connsiteX3" fmla="*/ 0 w 1424256"/>
              <a:gd name="connsiteY3" fmla="*/ 207155 h 207155"/>
              <a:gd name="connsiteX4" fmla="*/ 0 w 1424256"/>
              <a:gd name="connsiteY4" fmla="*/ 0 h 207155"/>
              <a:gd name="connsiteX0" fmla="*/ 10109 w 1434365"/>
              <a:gd name="connsiteY0" fmla="*/ 0 h 207155"/>
              <a:gd name="connsiteX1" fmla="*/ 1434365 w 1434365"/>
              <a:gd name="connsiteY1" fmla="*/ 0 h 207155"/>
              <a:gd name="connsiteX2" fmla="*/ 1434365 w 1434365"/>
              <a:gd name="connsiteY2" fmla="*/ 207155 h 207155"/>
              <a:gd name="connsiteX3" fmla="*/ 10109 w 1434365"/>
              <a:gd name="connsiteY3" fmla="*/ 207155 h 207155"/>
              <a:gd name="connsiteX4" fmla="*/ 10109 w 1434365"/>
              <a:gd name="connsiteY4" fmla="*/ 0 h 207155"/>
              <a:gd name="connsiteX0" fmla="*/ 13854 w 1438110"/>
              <a:gd name="connsiteY0" fmla="*/ 0 h 207155"/>
              <a:gd name="connsiteX1" fmla="*/ 1438110 w 1438110"/>
              <a:gd name="connsiteY1" fmla="*/ 0 h 207155"/>
              <a:gd name="connsiteX2" fmla="*/ 1438110 w 1438110"/>
              <a:gd name="connsiteY2" fmla="*/ 207155 h 207155"/>
              <a:gd name="connsiteX3" fmla="*/ 13854 w 1438110"/>
              <a:gd name="connsiteY3" fmla="*/ 207155 h 207155"/>
              <a:gd name="connsiteX4" fmla="*/ 13854 w 1438110"/>
              <a:gd name="connsiteY4" fmla="*/ 0 h 207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110" h="207155">
                <a:moveTo>
                  <a:pt x="13854" y="0"/>
                </a:moveTo>
                <a:lnTo>
                  <a:pt x="1438110" y="0"/>
                </a:lnTo>
                <a:cubicBezTo>
                  <a:pt x="1424462" y="91798"/>
                  <a:pt x="1424462" y="133554"/>
                  <a:pt x="1438110" y="207155"/>
                </a:cubicBezTo>
                <a:lnTo>
                  <a:pt x="13854" y="207155"/>
                </a:lnTo>
                <a:cubicBezTo>
                  <a:pt x="207" y="156300"/>
                  <a:pt x="-8893" y="78151"/>
                  <a:pt x="1385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286A"/>
            </a:solidFill>
          </a:ln>
          <a:effectLst>
            <a:innerShdw dist="50800" dir="138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Freeform 116"/>
          <p:cNvSpPr/>
          <p:nvPr/>
        </p:nvSpPr>
        <p:spPr>
          <a:xfrm>
            <a:off x="109065" y="3758272"/>
            <a:ext cx="4181206" cy="1397846"/>
          </a:xfrm>
          <a:custGeom>
            <a:avLst/>
            <a:gdLst>
              <a:gd name="connsiteX0" fmla="*/ 748993 w 4181206"/>
              <a:gd name="connsiteY0" fmla="*/ 1335475 h 1397846"/>
              <a:gd name="connsiteX1" fmla="*/ 230833 w 4181206"/>
              <a:gd name="connsiteY1" fmla="*/ 624275 h 1397846"/>
              <a:gd name="connsiteX2" fmla="*/ 17473 w 4181206"/>
              <a:gd name="connsiteY2" fmla="*/ 349955 h 1397846"/>
              <a:gd name="connsiteX3" fmla="*/ 27633 w 4181206"/>
              <a:gd name="connsiteY3" fmla="*/ 167075 h 1397846"/>
              <a:gd name="connsiteX4" fmla="*/ 149553 w 4181206"/>
              <a:gd name="connsiteY4" fmla="*/ 65475 h 1397846"/>
              <a:gd name="connsiteX5" fmla="*/ 454353 w 4181206"/>
              <a:gd name="connsiteY5" fmla="*/ 4515 h 1397846"/>
              <a:gd name="connsiteX6" fmla="*/ 1053793 w 4181206"/>
              <a:gd name="connsiteY6" fmla="*/ 4515 h 1397846"/>
              <a:gd name="connsiteX7" fmla="*/ 2079953 w 4181206"/>
              <a:gd name="connsiteY7" fmla="*/ 14675 h 1397846"/>
              <a:gd name="connsiteX8" fmla="*/ 2760673 w 4181206"/>
              <a:gd name="connsiteY8" fmla="*/ 14675 h 1397846"/>
              <a:gd name="connsiteX9" fmla="*/ 3502353 w 4181206"/>
              <a:gd name="connsiteY9" fmla="*/ 24835 h 1397846"/>
              <a:gd name="connsiteX10" fmla="*/ 3715713 w 4181206"/>
              <a:gd name="connsiteY10" fmla="*/ 24835 h 1397846"/>
              <a:gd name="connsiteX11" fmla="*/ 3746193 w 4181206"/>
              <a:gd name="connsiteY11" fmla="*/ 95955 h 1397846"/>
              <a:gd name="connsiteX12" fmla="*/ 3898593 w 4181206"/>
              <a:gd name="connsiteY12" fmla="*/ 410915 h 1397846"/>
              <a:gd name="connsiteX13" fmla="*/ 4152593 w 4181206"/>
              <a:gd name="connsiteY13" fmla="*/ 746195 h 1397846"/>
              <a:gd name="connsiteX14" fmla="*/ 4162753 w 4181206"/>
              <a:gd name="connsiteY14" fmla="*/ 888435 h 1397846"/>
              <a:gd name="connsiteX15" fmla="*/ 4040833 w 4181206"/>
              <a:gd name="connsiteY15" fmla="*/ 898595 h 1397846"/>
              <a:gd name="connsiteX16" fmla="*/ 4020513 w 4181206"/>
              <a:gd name="connsiteY16" fmla="*/ 766515 h 1397846"/>
              <a:gd name="connsiteX17" fmla="*/ 3827473 w 4181206"/>
              <a:gd name="connsiteY17" fmla="*/ 522675 h 1397846"/>
              <a:gd name="connsiteX18" fmla="*/ 3705553 w 4181206"/>
              <a:gd name="connsiteY18" fmla="*/ 248355 h 1397846"/>
              <a:gd name="connsiteX19" fmla="*/ 3664913 w 4181206"/>
              <a:gd name="connsiteY19" fmla="*/ 146755 h 1397846"/>
              <a:gd name="connsiteX20" fmla="*/ 3522673 w 4181206"/>
              <a:gd name="connsiteY20" fmla="*/ 146755 h 1397846"/>
              <a:gd name="connsiteX21" fmla="*/ 2384753 w 4181206"/>
              <a:gd name="connsiteY21" fmla="*/ 146755 h 1397846"/>
              <a:gd name="connsiteX22" fmla="*/ 1358593 w 4181206"/>
              <a:gd name="connsiteY22" fmla="*/ 136595 h 1397846"/>
              <a:gd name="connsiteX23" fmla="*/ 718513 w 4181206"/>
              <a:gd name="connsiteY23" fmla="*/ 136595 h 1397846"/>
              <a:gd name="connsiteX24" fmla="*/ 444193 w 4181206"/>
              <a:gd name="connsiteY24" fmla="*/ 136595 h 1397846"/>
              <a:gd name="connsiteX25" fmla="*/ 281633 w 4181206"/>
              <a:gd name="connsiteY25" fmla="*/ 167075 h 1397846"/>
              <a:gd name="connsiteX26" fmla="*/ 200353 w 4181206"/>
              <a:gd name="connsiteY26" fmla="*/ 268675 h 1397846"/>
              <a:gd name="connsiteX27" fmla="*/ 230833 w 4181206"/>
              <a:gd name="connsiteY27" fmla="*/ 421075 h 1397846"/>
              <a:gd name="connsiteX28" fmla="*/ 555953 w 4181206"/>
              <a:gd name="connsiteY28" fmla="*/ 807155 h 1397846"/>
              <a:gd name="connsiteX29" fmla="*/ 911553 w 4181206"/>
              <a:gd name="connsiteY29" fmla="*/ 1213555 h 1397846"/>
              <a:gd name="connsiteX30" fmla="*/ 962353 w 4181206"/>
              <a:gd name="connsiteY30" fmla="*/ 1345635 h 1397846"/>
              <a:gd name="connsiteX31" fmla="*/ 748993 w 4181206"/>
              <a:gd name="connsiteY31" fmla="*/ 1335475 h 1397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181206" h="1397846">
                <a:moveTo>
                  <a:pt x="748993" y="1335475"/>
                </a:moveTo>
                <a:cubicBezTo>
                  <a:pt x="627073" y="1215248"/>
                  <a:pt x="352753" y="788528"/>
                  <a:pt x="230833" y="624275"/>
                </a:cubicBezTo>
                <a:cubicBezTo>
                  <a:pt x="108913" y="460022"/>
                  <a:pt x="51340" y="426155"/>
                  <a:pt x="17473" y="349955"/>
                </a:cubicBezTo>
                <a:cubicBezTo>
                  <a:pt x="-16394" y="273755"/>
                  <a:pt x="5620" y="214488"/>
                  <a:pt x="27633" y="167075"/>
                </a:cubicBezTo>
                <a:cubicBezTo>
                  <a:pt x="49646" y="119662"/>
                  <a:pt x="78433" y="92568"/>
                  <a:pt x="149553" y="65475"/>
                </a:cubicBezTo>
                <a:cubicBezTo>
                  <a:pt x="220673" y="38382"/>
                  <a:pt x="303646" y="14675"/>
                  <a:pt x="454353" y="4515"/>
                </a:cubicBezTo>
                <a:cubicBezTo>
                  <a:pt x="605060" y="-5645"/>
                  <a:pt x="1053793" y="4515"/>
                  <a:pt x="1053793" y="4515"/>
                </a:cubicBezTo>
                <a:lnTo>
                  <a:pt x="2079953" y="14675"/>
                </a:lnTo>
                <a:lnTo>
                  <a:pt x="2760673" y="14675"/>
                </a:lnTo>
                <a:lnTo>
                  <a:pt x="3502353" y="24835"/>
                </a:lnTo>
                <a:cubicBezTo>
                  <a:pt x="3661526" y="26528"/>
                  <a:pt x="3675073" y="12982"/>
                  <a:pt x="3715713" y="24835"/>
                </a:cubicBezTo>
                <a:cubicBezTo>
                  <a:pt x="3756353" y="36688"/>
                  <a:pt x="3715713" y="31608"/>
                  <a:pt x="3746193" y="95955"/>
                </a:cubicBezTo>
                <a:cubicBezTo>
                  <a:pt x="3776673" y="160302"/>
                  <a:pt x="3830860" y="302542"/>
                  <a:pt x="3898593" y="410915"/>
                </a:cubicBezTo>
                <a:cubicBezTo>
                  <a:pt x="3966326" y="519288"/>
                  <a:pt x="4108566" y="666608"/>
                  <a:pt x="4152593" y="746195"/>
                </a:cubicBezTo>
                <a:cubicBezTo>
                  <a:pt x="4196620" y="825782"/>
                  <a:pt x="4181380" y="863035"/>
                  <a:pt x="4162753" y="888435"/>
                </a:cubicBezTo>
                <a:cubicBezTo>
                  <a:pt x="4144126" y="913835"/>
                  <a:pt x="4064540" y="918915"/>
                  <a:pt x="4040833" y="898595"/>
                </a:cubicBezTo>
                <a:cubicBezTo>
                  <a:pt x="4017126" y="878275"/>
                  <a:pt x="4056073" y="829168"/>
                  <a:pt x="4020513" y="766515"/>
                </a:cubicBezTo>
                <a:cubicBezTo>
                  <a:pt x="3984953" y="703862"/>
                  <a:pt x="3879966" y="609035"/>
                  <a:pt x="3827473" y="522675"/>
                </a:cubicBezTo>
                <a:cubicBezTo>
                  <a:pt x="3774980" y="436315"/>
                  <a:pt x="3732646" y="311008"/>
                  <a:pt x="3705553" y="248355"/>
                </a:cubicBezTo>
                <a:cubicBezTo>
                  <a:pt x="3678460" y="185702"/>
                  <a:pt x="3695393" y="163688"/>
                  <a:pt x="3664913" y="146755"/>
                </a:cubicBezTo>
                <a:cubicBezTo>
                  <a:pt x="3634433" y="129822"/>
                  <a:pt x="3522673" y="146755"/>
                  <a:pt x="3522673" y="146755"/>
                </a:cubicBezTo>
                <a:lnTo>
                  <a:pt x="2384753" y="146755"/>
                </a:lnTo>
                <a:lnTo>
                  <a:pt x="1358593" y="136595"/>
                </a:lnTo>
                <a:lnTo>
                  <a:pt x="718513" y="136595"/>
                </a:lnTo>
                <a:cubicBezTo>
                  <a:pt x="566113" y="136595"/>
                  <a:pt x="517006" y="131515"/>
                  <a:pt x="444193" y="136595"/>
                </a:cubicBezTo>
                <a:cubicBezTo>
                  <a:pt x="371380" y="141675"/>
                  <a:pt x="322273" y="145062"/>
                  <a:pt x="281633" y="167075"/>
                </a:cubicBezTo>
                <a:cubicBezTo>
                  <a:pt x="240993" y="189088"/>
                  <a:pt x="208820" y="226342"/>
                  <a:pt x="200353" y="268675"/>
                </a:cubicBezTo>
                <a:cubicBezTo>
                  <a:pt x="191886" y="311008"/>
                  <a:pt x="171566" y="331328"/>
                  <a:pt x="230833" y="421075"/>
                </a:cubicBezTo>
                <a:cubicBezTo>
                  <a:pt x="290100" y="510822"/>
                  <a:pt x="442500" y="675075"/>
                  <a:pt x="555953" y="807155"/>
                </a:cubicBezTo>
                <a:cubicBezTo>
                  <a:pt x="669406" y="939235"/>
                  <a:pt x="843820" y="1123808"/>
                  <a:pt x="911553" y="1213555"/>
                </a:cubicBezTo>
                <a:cubicBezTo>
                  <a:pt x="979286" y="1303302"/>
                  <a:pt x="986060" y="1321928"/>
                  <a:pt x="962353" y="1345635"/>
                </a:cubicBezTo>
                <a:cubicBezTo>
                  <a:pt x="938646" y="1369342"/>
                  <a:pt x="870913" y="1455702"/>
                  <a:pt x="748993" y="1335475"/>
                </a:cubicBez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Freeform 117"/>
          <p:cNvSpPr/>
          <p:nvPr/>
        </p:nvSpPr>
        <p:spPr>
          <a:xfrm>
            <a:off x="1989489" y="3743203"/>
            <a:ext cx="304702" cy="140489"/>
          </a:xfrm>
          <a:custGeom>
            <a:avLst/>
            <a:gdLst>
              <a:gd name="connsiteX0" fmla="*/ 47085 w 238480"/>
              <a:gd name="connsiteY0" fmla="*/ 13719 h 104857"/>
              <a:gd name="connsiteX1" fmla="*/ 1592 w 238480"/>
              <a:gd name="connsiteY1" fmla="*/ 54662 h 104857"/>
              <a:gd name="connsiteX2" fmla="*/ 97126 w 238480"/>
              <a:gd name="connsiteY2" fmla="*/ 104704 h 104857"/>
              <a:gd name="connsiteX3" fmla="*/ 224505 w 238480"/>
              <a:gd name="connsiteY3" fmla="*/ 68310 h 104857"/>
              <a:gd name="connsiteX4" fmla="*/ 229055 w 238480"/>
              <a:gd name="connsiteY4" fmla="*/ 13719 h 104857"/>
              <a:gd name="connsiteX5" fmla="*/ 169914 w 238480"/>
              <a:gd name="connsiteY5" fmla="*/ 71 h 104857"/>
              <a:gd name="connsiteX6" fmla="*/ 47085 w 238480"/>
              <a:gd name="connsiteY6" fmla="*/ 13719 h 104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480" h="104857">
                <a:moveTo>
                  <a:pt x="47085" y="13719"/>
                </a:moveTo>
                <a:cubicBezTo>
                  <a:pt x="19031" y="22818"/>
                  <a:pt x="-6748" y="39498"/>
                  <a:pt x="1592" y="54662"/>
                </a:cubicBezTo>
                <a:cubicBezTo>
                  <a:pt x="9932" y="69826"/>
                  <a:pt x="59974" y="102429"/>
                  <a:pt x="97126" y="104704"/>
                </a:cubicBezTo>
                <a:cubicBezTo>
                  <a:pt x="134278" y="106979"/>
                  <a:pt x="202517" y="83474"/>
                  <a:pt x="224505" y="68310"/>
                </a:cubicBezTo>
                <a:cubicBezTo>
                  <a:pt x="246493" y="53146"/>
                  <a:pt x="238154" y="25092"/>
                  <a:pt x="229055" y="13719"/>
                </a:cubicBezTo>
                <a:cubicBezTo>
                  <a:pt x="219957" y="2346"/>
                  <a:pt x="197968" y="829"/>
                  <a:pt x="169914" y="71"/>
                </a:cubicBezTo>
                <a:cubicBezTo>
                  <a:pt x="141860" y="-687"/>
                  <a:pt x="75139" y="4620"/>
                  <a:pt x="47085" y="13719"/>
                </a:cubicBezTo>
                <a:close/>
              </a:path>
            </a:pathLst>
          </a:cu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 118"/>
          <p:cNvSpPr/>
          <p:nvPr/>
        </p:nvSpPr>
        <p:spPr>
          <a:xfrm>
            <a:off x="2008817" y="3705843"/>
            <a:ext cx="238480" cy="135966"/>
          </a:xfrm>
          <a:custGeom>
            <a:avLst/>
            <a:gdLst>
              <a:gd name="connsiteX0" fmla="*/ 47085 w 238480"/>
              <a:gd name="connsiteY0" fmla="*/ 13719 h 104857"/>
              <a:gd name="connsiteX1" fmla="*/ 1592 w 238480"/>
              <a:gd name="connsiteY1" fmla="*/ 54662 h 104857"/>
              <a:gd name="connsiteX2" fmla="*/ 97126 w 238480"/>
              <a:gd name="connsiteY2" fmla="*/ 104704 h 104857"/>
              <a:gd name="connsiteX3" fmla="*/ 224505 w 238480"/>
              <a:gd name="connsiteY3" fmla="*/ 68310 h 104857"/>
              <a:gd name="connsiteX4" fmla="*/ 229055 w 238480"/>
              <a:gd name="connsiteY4" fmla="*/ 13719 h 104857"/>
              <a:gd name="connsiteX5" fmla="*/ 169914 w 238480"/>
              <a:gd name="connsiteY5" fmla="*/ 71 h 104857"/>
              <a:gd name="connsiteX6" fmla="*/ 47085 w 238480"/>
              <a:gd name="connsiteY6" fmla="*/ 13719 h 104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480" h="104857">
                <a:moveTo>
                  <a:pt x="47085" y="13719"/>
                </a:moveTo>
                <a:cubicBezTo>
                  <a:pt x="19031" y="22818"/>
                  <a:pt x="-6748" y="39498"/>
                  <a:pt x="1592" y="54662"/>
                </a:cubicBezTo>
                <a:cubicBezTo>
                  <a:pt x="9932" y="69826"/>
                  <a:pt x="59974" y="102429"/>
                  <a:pt x="97126" y="104704"/>
                </a:cubicBezTo>
                <a:cubicBezTo>
                  <a:pt x="134278" y="106979"/>
                  <a:pt x="202517" y="83474"/>
                  <a:pt x="224505" y="68310"/>
                </a:cubicBezTo>
                <a:cubicBezTo>
                  <a:pt x="246493" y="53146"/>
                  <a:pt x="238154" y="25092"/>
                  <a:pt x="229055" y="13719"/>
                </a:cubicBezTo>
                <a:cubicBezTo>
                  <a:pt x="219957" y="2346"/>
                  <a:pt x="197968" y="829"/>
                  <a:pt x="169914" y="71"/>
                </a:cubicBezTo>
                <a:cubicBezTo>
                  <a:pt x="141860" y="-687"/>
                  <a:pt x="75139" y="4620"/>
                  <a:pt x="47085" y="13719"/>
                </a:cubicBezTo>
                <a:close/>
              </a:path>
            </a:pathLst>
          </a:cu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/>
          <p:cNvGrpSpPr/>
          <p:nvPr/>
        </p:nvGrpSpPr>
        <p:grpSpPr>
          <a:xfrm rot="1238552">
            <a:off x="1663120" y="2761254"/>
            <a:ext cx="1127872" cy="747700"/>
            <a:chOff x="1447817" y="3682183"/>
            <a:chExt cx="1127872" cy="747700"/>
          </a:xfrm>
        </p:grpSpPr>
        <p:sp>
          <p:nvSpPr>
            <p:cNvPr id="121" name="Rectangle 76"/>
            <p:cNvSpPr/>
            <p:nvPr/>
          </p:nvSpPr>
          <p:spPr>
            <a:xfrm rot="529993">
              <a:off x="1783988" y="4254426"/>
              <a:ext cx="718601" cy="132731"/>
            </a:xfrm>
            <a:custGeom>
              <a:avLst/>
              <a:gdLst>
                <a:gd name="connsiteX0" fmla="*/ 0 w 647285"/>
                <a:gd name="connsiteY0" fmla="*/ 0 h 81977"/>
                <a:gd name="connsiteX1" fmla="*/ 647285 w 647285"/>
                <a:gd name="connsiteY1" fmla="*/ 0 h 81977"/>
                <a:gd name="connsiteX2" fmla="*/ 647285 w 647285"/>
                <a:gd name="connsiteY2" fmla="*/ 81977 h 81977"/>
                <a:gd name="connsiteX3" fmla="*/ 0 w 647285"/>
                <a:gd name="connsiteY3" fmla="*/ 81977 h 81977"/>
                <a:gd name="connsiteX4" fmla="*/ 0 w 647285"/>
                <a:gd name="connsiteY4" fmla="*/ 0 h 81977"/>
                <a:gd name="connsiteX0" fmla="*/ 0 w 716202"/>
                <a:gd name="connsiteY0" fmla="*/ 0 h 140325"/>
                <a:gd name="connsiteX1" fmla="*/ 647285 w 716202"/>
                <a:gd name="connsiteY1" fmla="*/ 0 h 140325"/>
                <a:gd name="connsiteX2" fmla="*/ 716202 w 716202"/>
                <a:gd name="connsiteY2" fmla="*/ 140325 h 140325"/>
                <a:gd name="connsiteX3" fmla="*/ 0 w 716202"/>
                <a:gd name="connsiteY3" fmla="*/ 81977 h 140325"/>
                <a:gd name="connsiteX4" fmla="*/ 0 w 716202"/>
                <a:gd name="connsiteY4" fmla="*/ 0 h 140325"/>
                <a:gd name="connsiteX0" fmla="*/ 0 w 692329"/>
                <a:gd name="connsiteY0" fmla="*/ 0 h 134826"/>
                <a:gd name="connsiteX1" fmla="*/ 647285 w 692329"/>
                <a:gd name="connsiteY1" fmla="*/ 0 h 134826"/>
                <a:gd name="connsiteX2" fmla="*/ 692329 w 692329"/>
                <a:gd name="connsiteY2" fmla="*/ 134826 h 134826"/>
                <a:gd name="connsiteX3" fmla="*/ 0 w 692329"/>
                <a:gd name="connsiteY3" fmla="*/ 81977 h 134826"/>
                <a:gd name="connsiteX4" fmla="*/ 0 w 692329"/>
                <a:gd name="connsiteY4" fmla="*/ 0 h 134826"/>
                <a:gd name="connsiteX0" fmla="*/ 0 w 718601"/>
                <a:gd name="connsiteY0" fmla="*/ 8688 h 134826"/>
                <a:gd name="connsiteX1" fmla="*/ 673557 w 718601"/>
                <a:gd name="connsiteY1" fmla="*/ 0 h 134826"/>
                <a:gd name="connsiteX2" fmla="*/ 718601 w 718601"/>
                <a:gd name="connsiteY2" fmla="*/ 134826 h 134826"/>
                <a:gd name="connsiteX3" fmla="*/ 26272 w 718601"/>
                <a:gd name="connsiteY3" fmla="*/ 81977 h 134826"/>
                <a:gd name="connsiteX4" fmla="*/ 0 w 718601"/>
                <a:gd name="connsiteY4" fmla="*/ 8688 h 134826"/>
                <a:gd name="connsiteX0" fmla="*/ 0 w 718601"/>
                <a:gd name="connsiteY0" fmla="*/ 6593 h 132731"/>
                <a:gd name="connsiteX1" fmla="*/ 660072 w 718601"/>
                <a:gd name="connsiteY1" fmla="*/ 0 h 132731"/>
                <a:gd name="connsiteX2" fmla="*/ 718601 w 718601"/>
                <a:gd name="connsiteY2" fmla="*/ 132731 h 132731"/>
                <a:gd name="connsiteX3" fmla="*/ 26272 w 718601"/>
                <a:gd name="connsiteY3" fmla="*/ 79882 h 132731"/>
                <a:gd name="connsiteX4" fmla="*/ 0 w 718601"/>
                <a:gd name="connsiteY4" fmla="*/ 6593 h 132731"/>
                <a:gd name="connsiteX0" fmla="*/ 0 w 718601"/>
                <a:gd name="connsiteY0" fmla="*/ 6593 h 132731"/>
                <a:gd name="connsiteX1" fmla="*/ 660072 w 718601"/>
                <a:gd name="connsiteY1" fmla="*/ 0 h 132731"/>
                <a:gd name="connsiteX2" fmla="*/ 718601 w 718601"/>
                <a:gd name="connsiteY2" fmla="*/ 132731 h 132731"/>
                <a:gd name="connsiteX3" fmla="*/ 26272 w 718601"/>
                <a:gd name="connsiteY3" fmla="*/ 79882 h 132731"/>
                <a:gd name="connsiteX4" fmla="*/ 0 w 718601"/>
                <a:gd name="connsiteY4" fmla="*/ 6593 h 13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601" h="132731">
                  <a:moveTo>
                    <a:pt x="0" y="6593"/>
                  </a:moveTo>
                  <a:lnTo>
                    <a:pt x="660072" y="0"/>
                  </a:lnTo>
                  <a:lnTo>
                    <a:pt x="718601" y="132731"/>
                  </a:lnTo>
                  <a:cubicBezTo>
                    <a:pt x="324809" y="43767"/>
                    <a:pt x="257048" y="97498"/>
                    <a:pt x="26272" y="79882"/>
                  </a:cubicBezTo>
                  <a:lnTo>
                    <a:pt x="0" y="6593"/>
                  </a:ln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75"/>
            <p:cNvSpPr/>
            <p:nvPr/>
          </p:nvSpPr>
          <p:spPr>
            <a:xfrm>
              <a:off x="2389495" y="3880786"/>
              <a:ext cx="186194" cy="549097"/>
            </a:xfrm>
            <a:custGeom>
              <a:avLst/>
              <a:gdLst>
                <a:gd name="connsiteX0" fmla="*/ 0 w 80952"/>
                <a:gd name="connsiteY0" fmla="*/ 0 h 494506"/>
                <a:gd name="connsiteX1" fmla="*/ 80952 w 80952"/>
                <a:gd name="connsiteY1" fmla="*/ 0 h 494506"/>
                <a:gd name="connsiteX2" fmla="*/ 80952 w 80952"/>
                <a:gd name="connsiteY2" fmla="*/ 494506 h 494506"/>
                <a:gd name="connsiteX3" fmla="*/ 0 w 80952"/>
                <a:gd name="connsiteY3" fmla="*/ 494506 h 494506"/>
                <a:gd name="connsiteX4" fmla="*/ 0 w 80952"/>
                <a:gd name="connsiteY4" fmla="*/ 0 h 494506"/>
                <a:gd name="connsiteX0" fmla="*/ 0 w 121895"/>
                <a:gd name="connsiteY0" fmla="*/ 0 h 494506"/>
                <a:gd name="connsiteX1" fmla="*/ 121895 w 121895"/>
                <a:gd name="connsiteY1" fmla="*/ 9099 h 494506"/>
                <a:gd name="connsiteX2" fmla="*/ 80952 w 121895"/>
                <a:gd name="connsiteY2" fmla="*/ 494506 h 494506"/>
                <a:gd name="connsiteX3" fmla="*/ 0 w 121895"/>
                <a:gd name="connsiteY3" fmla="*/ 494506 h 494506"/>
                <a:gd name="connsiteX4" fmla="*/ 0 w 121895"/>
                <a:gd name="connsiteY4" fmla="*/ 0 h 494506"/>
                <a:gd name="connsiteX0" fmla="*/ 0 w 130993"/>
                <a:gd name="connsiteY0" fmla="*/ 0 h 494506"/>
                <a:gd name="connsiteX1" fmla="*/ 130993 w 130993"/>
                <a:gd name="connsiteY1" fmla="*/ 77338 h 494506"/>
                <a:gd name="connsiteX2" fmla="*/ 80952 w 130993"/>
                <a:gd name="connsiteY2" fmla="*/ 494506 h 494506"/>
                <a:gd name="connsiteX3" fmla="*/ 0 w 130993"/>
                <a:gd name="connsiteY3" fmla="*/ 494506 h 494506"/>
                <a:gd name="connsiteX4" fmla="*/ 0 w 130993"/>
                <a:gd name="connsiteY4" fmla="*/ 0 h 494506"/>
                <a:gd name="connsiteX0" fmla="*/ 86436 w 130993"/>
                <a:gd name="connsiteY0" fmla="*/ 0 h 489957"/>
                <a:gd name="connsiteX1" fmla="*/ 130993 w 130993"/>
                <a:gd name="connsiteY1" fmla="*/ 72789 h 489957"/>
                <a:gd name="connsiteX2" fmla="*/ 80952 w 130993"/>
                <a:gd name="connsiteY2" fmla="*/ 489957 h 489957"/>
                <a:gd name="connsiteX3" fmla="*/ 0 w 130993"/>
                <a:gd name="connsiteY3" fmla="*/ 489957 h 489957"/>
                <a:gd name="connsiteX4" fmla="*/ 86436 w 130993"/>
                <a:gd name="connsiteY4" fmla="*/ 0 h 489957"/>
                <a:gd name="connsiteX0" fmla="*/ 77338 w 130993"/>
                <a:gd name="connsiteY0" fmla="*/ 0 h 489957"/>
                <a:gd name="connsiteX1" fmla="*/ 130993 w 130993"/>
                <a:gd name="connsiteY1" fmla="*/ 72789 h 489957"/>
                <a:gd name="connsiteX2" fmla="*/ 80952 w 130993"/>
                <a:gd name="connsiteY2" fmla="*/ 489957 h 489957"/>
                <a:gd name="connsiteX3" fmla="*/ 0 w 130993"/>
                <a:gd name="connsiteY3" fmla="*/ 489957 h 489957"/>
                <a:gd name="connsiteX4" fmla="*/ 77338 w 130993"/>
                <a:gd name="connsiteY4" fmla="*/ 0 h 489957"/>
                <a:gd name="connsiteX0" fmla="*/ 109628 w 163283"/>
                <a:gd name="connsiteY0" fmla="*/ 0 h 489957"/>
                <a:gd name="connsiteX1" fmla="*/ 163283 w 163283"/>
                <a:gd name="connsiteY1" fmla="*/ 72789 h 489957"/>
                <a:gd name="connsiteX2" fmla="*/ 113242 w 163283"/>
                <a:gd name="connsiteY2" fmla="*/ 489957 h 489957"/>
                <a:gd name="connsiteX3" fmla="*/ 32290 w 163283"/>
                <a:gd name="connsiteY3" fmla="*/ 489957 h 489957"/>
                <a:gd name="connsiteX4" fmla="*/ 109628 w 163283"/>
                <a:gd name="connsiteY4" fmla="*/ 0 h 489957"/>
                <a:gd name="connsiteX0" fmla="*/ 132539 w 186194"/>
                <a:gd name="connsiteY0" fmla="*/ 0 h 489957"/>
                <a:gd name="connsiteX1" fmla="*/ 186194 w 186194"/>
                <a:gd name="connsiteY1" fmla="*/ 72789 h 489957"/>
                <a:gd name="connsiteX2" fmla="*/ 136153 w 186194"/>
                <a:gd name="connsiteY2" fmla="*/ 489957 h 489957"/>
                <a:gd name="connsiteX3" fmla="*/ 55201 w 186194"/>
                <a:gd name="connsiteY3" fmla="*/ 489957 h 489957"/>
                <a:gd name="connsiteX4" fmla="*/ 132539 w 186194"/>
                <a:gd name="connsiteY4" fmla="*/ 0 h 489957"/>
                <a:gd name="connsiteX0" fmla="*/ 132539 w 186194"/>
                <a:gd name="connsiteY0" fmla="*/ 0 h 549097"/>
                <a:gd name="connsiteX1" fmla="*/ 186194 w 186194"/>
                <a:gd name="connsiteY1" fmla="*/ 72789 h 549097"/>
                <a:gd name="connsiteX2" fmla="*/ 99759 w 186194"/>
                <a:gd name="connsiteY2" fmla="*/ 549097 h 549097"/>
                <a:gd name="connsiteX3" fmla="*/ 55201 w 186194"/>
                <a:gd name="connsiteY3" fmla="*/ 489957 h 549097"/>
                <a:gd name="connsiteX4" fmla="*/ 132539 w 186194"/>
                <a:gd name="connsiteY4" fmla="*/ 0 h 549097"/>
                <a:gd name="connsiteX0" fmla="*/ 132539 w 186194"/>
                <a:gd name="connsiteY0" fmla="*/ 0 h 549097"/>
                <a:gd name="connsiteX1" fmla="*/ 186194 w 186194"/>
                <a:gd name="connsiteY1" fmla="*/ 72789 h 549097"/>
                <a:gd name="connsiteX2" fmla="*/ 99759 w 186194"/>
                <a:gd name="connsiteY2" fmla="*/ 549097 h 549097"/>
                <a:gd name="connsiteX3" fmla="*/ 55201 w 186194"/>
                <a:gd name="connsiteY3" fmla="*/ 489957 h 549097"/>
                <a:gd name="connsiteX4" fmla="*/ 132539 w 186194"/>
                <a:gd name="connsiteY4" fmla="*/ 0 h 549097"/>
                <a:gd name="connsiteX0" fmla="*/ 132539 w 186194"/>
                <a:gd name="connsiteY0" fmla="*/ 0 h 549097"/>
                <a:gd name="connsiteX1" fmla="*/ 186194 w 186194"/>
                <a:gd name="connsiteY1" fmla="*/ 72789 h 549097"/>
                <a:gd name="connsiteX2" fmla="*/ 99759 w 186194"/>
                <a:gd name="connsiteY2" fmla="*/ 549097 h 549097"/>
                <a:gd name="connsiteX3" fmla="*/ 55201 w 186194"/>
                <a:gd name="connsiteY3" fmla="*/ 489957 h 549097"/>
                <a:gd name="connsiteX4" fmla="*/ 132539 w 186194"/>
                <a:gd name="connsiteY4" fmla="*/ 0 h 549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94" h="549097">
                  <a:moveTo>
                    <a:pt x="132539" y="0"/>
                  </a:moveTo>
                  <a:lnTo>
                    <a:pt x="186194" y="72789"/>
                  </a:lnTo>
                  <a:cubicBezTo>
                    <a:pt x="157382" y="131475"/>
                    <a:pt x="101275" y="171964"/>
                    <a:pt x="99759" y="549097"/>
                  </a:cubicBezTo>
                  <a:lnTo>
                    <a:pt x="55201" y="489957"/>
                  </a:lnTo>
                  <a:cubicBezTo>
                    <a:pt x="12741" y="331187"/>
                    <a:pt x="-75211" y="231558"/>
                    <a:pt x="132539" y="0"/>
                  </a:cubicBez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77"/>
            <p:cNvSpPr/>
            <p:nvPr/>
          </p:nvSpPr>
          <p:spPr>
            <a:xfrm rot="6420729">
              <a:off x="1713631" y="4273444"/>
              <a:ext cx="209215" cy="96025"/>
            </a:xfrm>
            <a:custGeom>
              <a:avLst/>
              <a:gdLst>
                <a:gd name="connsiteX0" fmla="*/ 0 w 186749"/>
                <a:gd name="connsiteY0" fmla="*/ 0 h 60607"/>
                <a:gd name="connsiteX1" fmla="*/ 186749 w 186749"/>
                <a:gd name="connsiteY1" fmla="*/ 0 h 60607"/>
                <a:gd name="connsiteX2" fmla="*/ 186749 w 186749"/>
                <a:gd name="connsiteY2" fmla="*/ 60607 h 60607"/>
                <a:gd name="connsiteX3" fmla="*/ 0 w 186749"/>
                <a:gd name="connsiteY3" fmla="*/ 60607 h 60607"/>
                <a:gd name="connsiteX4" fmla="*/ 0 w 186749"/>
                <a:gd name="connsiteY4" fmla="*/ 0 h 60607"/>
                <a:gd name="connsiteX0" fmla="*/ 3734 w 190483"/>
                <a:gd name="connsiteY0" fmla="*/ 0 h 95051"/>
                <a:gd name="connsiteX1" fmla="*/ 190483 w 190483"/>
                <a:gd name="connsiteY1" fmla="*/ 0 h 95051"/>
                <a:gd name="connsiteX2" fmla="*/ 190483 w 190483"/>
                <a:gd name="connsiteY2" fmla="*/ 60607 h 95051"/>
                <a:gd name="connsiteX3" fmla="*/ 0 w 190483"/>
                <a:gd name="connsiteY3" fmla="*/ 95051 h 95051"/>
                <a:gd name="connsiteX4" fmla="*/ 3734 w 190483"/>
                <a:gd name="connsiteY4" fmla="*/ 0 h 95051"/>
                <a:gd name="connsiteX0" fmla="*/ 62234 w 190483"/>
                <a:gd name="connsiteY0" fmla="*/ 20160 h 95051"/>
                <a:gd name="connsiteX1" fmla="*/ 190483 w 190483"/>
                <a:gd name="connsiteY1" fmla="*/ 0 h 95051"/>
                <a:gd name="connsiteX2" fmla="*/ 190483 w 190483"/>
                <a:gd name="connsiteY2" fmla="*/ 60607 h 95051"/>
                <a:gd name="connsiteX3" fmla="*/ 0 w 190483"/>
                <a:gd name="connsiteY3" fmla="*/ 95051 h 95051"/>
                <a:gd name="connsiteX4" fmla="*/ 62234 w 190483"/>
                <a:gd name="connsiteY4" fmla="*/ 20160 h 95051"/>
                <a:gd name="connsiteX0" fmla="*/ 62234 w 209215"/>
                <a:gd name="connsiteY0" fmla="*/ 21134 h 96025"/>
                <a:gd name="connsiteX1" fmla="*/ 209215 w 209215"/>
                <a:gd name="connsiteY1" fmla="*/ 0 h 96025"/>
                <a:gd name="connsiteX2" fmla="*/ 190483 w 209215"/>
                <a:gd name="connsiteY2" fmla="*/ 61581 h 96025"/>
                <a:gd name="connsiteX3" fmla="*/ 0 w 209215"/>
                <a:gd name="connsiteY3" fmla="*/ 96025 h 96025"/>
                <a:gd name="connsiteX4" fmla="*/ 62234 w 209215"/>
                <a:gd name="connsiteY4" fmla="*/ 21134 h 96025"/>
                <a:gd name="connsiteX0" fmla="*/ 62234 w 209215"/>
                <a:gd name="connsiteY0" fmla="*/ 21134 h 96025"/>
                <a:gd name="connsiteX1" fmla="*/ 209215 w 209215"/>
                <a:gd name="connsiteY1" fmla="*/ 0 h 96025"/>
                <a:gd name="connsiteX2" fmla="*/ 165714 w 209215"/>
                <a:gd name="connsiteY2" fmla="*/ 73917 h 96025"/>
                <a:gd name="connsiteX3" fmla="*/ 0 w 209215"/>
                <a:gd name="connsiteY3" fmla="*/ 96025 h 96025"/>
                <a:gd name="connsiteX4" fmla="*/ 62234 w 209215"/>
                <a:gd name="connsiteY4" fmla="*/ 21134 h 9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215" h="96025">
                  <a:moveTo>
                    <a:pt x="62234" y="21134"/>
                  </a:moveTo>
                  <a:lnTo>
                    <a:pt x="209215" y="0"/>
                  </a:lnTo>
                  <a:lnTo>
                    <a:pt x="165714" y="73917"/>
                  </a:lnTo>
                  <a:lnTo>
                    <a:pt x="0" y="96025"/>
                  </a:lnTo>
                  <a:lnTo>
                    <a:pt x="62234" y="21134"/>
                  </a:ln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78"/>
            <p:cNvSpPr/>
            <p:nvPr/>
          </p:nvSpPr>
          <p:spPr>
            <a:xfrm rot="6420729" flipV="1">
              <a:off x="1711057" y="3788640"/>
              <a:ext cx="282452" cy="97203"/>
            </a:xfrm>
            <a:custGeom>
              <a:avLst/>
              <a:gdLst>
                <a:gd name="connsiteX0" fmla="*/ 0 w 186749"/>
                <a:gd name="connsiteY0" fmla="*/ 0 h 70226"/>
                <a:gd name="connsiteX1" fmla="*/ 186749 w 186749"/>
                <a:gd name="connsiteY1" fmla="*/ 0 h 70226"/>
                <a:gd name="connsiteX2" fmla="*/ 186749 w 186749"/>
                <a:gd name="connsiteY2" fmla="*/ 70226 h 70226"/>
                <a:gd name="connsiteX3" fmla="*/ 0 w 186749"/>
                <a:gd name="connsiteY3" fmla="*/ 70226 h 70226"/>
                <a:gd name="connsiteX4" fmla="*/ 0 w 186749"/>
                <a:gd name="connsiteY4" fmla="*/ 0 h 70226"/>
                <a:gd name="connsiteX0" fmla="*/ 0 w 186749"/>
                <a:gd name="connsiteY0" fmla="*/ 0 h 76166"/>
                <a:gd name="connsiteX1" fmla="*/ 186749 w 186749"/>
                <a:gd name="connsiteY1" fmla="*/ 0 h 76166"/>
                <a:gd name="connsiteX2" fmla="*/ 186749 w 186749"/>
                <a:gd name="connsiteY2" fmla="*/ 70226 h 76166"/>
                <a:gd name="connsiteX3" fmla="*/ 50514 w 186749"/>
                <a:gd name="connsiteY3" fmla="*/ 76166 h 76166"/>
                <a:gd name="connsiteX4" fmla="*/ 0 w 186749"/>
                <a:gd name="connsiteY4" fmla="*/ 0 h 76166"/>
                <a:gd name="connsiteX0" fmla="*/ 0 w 259371"/>
                <a:gd name="connsiteY0" fmla="*/ 0 h 97203"/>
                <a:gd name="connsiteX1" fmla="*/ 186749 w 259371"/>
                <a:gd name="connsiteY1" fmla="*/ 0 h 97203"/>
                <a:gd name="connsiteX2" fmla="*/ 259371 w 259371"/>
                <a:gd name="connsiteY2" fmla="*/ 97203 h 97203"/>
                <a:gd name="connsiteX3" fmla="*/ 50514 w 259371"/>
                <a:gd name="connsiteY3" fmla="*/ 76166 h 97203"/>
                <a:gd name="connsiteX4" fmla="*/ 0 w 259371"/>
                <a:gd name="connsiteY4" fmla="*/ 0 h 97203"/>
                <a:gd name="connsiteX0" fmla="*/ 0 w 282452"/>
                <a:gd name="connsiteY0" fmla="*/ 0 h 97203"/>
                <a:gd name="connsiteX1" fmla="*/ 282452 w 282452"/>
                <a:gd name="connsiteY1" fmla="*/ 29282 h 97203"/>
                <a:gd name="connsiteX2" fmla="*/ 259371 w 282452"/>
                <a:gd name="connsiteY2" fmla="*/ 97203 h 97203"/>
                <a:gd name="connsiteX3" fmla="*/ 50514 w 282452"/>
                <a:gd name="connsiteY3" fmla="*/ 76166 h 97203"/>
                <a:gd name="connsiteX4" fmla="*/ 0 w 282452"/>
                <a:gd name="connsiteY4" fmla="*/ 0 h 9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452" h="97203">
                  <a:moveTo>
                    <a:pt x="0" y="0"/>
                  </a:moveTo>
                  <a:lnTo>
                    <a:pt x="282452" y="29282"/>
                  </a:lnTo>
                  <a:lnTo>
                    <a:pt x="259371" y="97203"/>
                  </a:lnTo>
                  <a:lnTo>
                    <a:pt x="50514" y="761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Left Arrow 36"/>
            <p:cNvSpPr/>
            <p:nvPr/>
          </p:nvSpPr>
          <p:spPr>
            <a:xfrm>
              <a:off x="1447817" y="3682183"/>
              <a:ext cx="1072510" cy="723764"/>
            </a:xfrm>
            <a:custGeom>
              <a:avLst/>
              <a:gdLst>
                <a:gd name="connsiteX0" fmla="*/ 0 w 942249"/>
                <a:gd name="connsiteY0" fmla="*/ 350509 h 701018"/>
                <a:gd name="connsiteX1" fmla="*/ 350509 w 942249"/>
                <a:gd name="connsiteY1" fmla="*/ 0 h 701018"/>
                <a:gd name="connsiteX2" fmla="*/ 350509 w 942249"/>
                <a:gd name="connsiteY2" fmla="*/ 175255 h 701018"/>
                <a:gd name="connsiteX3" fmla="*/ 942249 w 942249"/>
                <a:gd name="connsiteY3" fmla="*/ 175255 h 701018"/>
                <a:gd name="connsiteX4" fmla="*/ 942249 w 942249"/>
                <a:gd name="connsiteY4" fmla="*/ 525764 h 701018"/>
                <a:gd name="connsiteX5" fmla="*/ 350509 w 942249"/>
                <a:gd name="connsiteY5" fmla="*/ 525764 h 701018"/>
                <a:gd name="connsiteX6" fmla="*/ 350509 w 942249"/>
                <a:gd name="connsiteY6" fmla="*/ 701018 h 701018"/>
                <a:gd name="connsiteX7" fmla="*/ 0 w 942249"/>
                <a:gd name="connsiteY7" fmla="*/ 350509 h 701018"/>
                <a:gd name="connsiteX0" fmla="*/ 0 w 993049"/>
                <a:gd name="connsiteY0" fmla="*/ 350509 h 701018"/>
                <a:gd name="connsiteX1" fmla="*/ 350509 w 993049"/>
                <a:gd name="connsiteY1" fmla="*/ 0 h 701018"/>
                <a:gd name="connsiteX2" fmla="*/ 350509 w 993049"/>
                <a:gd name="connsiteY2" fmla="*/ 175255 h 701018"/>
                <a:gd name="connsiteX3" fmla="*/ 942249 w 993049"/>
                <a:gd name="connsiteY3" fmla="*/ 175255 h 701018"/>
                <a:gd name="connsiteX4" fmla="*/ 993049 w 993049"/>
                <a:gd name="connsiteY4" fmla="*/ 647684 h 701018"/>
                <a:gd name="connsiteX5" fmla="*/ 350509 w 993049"/>
                <a:gd name="connsiteY5" fmla="*/ 525764 h 701018"/>
                <a:gd name="connsiteX6" fmla="*/ 350509 w 993049"/>
                <a:gd name="connsiteY6" fmla="*/ 701018 h 701018"/>
                <a:gd name="connsiteX7" fmla="*/ 0 w 993049"/>
                <a:gd name="connsiteY7" fmla="*/ 350509 h 701018"/>
                <a:gd name="connsiteX0" fmla="*/ 0 w 1013369"/>
                <a:gd name="connsiteY0" fmla="*/ 350509 h 701018"/>
                <a:gd name="connsiteX1" fmla="*/ 350509 w 1013369"/>
                <a:gd name="connsiteY1" fmla="*/ 0 h 701018"/>
                <a:gd name="connsiteX2" fmla="*/ 350509 w 1013369"/>
                <a:gd name="connsiteY2" fmla="*/ 175255 h 701018"/>
                <a:gd name="connsiteX3" fmla="*/ 1013369 w 1013369"/>
                <a:gd name="connsiteY3" fmla="*/ 175255 h 701018"/>
                <a:gd name="connsiteX4" fmla="*/ 993049 w 1013369"/>
                <a:gd name="connsiteY4" fmla="*/ 647684 h 701018"/>
                <a:gd name="connsiteX5" fmla="*/ 350509 w 1013369"/>
                <a:gd name="connsiteY5" fmla="*/ 525764 h 701018"/>
                <a:gd name="connsiteX6" fmla="*/ 350509 w 1013369"/>
                <a:gd name="connsiteY6" fmla="*/ 701018 h 701018"/>
                <a:gd name="connsiteX7" fmla="*/ 0 w 1013369"/>
                <a:gd name="connsiteY7" fmla="*/ 350509 h 701018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0509 w 1013369"/>
                <a:gd name="connsiteY2" fmla="*/ 198001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0509 w 1013369"/>
                <a:gd name="connsiteY2" fmla="*/ 198001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8510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3961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3961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13369"/>
                <a:gd name="connsiteY0" fmla="*/ 373255 h 723764"/>
                <a:gd name="connsiteX1" fmla="*/ 386903 w 1013369"/>
                <a:gd name="connsiteY1" fmla="*/ 0 h 723764"/>
                <a:gd name="connsiteX2" fmla="*/ 359607 w 1013369"/>
                <a:gd name="connsiteY2" fmla="*/ 234395 h 723764"/>
                <a:gd name="connsiteX3" fmla="*/ 1013369 w 1013369"/>
                <a:gd name="connsiteY3" fmla="*/ 198001 h 723764"/>
                <a:gd name="connsiteX4" fmla="*/ 993049 w 1013369"/>
                <a:gd name="connsiteY4" fmla="*/ 670430 h 723764"/>
                <a:gd name="connsiteX5" fmla="*/ 350509 w 1013369"/>
                <a:gd name="connsiteY5" fmla="*/ 543961 h 723764"/>
                <a:gd name="connsiteX6" fmla="*/ 350509 w 1013369"/>
                <a:gd name="connsiteY6" fmla="*/ 723764 h 723764"/>
                <a:gd name="connsiteX7" fmla="*/ 0 w 1013369"/>
                <a:gd name="connsiteY7" fmla="*/ 373255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22468"/>
                <a:gd name="connsiteY0" fmla="*/ 414198 h 723764"/>
                <a:gd name="connsiteX1" fmla="*/ 396002 w 1022468"/>
                <a:gd name="connsiteY1" fmla="*/ 0 h 723764"/>
                <a:gd name="connsiteX2" fmla="*/ 368706 w 1022468"/>
                <a:gd name="connsiteY2" fmla="*/ 234395 h 723764"/>
                <a:gd name="connsiteX3" fmla="*/ 1022468 w 1022468"/>
                <a:gd name="connsiteY3" fmla="*/ 198001 h 723764"/>
                <a:gd name="connsiteX4" fmla="*/ 1002148 w 1022468"/>
                <a:gd name="connsiteY4" fmla="*/ 670430 h 723764"/>
                <a:gd name="connsiteX5" fmla="*/ 359608 w 1022468"/>
                <a:gd name="connsiteY5" fmla="*/ 543961 h 723764"/>
                <a:gd name="connsiteX6" fmla="*/ 359608 w 1022468"/>
                <a:gd name="connsiteY6" fmla="*/ 723764 h 723764"/>
                <a:gd name="connsiteX7" fmla="*/ 0 w 1022468"/>
                <a:gd name="connsiteY7" fmla="*/ 414198 h 723764"/>
                <a:gd name="connsiteX0" fmla="*/ 0 w 1072510"/>
                <a:gd name="connsiteY0" fmla="*/ 414198 h 723764"/>
                <a:gd name="connsiteX1" fmla="*/ 396002 w 1072510"/>
                <a:gd name="connsiteY1" fmla="*/ 0 h 723764"/>
                <a:gd name="connsiteX2" fmla="*/ 368706 w 1072510"/>
                <a:gd name="connsiteY2" fmla="*/ 234395 h 723764"/>
                <a:gd name="connsiteX3" fmla="*/ 1072510 w 1072510"/>
                <a:gd name="connsiteY3" fmla="*/ 184353 h 723764"/>
                <a:gd name="connsiteX4" fmla="*/ 1002148 w 1072510"/>
                <a:gd name="connsiteY4" fmla="*/ 670430 h 723764"/>
                <a:gd name="connsiteX5" fmla="*/ 359608 w 1072510"/>
                <a:gd name="connsiteY5" fmla="*/ 543961 h 723764"/>
                <a:gd name="connsiteX6" fmla="*/ 359608 w 1072510"/>
                <a:gd name="connsiteY6" fmla="*/ 723764 h 723764"/>
                <a:gd name="connsiteX7" fmla="*/ 0 w 1072510"/>
                <a:gd name="connsiteY7" fmla="*/ 414198 h 723764"/>
                <a:gd name="connsiteX0" fmla="*/ 0 w 1072510"/>
                <a:gd name="connsiteY0" fmla="*/ 414198 h 723764"/>
                <a:gd name="connsiteX1" fmla="*/ 396002 w 1072510"/>
                <a:gd name="connsiteY1" fmla="*/ 0 h 723764"/>
                <a:gd name="connsiteX2" fmla="*/ 368706 w 1072510"/>
                <a:gd name="connsiteY2" fmla="*/ 234395 h 723764"/>
                <a:gd name="connsiteX3" fmla="*/ 1072510 w 1072510"/>
                <a:gd name="connsiteY3" fmla="*/ 184353 h 723764"/>
                <a:gd name="connsiteX4" fmla="*/ 993050 w 1072510"/>
                <a:gd name="connsiteY4" fmla="*/ 670430 h 723764"/>
                <a:gd name="connsiteX5" fmla="*/ 359608 w 1072510"/>
                <a:gd name="connsiteY5" fmla="*/ 543961 h 723764"/>
                <a:gd name="connsiteX6" fmla="*/ 359608 w 1072510"/>
                <a:gd name="connsiteY6" fmla="*/ 723764 h 723764"/>
                <a:gd name="connsiteX7" fmla="*/ 0 w 1072510"/>
                <a:gd name="connsiteY7" fmla="*/ 414198 h 72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2510" h="723764">
                  <a:moveTo>
                    <a:pt x="0" y="414198"/>
                  </a:moveTo>
                  <a:cubicBezTo>
                    <a:pt x="150198" y="194246"/>
                    <a:pt x="264001" y="138066"/>
                    <a:pt x="396002" y="0"/>
                  </a:cubicBezTo>
                  <a:cubicBezTo>
                    <a:pt x="361124" y="106944"/>
                    <a:pt x="380837" y="168395"/>
                    <a:pt x="368706" y="234395"/>
                  </a:cubicBezTo>
                  <a:cubicBezTo>
                    <a:pt x="604824" y="172222"/>
                    <a:pt x="877335" y="164640"/>
                    <a:pt x="1072510" y="184353"/>
                  </a:cubicBezTo>
                  <a:cubicBezTo>
                    <a:pt x="1047539" y="305435"/>
                    <a:pt x="963428" y="344631"/>
                    <a:pt x="993050" y="670430"/>
                  </a:cubicBezTo>
                  <a:cubicBezTo>
                    <a:pt x="851658" y="619175"/>
                    <a:pt x="764857" y="563371"/>
                    <a:pt x="359608" y="543961"/>
                  </a:cubicBezTo>
                  <a:cubicBezTo>
                    <a:pt x="345960" y="620576"/>
                    <a:pt x="359608" y="665346"/>
                    <a:pt x="359608" y="723764"/>
                  </a:cubicBezTo>
                  <a:cubicBezTo>
                    <a:pt x="239739" y="620575"/>
                    <a:pt x="151714" y="512838"/>
                    <a:pt x="0" y="414198"/>
                  </a:cubicBezTo>
                  <a:close/>
                </a:path>
              </a:pathLst>
            </a:custGeom>
            <a:solidFill>
              <a:srgbClr val="ABC700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6" name="Can 125"/>
          <p:cNvSpPr/>
          <p:nvPr/>
        </p:nvSpPr>
        <p:spPr>
          <a:xfrm>
            <a:off x="602640" y="3635884"/>
            <a:ext cx="354419" cy="217558"/>
          </a:xfrm>
          <a:prstGeom prst="can">
            <a:avLst>
              <a:gd name="adj" fmla="val 50000"/>
            </a:avLst>
          </a:pr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Can 126"/>
          <p:cNvSpPr/>
          <p:nvPr/>
        </p:nvSpPr>
        <p:spPr>
          <a:xfrm>
            <a:off x="1221674" y="3616040"/>
            <a:ext cx="354419" cy="217558"/>
          </a:xfrm>
          <a:prstGeom prst="can">
            <a:avLst>
              <a:gd name="adj" fmla="val 50000"/>
            </a:avLst>
          </a:pr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Can 127"/>
          <p:cNvSpPr/>
          <p:nvPr/>
        </p:nvSpPr>
        <p:spPr>
          <a:xfrm>
            <a:off x="2678334" y="3683380"/>
            <a:ext cx="220939" cy="136588"/>
          </a:xfrm>
          <a:prstGeom prst="can">
            <a:avLst>
              <a:gd name="adj" fmla="val 31665"/>
            </a:avLst>
          </a:prstGeom>
          <a:solidFill>
            <a:schemeClr val="accent1"/>
          </a:solidFill>
          <a:ln>
            <a:solidFill>
              <a:srgbClr val="00286A"/>
            </a:solidFill>
          </a:ln>
          <a:effectLst>
            <a:outerShdw dist="50800" dir="5220000" sx="95000" sy="95000" algn="ctr" rotWithShape="0">
              <a:srgbClr val="557DB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Can 128"/>
          <p:cNvSpPr/>
          <p:nvPr/>
        </p:nvSpPr>
        <p:spPr>
          <a:xfrm>
            <a:off x="2946953" y="3685618"/>
            <a:ext cx="220939" cy="136588"/>
          </a:xfrm>
          <a:prstGeom prst="can">
            <a:avLst>
              <a:gd name="adj" fmla="val 31665"/>
            </a:avLst>
          </a:prstGeom>
          <a:solidFill>
            <a:schemeClr val="accent1"/>
          </a:solidFill>
          <a:ln>
            <a:solidFill>
              <a:srgbClr val="00286A"/>
            </a:solidFill>
          </a:ln>
          <a:effectLst>
            <a:outerShdw dist="50800" dir="5220000" sx="95000" sy="95000" algn="ctr" rotWithShape="0">
              <a:srgbClr val="557DB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Block Arc 35"/>
          <p:cNvSpPr/>
          <p:nvPr/>
        </p:nvSpPr>
        <p:spPr>
          <a:xfrm>
            <a:off x="702579" y="3180357"/>
            <a:ext cx="791458" cy="514704"/>
          </a:xfrm>
          <a:custGeom>
            <a:avLst/>
            <a:gdLst>
              <a:gd name="connsiteX0" fmla="*/ 232 w 848629"/>
              <a:gd name="connsiteY0" fmla="*/ 526756 h 1089500"/>
              <a:gd name="connsiteX1" fmla="*/ 414021 w 848629"/>
              <a:gd name="connsiteY1" fmla="*/ 161 h 1089500"/>
              <a:gd name="connsiteX2" fmla="*/ 847801 w 848629"/>
              <a:gd name="connsiteY2" fmla="*/ 510711 h 1089500"/>
              <a:gd name="connsiteX3" fmla="*/ 677551 w 848629"/>
              <a:gd name="connsiteY3" fmla="*/ 524395 h 1089500"/>
              <a:gd name="connsiteX4" fmla="*/ 417246 w 848629"/>
              <a:gd name="connsiteY4" fmla="*/ 170848 h 1089500"/>
              <a:gd name="connsiteX5" fmla="*/ 170806 w 848629"/>
              <a:gd name="connsiteY5" fmla="*/ 533994 h 1089500"/>
              <a:gd name="connsiteX6" fmla="*/ 232 w 848629"/>
              <a:gd name="connsiteY6" fmla="*/ 526756 h 1089500"/>
              <a:gd name="connsiteX0" fmla="*/ 0 w 847569"/>
              <a:gd name="connsiteY0" fmla="*/ 526758 h 547477"/>
              <a:gd name="connsiteX1" fmla="*/ 413789 w 847569"/>
              <a:gd name="connsiteY1" fmla="*/ 163 h 547477"/>
              <a:gd name="connsiteX2" fmla="*/ 847569 w 847569"/>
              <a:gd name="connsiteY2" fmla="*/ 510713 h 547477"/>
              <a:gd name="connsiteX3" fmla="*/ 677319 w 847569"/>
              <a:gd name="connsiteY3" fmla="*/ 524397 h 547477"/>
              <a:gd name="connsiteX4" fmla="*/ 417014 w 847569"/>
              <a:gd name="connsiteY4" fmla="*/ 170850 h 547477"/>
              <a:gd name="connsiteX5" fmla="*/ 170574 w 847569"/>
              <a:gd name="connsiteY5" fmla="*/ 533996 h 547477"/>
              <a:gd name="connsiteX6" fmla="*/ 0 w 847569"/>
              <a:gd name="connsiteY6" fmla="*/ 526758 h 547477"/>
              <a:gd name="connsiteX0" fmla="*/ 0 w 847569"/>
              <a:gd name="connsiteY0" fmla="*/ 526758 h 554366"/>
              <a:gd name="connsiteX1" fmla="*/ 413789 w 847569"/>
              <a:gd name="connsiteY1" fmla="*/ 163 h 554366"/>
              <a:gd name="connsiteX2" fmla="*/ 847569 w 847569"/>
              <a:gd name="connsiteY2" fmla="*/ 510713 h 554366"/>
              <a:gd name="connsiteX3" fmla="*/ 677319 w 847569"/>
              <a:gd name="connsiteY3" fmla="*/ 524397 h 554366"/>
              <a:gd name="connsiteX4" fmla="*/ 417014 w 847569"/>
              <a:gd name="connsiteY4" fmla="*/ 170850 h 554366"/>
              <a:gd name="connsiteX5" fmla="*/ 170574 w 847569"/>
              <a:gd name="connsiteY5" fmla="*/ 533996 h 554366"/>
              <a:gd name="connsiteX6" fmla="*/ 0 w 847569"/>
              <a:gd name="connsiteY6" fmla="*/ 526758 h 554366"/>
              <a:gd name="connsiteX0" fmla="*/ 0 w 847569"/>
              <a:gd name="connsiteY0" fmla="*/ 526758 h 554366"/>
              <a:gd name="connsiteX1" fmla="*/ 413789 w 847569"/>
              <a:gd name="connsiteY1" fmla="*/ 163 h 554366"/>
              <a:gd name="connsiteX2" fmla="*/ 847569 w 847569"/>
              <a:gd name="connsiteY2" fmla="*/ 510713 h 554366"/>
              <a:gd name="connsiteX3" fmla="*/ 677319 w 847569"/>
              <a:gd name="connsiteY3" fmla="*/ 524397 h 554366"/>
              <a:gd name="connsiteX4" fmla="*/ 417014 w 847569"/>
              <a:gd name="connsiteY4" fmla="*/ 170850 h 554366"/>
              <a:gd name="connsiteX5" fmla="*/ 170574 w 847569"/>
              <a:gd name="connsiteY5" fmla="*/ 533996 h 554366"/>
              <a:gd name="connsiteX6" fmla="*/ 0 w 847569"/>
              <a:gd name="connsiteY6" fmla="*/ 526758 h 554366"/>
              <a:gd name="connsiteX0" fmla="*/ 0 w 847569"/>
              <a:gd name="connsiteY0" fmla="*/ 526758 h 554366"/>
              <a:gd name="connsiteX1" fmla="*/ 413789 w 847569"/>
              <a:gd name="connsiteY1" fmla="*/ 163 h 554366"/>
              <a:gd name="connsiteX2" fmla="*/ 847569 w 847569"/>
              <a:gd name="connsiteY2" fmla="*/ 510713 h 554366"/>
              <a:gd name="connsiteX3" fmla="*/ 677319 w 847569"/>
              <a:gd name="connsiteY3" fmla="*/ 524397 h 554366"/>
              <a:gd name="connsiteX4" fmla="*/ 417014 w 847569"/>
              <a:gd name="connsiteY4" fmla="*/ 170850 h 554366"/>
              <a:gd name="connsiteX5" fmla="*/ 170574 w 847569"/>
              <a:gd name="connsiteY5" fmla="*/ 533996 h 554366"/>
              <a:gd name="connsiteX6" fmla="*/ 0 w 847569"/>
              <a:gd name="connsiteY6" fmla="*/ 526758 h 554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7569" h="554366">
                <a:moveTo>
                  <a:pt x="0" y="526758"/>
                </a:moveTo>
                <a:cubicBezTo>
                  <a:pt x="7429" y="238178"/>
                  <a:pt x="188952" y="7168"/>
                  <a:pt x="413789" y="163"/>
                </a:cubicBezTo>
                <a:cubicBezTo>
                  <a:pt x="641749" y="-6940"/>
                  <a:pt x="833321" y="218536"/>
                  <a:pt x="847569" y="510713"/>
                </a:cubicBezTo>
                <a:cubicBezTo>
                  <a:pt x="804467" y="538020"/>
                  <a:pt x="752266" y="542582"/>
                  <a:pt x="677319" y="524397"/>
                </a:cubicBezTo>
                <a:cubicBezTo>
                  <a:pt x="669840" y="321987"/>
                  <a:pt x="554402" y="165200"/>
                  <a:pt x="417014" y="170850"/>
                </a:cubicBezTo>
                <a:cubicBezTo>
                  <a:pt x="282576" y="176378"/>
                  <a:pt x="174442" y="335722"/>
                  <a:pt x="170574" y="533996"/>
                </a:cubicBezTo>
                <a:cubicBezTo>
                  <a:pt x="131913" y="554330"/>
                  <a:pt x="75056" y="570114"/>
                  <a:pt x="0" y="526758"/>
                </a:cubicBezTo>
                <a:close/>
              </a:path>
            </a:pathLst>
          </a:custGeom>
          <a:solidFill>
            <a:srgbClr val="528674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1" name="Freeform 130"/>
          <p:cNvSpPr/>
          <p:nvPr/>
        </p:nvSpPr>
        <p:spPr>
          <a:xfrm>
            <a:off x="2041793" y="3367093"/>
            <a:ext cx="237856" cy="415386"/>
          </a:xfrm>
          <a:custGeom>
            <a:avLst/>
            <a:gdLst>
              <a:gd name="connsiteX0" fmla="*/ 113676 w 226304"/>
              <a:gd name="connsiteY0" fmla="*/ 3873 h 503492"/>
              <a:gd name="connsiteX1" fmla="*/ 1916 w 226304"/>
              <a:gd name="connsiteY1" fmla="*/ 268033 h 503492"/>
              <a:gd name="connsiteX2" fmla="*/ 52716 w 226304"/>
              <a:gd name="connsiteY2" fmla="*/ 491553 h 503492"/>
              <a:gd name="connsiteX3" fmla="*/ 174636 w 226304"/>
              <a:gd name="connsiteY3" fmla="*/ 461073 h 503492"/>
              <a:gd name="connsiteX4" fmla="*/ 144156 w 226304"/>
              <a:gd name="connsiteY4" fmla="*/ 359473 h 503492"/>
              <a:gd name="connsiteX5" fmla="*/ 164476 w 226304"/>
              <a:gd name="connsiteY5" fmla="*/ 227393 h 503492"/>
              <a:gd name="connsiteX6" fmla="*/ 225436 w 226304"/>
              <a:gd name="connsiteY6" fmla="*/ 115633 h 503492"/>
              <a:gd name="connsiteX7" fmla="*/ 113676 w 226304"/>
              <a:gd name="connsiteY7" fmla="*/ 3873 h 503492"/>
              <a:gd name="connsiteX0" fmla="*/ 75792 w 226138"/>
              <a:gd name="connsiteY0" fmla="*/ 6261 h 455838"/>
              <a:gd name="connsiteX1" fmla="*/ 426 w 226138"/>
              <a:gd name="connsiteY1" fmla="*/ 220379 h 455838"/>
              <a:gd name="connsiteX2" fmla="*/ 51226 w 226138"/>
              <a:gd name="connsiteY2" fmla="*/ 443899 h 455838"/>
              <a:gd name="connsiteX3" fmla="*/ 173146 w 226138"/>
              <a:gd name="connsiteY3" fmla="*/ 413419 h 455838"/>
              <a:gd name="connsiteX4" fmla="*/ 142666 w 226138"/>
              <a:gd name="connsiteY4" fmla="*/ 311819 h 455838"/>
              <a:gd name="connsiteX5" fmla="*/ 162986 w 226138"/>
              <a:gd name="connsiteY5" fmla="*/ 179739 h 455838"/>
              <a:gd name="connsiteX6" fmla="*/ 223946 w 226138"/>
              <a:gd name="connsiteY6" fmla="*/ 67979 h 455838"/>
              <a:gd name="connsiteX7" fmla="*/ 75792 w 226138"/>
              <a:gd name="connsiteY7" fmla="*/ 6261 h 455838"/>
              <a:gd name="connsiteX0" fmla="*/ 75792 w 226138"/>
              <a:gd name="connsiteY0" fmla="*/ 9608 h 459185"/>
              <a:gd name="connsiteX1" fmla="*/ 426 w 226138"/>
              <a:gd name="connsiteY1" fmla="*/ 223726 h 459185"/>
              <a:gd name="connsiteX2" fmla="*/ 51226 w 226138"/>
              <a:gd name="connsiteY2" fmla="*/ 447246 h 459185"/>
              <a:gd name="connsiteX3" fmla="*/ 173146 w 226138"/>
              <a:gd name="connsiteY3" fmla="*/ 416766 h 459185"/>
              <a:gd name="connsiteX4" fmla="*/ 142666 w 226138"/>
              <a:gd name="connsiteY4" fmla="*/ 315166 h 459185"/>
              <a:gd name="connsiteX5" fmla="*/ 162986 w 226138"/>
              <a:gd name="connsiteY5" fmla="*/ 183086 h 459185"/>
              <a:gd name="connsiteX6" fmla="*/ 223946 w 226138"/>
              <a:gd name="connsiteY6" fmla="*/ 71326 h 459185"/>
              <a:gd name="connsiteX7" fmla="*/ 75792 w 226138"/>
              <a:gd name="connsiteY7" fmla="*/ 9608 h 459185"/>
              <a:gd name="connsiteX0" fmla="*/ 75792 w 226138"/>
              <a:gd name="connsiteY0" fmla="*/ 16800 h 466377"/>
              <a:gd name="connsiteX1" fmla="*/ 426 w 226138"/>
              <a:gd name="connsiteY1" fmla="*/ 230918 h 466377"/>
              <a:gd name="connsiteX2" fmla="*/ 51226 w 226138"/>
              <a:gd name="connsiteY2" fmla="*/ 454438 h 466377"/>
              <a:gd name="connsiteX3" fmla="*/ 173146 w 226138"/>
              <a:gd name="connsiteY3" fmla="*/ 423958 h 466377"/>
              <a:gd name="connsiteX4" fmla="*/ 142666 w 226138"/>
              <a:gd name="connsiteY4" fmla="*/ 322358 h 466377"/>
              <a:gd name="connsiteX5" fmla="*/ 162986 w 226138"/>
              <a:gd name="connsiteY5" fmla="*/ 190278 h 466377"/>
              <a:gd name="connsiteX6" fmla="*/ 223946 w 226138"/>
              <a:gd name="connsiteY6" fmla="*/ 78518 h 466377"/>
              <a:gd name="connsiteX7" fmla="*/ 75792 w 226138"/>
              <a:gd name="connsiteY7" fmla="*/ 16800 h 466377"/>
              <a:gd name="connsiteX0" fmla="*/ 75792 w 226138"/>
              <a:gd name="connsiteY0" fmla="*/ 32044 h 481621"/>
              <a:gd name="connsiteX1" fmla="*/ 426 w 226138"/>
              <a:gd name="connsiteY1" fmla="*/ 246162 h 481621"/>
              <a:gd name="connsiteX2" fmla="*/ 51226 w 226138"/>
              <a:gd name="connsiteY2" fmla="*/ 469682 h 481621"/>
              <a:gd name="connsiteX3" fmla="*/ 173146 w 226138"/>
              <a:gd name="connsiteY3" fmla="*/ 439202 h 481621"/>
              <a:gd name="connsiteX4" fmla="*/ 142666 w 226138"/>
              <a:gd name="connsiteY4" fmla="*/ 337602 h 481621"/>
              <a:gd name="connsiteX5" fmla="*/ 162986 w 226138"/>
              <a:gd name="connsiteY5" fmla="*/ 205522 h 481621"/>
              <a:gd name="connsiteX6" fmla="*/ 223946 w 226138"/>
              <a:gd name="connsiteY6" fmla="*/ 93762 h 481621"/>
              <a:gd name="connsiteX7" fmla="*/ 75792 w 226138"/>
              <a:gd name="connsiteY7" fmla="*/ 32044 h 481621"/>
              <a:gd name="connsiteX0" fmla="*/ 75792 w 226138"/>
              <a:gd name="connsiteY0" fmla="*/ 22431 h 472008"/>
              <a:gd name="connsiteX1" fmla="*/ 426 w 226138"/>
              <a:gd name="connsiteY1" fmla="*/ 236549 h 472008"/>
              <a:gd name="connsiteX2" fmla="*/ 51226 w 226138"/>
              <a:gd name="connsiteY2" fmla="*/ 460069 h 472008"/>
              <a:gd name="connsiteX3" fmla="*/ 173146 w 226138"/>
              <a:gd name="connsiteY3" fmla="*/ 429589 h 472008"/>
              <a:gd name="connsiteX4" fmla="*/ 142666 w 226138"/>
              <a:gd name="connsiteY4" fmla="*/ 327989 h 472008"/>
              <a:gd name="connsiteX5" fmla="*/ 162986 w 226138"/>
              <a:gd name="connsiteY5" fmla="*/ 195909 h 472008"/>
              <a:gd name="connsiteX6" fmla="*/ 223946 w 226138"/>
              <a:gd name="connsiteY6" fmla="*/ 84149 h 472008"/>
              <a:gd name="connsiteX7" fmla="*/ 75792 w 226138"/>
              <a:gd name="connsiteY7" fmla="*/ 22431 h 472008"/>
              <a:gd name="connsiteX0" fmla="*/ 75792 w 204380"/>
              <a:gd name="connsiteY0" fmla="*/ 16994 h 466571"/>
              <a:gd name="connsiteX1" fmla="*/ 426 w 204380"/>
              <a:gd name="connsiteY1" fmla="*/ 231112 h 466571"/>
              <a:gd name="connsiteX2" fmla="*/ 51226 w 204380"/>
              <a:gd name="connsiteY2" fmla="*/ 454632 h 466571"/>
              <a:gd name="connsiteX3" fmla="*/ 173146 w 204380"/>
              <a:gd name="connsiteY3" fmla="*/ 424152 h 466571"/>
              <a:gd name="connsiteX4" fmla="*/ 142666 w 204380"/>
              <a:gd name="connsiteY4" fmla="*/ 322552 h 466571"/>
              <a:gd name="connsiteX5" fmla="*/ 162986 w 204380"/>
              <a:gd name="connsiteY5" fmla="*/ 190472 h 466571"/>
              <a:gd name="connsiteX6" fmla="*/ 201199 w 204380"/>
              <a:gd name="connsiteY6" fmla="*/ 33219 h 466571"/>
              <a:gd name="connsiteX7" fmla="*/ 75792 w 204380"/>
              <a:gd name="connsiteY7" fmla="*/ 16994 h 466571"/>
              <a:gd name="connsiteX0" fmla="*/ 75792 w 204380"/>
              <a:gd name="connsiteY0" fmla="*/ 16994 h 466227"/>
              <a:gd name="connsiteX1" fmla="*/ 426 w 204380"/>
              <a:gd name="connsiteY1" fmla="*/ 231112 h 466227"/>
              <a:gd name="connsiteX2" fmla="*/ 51226 w 204380"/>
              <a:gd name="connsiteY2" fmla="*/ 454632 h 466227"/>
              <a:gd name="connsiteX3" fmla="*/ 173146 w 204380"/>
              <a:gd name="connsiteY3" fmla="*/ 424152 h 466227"/>
              <a:gd name="connsiteX4" fmla="*/ 142666 w 204380"/>
              <a:gd name="connsiteY4" fmla="*/ 336200 h 466227"/>
              <a:gd name="connsiteX5" fmla="*/ 162986 w 204380"/>
              <a:gd name="connsiteY5" fmla="*/ 190472 h 466227"/>
              <a:gd name="connsiteX6" fmla="*/ 201199 w 204380"/>
              <a:gd name="connsiteY6" fmla="*/ 33219 h 466227"/>
              <a:gd name="connsiteX7" fmla="*/ 75792 w 204380"/>
              <a:gd name="connsiteY7" fmla="*/ 16994 h 466227"/>
              <a:gd name="connsiteX0" fmla="*/ 75792 w 204380"/>
              <a:gd name="connsiteY0" fmla="*/ 16994 h 466227"/>
              <a:gd name="connsiteX1" fmla="*/ 426 w 204380"/>
              <a:gd name="connsiteY1" fmla="*/ 231112 h 466227"/>
              <a:gd name="connsiteX2" fmla="*/ 51226 w 204380"/>
              <a:gd name="connsiteY2" fmla="*/ 454632 h 466227"/>
              <a:gd name="connsiteX3" fmla="*/ 173146 w 204380"/>
              <a:gd name="connsiteY3" fmla="*/ 424152 h 466227"/>
              <a:gd name="connsiteX4" fmla="*/ 142666 w 204380"/>
              <a:gd name="connsiteY4" fmla="*/ 336200 h 466227"/>
              <a:gd name="connsiteX5" fmla="*/ 162986 w 204380"/>
              <a:gd name="connsiteY5" fmla="*/ 190472 h 466227"/>
              <a:gd name="connsiteX6" fmla="*/ 201199 w 204380"/>
              <a:gd name="connsiteY6" fmla="*/ 33219 h 466227"/>
              <a:gd name="connsiteX7" fmla="*/ 75792 w 204380"/>
              <a:gd name="connsiteY7" fmla="*/ 16994 h 466227"/>
              <a:gd name="connsiteX0" fmla="*/ 75801 w 204389"/>
              <a:gd name="connsiteY0" fmla="*/ 16994 h 471505"/>
              <a:gd name="connsiteX1" fmla="*/ 435 w 204389"/>
              <a:gd name="connsiteY1" fmla="*/ 231112 h 471505"/>
              <a:gd name="connsiteX2" fmla="*/ 51235 w 204389"/>
              <a:gd name="connsiteY2" fmla="*/ 454632 h 471505"/>
              <a:gd name="connsiteX3" fmla="*/ 177705 w 204389"/>
              <a:gd name="connsiteY3" fmla="*/ 442349 h 471505"/>
              <a:gd name="connsiteX4" fmla="*/ 142675 w 204389"/>
              <a:gd name="connsiteY4" fmla="*/ 336200 h 471505"/>
              <a:gd name="connsiteX5" fmla="*/ 162995 w 204389"/>
              <a:gd name="connsiteY5" fmla="*/ 190472 h 471505"/>
              <a:gd name="connsiteX6" fmla="*/ 201208 w 204389"/>
              <a:gd name="connsiteY6" fmla="*/ 33219 h 471505"/>
              <a:gd name="connsiteX7" fmla="*/ 75801 w 204389"/>
              <a:gd name="connsiteY7" fmla="*/ 16994 h 471505"/>
              <a:gd name="connsiteX0" fmla="*/ 123029 w 204168"/>
              <a:gd name="connsiteY0" fmla="*/ 19009 h 466486"/>
              <a:gd name="connsiteX1" fmla="*/ 2401 w 204168"/>
              <a:gd name="connsiteY1" fmla="*/ 226093 h 466486"/>
              <a:gd name="connsiteX2" fmla="*/ 53201 w 204168"/>
              <a:gd name="connsiteY2" fmla="*/ 449613 h 466486"/>
              <a:gd name="connsiteX3" fmla="*/ 179671 w 204168"/>
              <a:gd name="connsiteY3" fmla="*/ 437330 h 466486"/>
              <a:gd name="connsiteX4" fmla="*/ 144641 w 204168"/>
              <a:gd name="connsiteY4" fmla="*/ 331181 h 466486"/>
              <a:gd name="connsiteX5" fmla="*/ 164961 w 204168"/>
              <a:gd name="connsiteY5" fmla="*/ 185453 h 466486"/>
              <a:gd name="connsiteX6" fmla="*/ 203174 w 204168"/>
              <a:gd name="connsiteY6" fmla="*/ 28200 h 466486"/>
              <a:gd name="connsiteX7" fmla="*/ 123029 w 204168"/>
              <a:gd name="connsiteY7" fmla="*/ 19009 h 466486"/>
              <a:gd name="connsiteX0" fmla="*/ 123029 w 236035"/>
              <a:gd name="connsiteY0" fmla="*/ 7285 h 454762"/>
              <a:gd name="connsiteX1" fmla="*/ 2401 w 236035"/>
              <a:gd name="connsiteY1" fmla="*/ 214369 h 454762"/>
              <a:gd name="connsiteX2" fmla="*/ 53201 w 236035"/>
              <a:gd name="connsiteY2" fmla="*/ 437889 h 454762"/>
              <a:gd name="connsiteX3" fmla="*/ 179671 w 236035"/>
              <a:gd name="connsiteY3" fmla="*/ 425606 h 454762"/>
              <a:gd name="connsiteX4" fmla="*/ 144641 w 236035"/>
              <a:gd name="connsiteY4" fmla="*/ 319457 h 454762"/>
              <a:gd name="connsiteX5" fmla="*/ 164961 w 236035"/>
              <a:gd name="connsiteY5" fmla="*/ 173729 h 454762"/>
              <a:gd name="connsiteX6" fmla="*/ 235504 w 236035"/>
              <a:gd name="connsiteY6" fmla="*/ 58679 h 454762"/>
              <a:gd name="connsiteX7" fmla="*/ 123029 w 236035"/>
              <a:gd name="connsiteY7" fmla="*/ 7285 h 454762"/>
              <a:gd name="connsiteX0" fmla="*/ 123029 w 236035"/>
              <a:gd name="connsiteY0" fmla="*/ 7285 h 454762"/>
              <a:gd name="connsiteX1" fmla="*/ 2401 w 236035"/>
              <a:gd name="connsiteY1" fmla="*/ 214369 h 454762"/>
              <a:gd name="connsiteX2" fmla="*/ 53201 w 236035"/>
              <a:gd name="connsiteY2" fmla="*/ 437889 h 454762"/>
              <a:gd name="connsiteX3" fmla="*/ 179671 w 236035"/>
              <a:gd name="connsiteY3" fmla="*/ 425606 h 454762"/>
              <a:gd name="connsiteX4" fmla="*/ 144641 w 236035"/>
              <a:gd name="connsiteY4" fmla="*/ 319457 h 454762"/>
              <a:gd name="connsiteX5" fmla="*/ 164961 w 236035"/>
              <a:gd name="connsiteY5" fmla="*/ 173729 h 454762"/>
              <a:gd name="connsiteX6" fmla="*/ 235504 w 236035"/>
              <a:gd name="connsiteY6" fmla="*/ 58679 h 454762"/>
              <a:gd name="connsiteX7" fmla="*/ 123029 w 236035"/>
              <a:gd name="connsiteY7" fmla="*/ 7285 h 454762"/>
              <a:gd name="connsiteX0" fmla="*/ 104992 w 217998"/>
              <a:gd name="connsiteY0" fmla="*/ 6400 h 454918"/>
              <a:gd name="connsiteX1" fmla="*/ 3763 w 217998"/>
              <a:gd name="connsiteY1" fmla="*/ 199416 h 454918"/>
              <a:gd name="connsiteX2" fmla="*/ 35164 w 217998"/>
              <a:gd name="connsiteY2" fmla="*/ 437004 h 454918"/>
              <a:gd name="connsiteX3" fmla="*/ 161634 w 217998"/>
              <a:gd name="connsiteY3" fmla="*/ 424721 h 454918"/>
              <a:gd name="connsiteX4" fmla="*/ 126604 w 217998"/>
              <a:gd name="connsiteY4" fmla="*/ 318572 h 454918"/>
              <a:gd name="connsiteX5" fmla="*/ 146924 w 217998"/>
              <a:gd name="connsiteY5" fmla="*/ 172844 h 454918"/>
              <a:gd name="connsiteX6" fmla="*/ 217467 w 217998"/>
              <a:gd name="connsiteY6" fmla="*/ 57794 h 454918"/>
              <a:gd name="connsiteX7" fmla="*/ 104992 w 217998"/>
              <a:gd name="connsiteY7" fmla="*/ 6400 h 454918"/>
              <a:gd name="connsiteX0" fmla="*/ 104992 w 243718"/>
              <a:gd name="connsiteY0" fmla="*/ 4528 h 453046"/>
              <a:gd name="connsiteX1" fmla="*/ 3763 w 243718"/>
              <a:gd name="connsiteY1" fmla="*/ 197544 h 453046"/>
              <a:gd name="connsiteX2" fmla="*/ 35164 w 243718"/>
              <a:gd name="connsiteY2" fmla="*/ 435132 h 453046"/>
              <a:gd name="connsiteX3" fmla="*/ 161634 w 243718"/>
              <a:gd name="connsiteY3" fmla="*/ 422849 h 453046"/>
              <a:gd name="connsiteX4" fmla="*/ 126604 w 243718"/>
              <a:gd name="connsiteY4" fmla="*/ 316700 h 453046"/>
              <a:gd name="connsiteX5" fmla="*/ 146924 w 243718"/>
              <a:gd name="connsiteY5" fmla="*/ 170972 h 453046"/>
              <a:gd name="connsiteX6" fmla="*/ 243332 w 243718"/>
              <a:gd name="connsiteY6" fmla="*/ 69990 h 453046"/>
              <a:gd name="connsiteX7" fmla="*/ 104992 w 243718"/>
              <a:gd name="connsiteY7" fmla="*/ 4528 h 453046"/>
              <a:gd name="connsiteX0" fmla="*/ 139538 w 245569"/>
              <a:gd name="connsiteY0" fmla="*/ 3921 h 466506"/>
              <a:gd name="connsiteX1" fmla="*/ 5979 w 245569"/>
              <a:gd name="connsiteY1" fmla="*/ 211004 h 466506"/>
              <a:gd name="connsiteX2" fmla="*/ 37380 w 245569"/>
              <a:gd name="connsiteY2" fmla="*/ 448592 h 466506"/>
              <a:gd name="connsiteX3" fmla="*/ 163850 w 245569"/>
              <a:gd name="connsiteY3" fmla="*/ 436309 h 466506"/>
              <a:gd name="connsiteX4" fmla="*/ 128820 w 245569"/>
              <a:gd name="connsiteY4" fmla="*/ 330160 h 466506"/>
              <a:gd name="connsiteX5" fmla="*/ 149140 w 245569"/>
              <a:gd name="connsiteY5" fmla="*/ 184432 h 466506"/>
              <a:gd name="connsiteX6" fmla="*/ 245548 w 245569"/>
              <a:gd name="connsiteY6" fmla="*/ 83450 h 466506"/>
              <a:gd name="connsiteX7" fmla="*/ 139538 w 245569"/>
              <a:gd name="connsiteY7" fmla="*/ 3921 h 466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569" h="466506">
                <a:moveTo>
                  <a:pt x="139538" y="3921"/>
                </a:moveTo>
                <a:cubicBezTo>
                  <a:pt x="99610" y="25180"/>
                  <a:pt x="23005" y="136892"/>
                  <a:pt x="5979" y="211004"/>
                </a:cubicBezTo>
                <a:cubicBezTo>
                  <a:pt x="-11047" y="285116"/>
                  <a:pt x="11068" y="411041"/>
                  <a:pt x="37380" y="448592"/>
                </a:cubicBezTo>
                <a:cubicBezTo>
                  <a:pt x="63692" y="486143"/>
                  <a:pt x="148610" y="456048"/>
                  <a:pt x="163850" y="436309"/>
                </a:cubicBezTo>
                <a:cubicBezTo>
                  <a:pt x="179090" y="416570"/>
                  <a:pt x="131272" y="372140"/>
                  <a:pt x="128820" y="330160"/>
                </a:cubicBezTo>
                <a:cubicBezTo>
                  <a:pt x="126368" y="288180"/>
                  <a:pt x="135593" y="225072"/>
                  <a:pt x="149140" y="184432"/>
                </a:cubicBezTo>
                <a:cubicBezTo>
                  <a:pt x="162687" y="143792"/>
                  <a:pt x="247148" y="113535"/>
                  <a:pt x="245548" y="83450"/>
                </a:cubicBezTo>
                <a:cubicBezTo>
                  <a:pt x="243948" y="53365"/>
                  <a:pt x="179466" y="-17338"/>
                  <a:pt x="139538" y="3921"/>
                </a:cubicBezTo>
                <a:close/>
              </a:path>
            </a:pathLst>
          </a:custGeom>
          <a:solidFill>
            <a:srgbClr val="3B6243"/>
          </a:solidFill>
          <a:ln>
            <a:solidFill>
              <a:srgbClr val="2B48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Stored Data 82"/>
          <p:cNvSpPr/>
          <p:nvPr/>
        </p:nvSpPr>
        <p:spPr>
          <a:xfrm rot="17416469">
            <a:off x="737147" y="3430444"/>
            <a:ext cx="154674" cy="148004"/>
          </a:xfrm>
          <a:prstGeom prst="flowChartOnlineStorage">
            <a:avLst/>
          </a:prstGeom>
          <a:solidFill>
            <a:srgbClr val="3B6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Stored Data 83"/>
          <p:cNvSpPr/>
          <p:nvPr/>
        </p:nvSpPr>
        <p:spPr>
          <a:xfrm rot="19562736">
            <a:off x="884155" y="3234067"/>
            <a:ext cx="160907" cy="163174"/>
          </a:xfrm>
          <a:custGeom>
            <a:avLst/>
            <a:gdLst>
              <a:gd name="connsiteX0" fmla="*/ 1667 w 10000"/>
              <a:gd name="connsiteY0" fmla="*/ 0 h 10000"/>
              <a:gd name="connsiteX1" fmla="*/ 10000 w 10000"/>
              <a:gd name="connsiteY1" fmla="*/ 0 h 10000"/>
              <a:gd name="connsiteX2" fmla="*/ 8333 w 10000"/>
              <a:gd name="connsiteY2" fmla="*/ 5000 h 10000"/>
              <a:gd name="connsiteX3" fmla="*/ 10000 w 10000"/>
              <a:gd name="connsiteY3" fmla="*/ 10000 h 10000"/>
              <a:gd name="connsiteX4" fmla="*/ 1667 w 10000"/>
              <a:gd name="connsiteY4" fmla="*/ 10000 h 10000"/>
              <a:gd name="connsiteX5" fmla="*/ 0 w 10000"/>
              <a:gd name="connsiteY5" fmla="*/ 5000 h 10000"/>
              <a:gd name="connsiteX6" fmla="*/ 1667 w 10000"/>
              <a:gd name="connsiteY6" fmla="*/ 0 h 10000"/>
              <a:gd name="connsiteX0" fmla="*/ 1667 w 10403"/>
              <a:gd name="connsiteY0" fmla="*/ 0 h 11025"/>
              <a:gd name="connsiteX1" fmla="*/ 10000 w 10403"/>
              <a:gd name="connsiteY1" fmla="*/ 0 h 11025"/>
              <a:gd name="connsiteX2" fmla="*/ 8333 w 10403"/>
              <a:gd name="connsiteY2" fmla="*/ 5000 h 11025"/>
              <a:gd name="connsiteX3" fmla="*/ 10403 w 10403"/>
              <a:gd name="connsiteY3" fmla="*/ 11025 h 11025"/>
              <a:gd name="connsiteX4" fmla="*/ 1667 w 10403"/>
              <a:gd name="connsiteY4" fmla="*/ 10000 h 11025"/>
              <a:gd name="connsiteX5" fmla="*/ 0 w 10403"/>
              <a:gd name="connsiteY5" fmla="*/ 5000 h 11025"/>
              <a:gd name="connsiteX6" fmla="*/ 1667 w 10403"/>
              <a:gd name="connsiteY6" fmla="*/ 0 h 11025"/>
              <a:gd name="connsiteX0" fmla="*/ 1667 w 10403"/>
              <a:gd name="connsiteY0" fmla="*/ 0 h 11025"/>
              <a:gd name="connsiteX1" fmla="*/ 10000 w 10403"/>
              <a:gd name="connsiteY1" fmla="*/ 0 h 11025"/>
              <a:gd name="connsiteX2" fmla="*/ 8333 w 10403"/>
              <a:gd name="connsiteY2" fmla="*/ 5000 h 11025"/>
              <a:gd name="connsiteX3" fmla="*/ 10403 w 10403"/>
              <a:gd name="connsiteY3" fmla="*/ 11025 h 11025"/>
              <a:gd name="connsiteX4" fmla="*/ 1667 w 10403"/>
              <a:gd name="connsiteY4" fmla="*/ 10000 h 11025"/>
              <a:gd name="connsiteX5" fmla="*/ 0 w 10403"/>
              <a:gd name="connsiteY5" fmla="*/ 5000 h 11025"/>
              <a:gd name="connsiteX6" fmla="*/ 1667 w 10403"/>
              <a:gd name="connsiteY6" fmla="*/ 0 h 11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403" h="11025">
                <a:moveTo>
                  <a:pt x="1667" y="0"/>
                </a:moveTo>
                <a:lnTo>
                  <a:pt x="10000" y="0"/>
                </a:lnTo>
                <a:cubicBezTo>
                  <a:pt x="9079" y="0"/>
                  <a:pt x="8266" y="3163"/>
                  <a:pt x="8333" y="5000"/>
                </a:cubicBezTo>
                <a:cubicBezTo>
                  <a:pt x="8400" y="6837"/>
                  <a:pt x="9482" y="11025"/>
                  <a:pt x="10403" y="11025"/>
                </a:cubicBezTo>
                <a:cubicBezTo>
                  <a:pt x="8123" y="9152"/>
                  <a:pt x="4445" y="10000"/>
                  <a:pt x="1667" y="10000"/>
                </a:cubicBezTo>
                <a:cubicBezTo>
                  <a:pt x="746" y="10000"/>
                  <a:pt x="0" y="7761"/>
                  <a:pt x="0" y="5000"/>
                </a:cubicBezTo>
                <a:cubicBezTo>
                  <a:pt x="0" y="2239"/>
                  <a:pt x="746" y="0"/>
                  <a:pt x="1667" y="0"/>
                </a:cubicBezTo>
                <a:close/>
              </a:path>
            </a:pathLst>
          </a:custGeom>
          <a:solidFill>
            <a:srgbClr val="3B6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Stored Data 84"/>
          <p:cNvSpPr/>
          <p:nvPr/>
        </p:nvSpPr>
        <p:spPr>
          <a:xfrm rot="1246168">
            <a:off x="1143209" y="3215163"/>
            <a:ext cx="180443" cy="182770"/>
          </a:xfrm>
          <a:custGeom>
            <a:avLst/>
            <a:gdLst>
              <a:gd name="connsiteX0" fmla="*/ 1667 w 10000"/>
              <a:gd name="connsiteY0" fmla="*/ 0 h 10000"/>
              <a:gd name="connsiteX1" fmla="*/ 10000 w 10000"/>
              <a:gd name="connsiteY1" fmla="*/ 0 h 10000"/>
              <a:gd name="connsiteX2" fmla="*/ 8333 w 10000"/>
              <a:gd name="connsiteY2" fmla="*/ 5000 h 10000"/>
              <a:gd name="connsiteX3" fmla="*/ 10000 w 10000"/>
              <a:gd name="connsiteY3" fmla="*/ 10000 h 10000"/>
              <a:gd name="connsiteX4" fmla="*/ 1667 w 10000"/>
              <a:gd name="connsiteY4" fmla="*/ 10000 h 10000"/>
              <a:gd name="connsiteX5" fmla="*/ 0 w 10000"/>
              <a:gd name="connsiteY5" fmla="*/ 5000 h 10000"/>
              <a:gd name="connsiteX6" fmla="*/ 1667 w 10000"/>
              <a:gd name="connsiteY6" fmla="*/ 0 h 10000"/>
              <a:gd name="connsiteX0" fmla="*/ 1667 w 10000"/>
              <a:gd name="connsiteY0" fmla="*/ 0 h 11695"/>
              <a:gd name="connsiteX1" fmla="*/ 10000 w 10000"/>
              <a:gd name="connsiteY1" fmla="*/ 0 h 11695"/>
              <a:gd name="connsiteX2" fmla="*/ 8333 w 10000"/>
              <a:gd name="connsiteY2" fmla="*/ 5000 h 11695"/>
              <a:gd name="connsiteX3" fmla="*/ 9042 w 10000"/>
              <a:gd name="connsiteY3" fmla="*/ 11695 h 11695"/>
              <a:gd name="connsiteX4" fmla="*/ 1667 w 10000"/>
              <a:gd name="connsiteY4" fmla="*/ 10000 h 11695"/>
              <a:gd name="connsiteX5" fmla="*/ 0 w 10000"/>
              <a:gd name="connsiteY5" fmla="*/ 5000 h 11695"/>
              <a:gd name="connsiteX6" fmla="*/ 1667 w 10000"/>
              <a:gd name="connsiteY6" fmla="*/ 0 h 11695"/>
              <a:gd name="connsiteX0" fmla="*/ 1667 w 11621"/>
              <a:gd name="connsiteY0" fmla="*/ 0 h 11695"/>
              <a:gd name="connsiteX1" fmla="*/ 11621 w 11621"/>
              <a:gd name="connsiteY1" fmla="*/ 1001 h 11695"/>
              <a:gd name="connsiteX2" fmla="*/ 8333 w 11621"/>
              <a:gd name="connsiteY2" fmla="*/ 5000 h 11695"/>
              <a:gd name="connsiteX3" fmla="*/ 9042 w 11621"/>
              <a:gd name="connsiteY3" fmla="*/ 11695 h 11695"/>
              <a:gd name="connsiteX4" fmla="*/ 1667 w 11621"/>
              <a:gd name="connsiteY4" fmla="*/ 10000 h 11695"/>
              <a:gd name="connsiteX5" fmla="*/ 0 w 11621"/>
              <a:gd name="connsiteY5" fmla="*/ 5000 h 11695"/>
              <a:gd name="connsiteX6" fmla="*/ 1667 w 11621"/>
              <a:gd name="connsiteY6" fmla="*/ 0 h 11695"/>
              <a:gd name="connsiteX0" fmla="*/ 3362 w 11666"/>
              <a:gd name="connsiteY0" fmla="*/ 0 h 12349"/>
              <a:gd name="connsiteX1" fmla="*/ 11666 w 11666"/>
              <a:gd name="connsiteY1" fmla="*/ 1655 h 12349"/>
              <a:gd name="connsiteX2" fmla="*/ 8378 w 11666"/>
              <a:gd name="connsiteY2" fmla="*/ 5654 h 12349"/>
              <a:gd name="connsiteX3" fmla="*/ 9087 w 11666"/>
              <a:gd name="connsiteY3" fmla="*/ 12349 h 12349"/>
              <a:gd name="connsiteX4" fmla="*/ 1712 w 11666"/>
              <a:gd name="connsiteY4" fmla="*/ 10654 h 12349"/>
              <a:gd name="connsiteX5" fmla="*/ 45 w 11666"/>
              <a:gd name="connsiteY5" fmla="*/ 5654 h 12349"/>
              <a:gd name="connsiteX6" fmla="*/ 3362 w 11666"/>
              <a:gd name="connsiteY6" fmla="*/ 0 h 12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66" h="12349">
                <a:moveTo>
                  <a:pt x="3362" y="0"/>
                </a:moveTo>
                <a:lnTo>
                  <a:pt x="11666" y="1655"/>
                </a:lnTo>
                <a:cubicBezTo>
                  <a:pt x="10745" y="1655"/>
                  <a:pt x="8808" y="3872"/>
                  <a:pt x="8378" y="5654"/>
                </a:cubicBezTo>
                <a:cubicBezTo>
                  <a:pt x="7948" y="7436"/>
                  <a:pt x="8166" y="12349"/>
                  <a:pt x="9087" y="12349"/>
                </a:cubicBezTo>
                <a:cubicBezTo>
                  <a:pt x="6309" y="12349"/>
                  <a:pt x="4490" y="10654"/>
                  <a:pt x="1712" y="10654"/>
                </a:cubicBezTo>
                <a:cubicBezTo>
                  <a:pt x="791" y="10654"/>
                  <a:pt x="-230" y="7430"/>
                  <a:pt x="45" y="5654"/>
                </a:cubicBezTo>
                <a:cubicBezTo>
                  <a:pt x="320" y="3878"/>
                  <a:pt x="2441" y="0"/>
                  <a:pt x="3362" y="0"/>
                </a:cubicBezTo>
                <a:close/>
              </a:path>
            </a:pathLst>
          </a:custGeom>
          <a:solidFill>
            <a:srgbClr val="3B6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Stored Data 84"/>
          <p:cNvSpPr/>
          <p:nvPr/>
        </p:nvSpPr>
        <p:spPr>
          <a:xfrm rot="3495027">
            <a:off x="1296399" y="3422953"/>
            <a:ext cx="180443" cy="182770"/>
          </a:xfrm>
          <a:custGeom>
            <a:avLst/>
            <a:gdLst>
              <a:gd name="connsiteX0" fmla="*/ 1667 w 10000"/>
              <a:gd name="connsiteY0" fmla="*/ 0 h 10000"/>
              <a:gd name="connsiteX1" fmla="*/ 10000 w 10000"/>
              <a:gd name="connsiteY1" fmla="*/ 0 h 10000"/>
              <a:gd name="connsiteX2" fmla="*/ 8333 w 10000"/>
              <a:gd name="connsiteY2" fmla="*/ 5000 h 10000"/>
              <a:gd name="connsiteX3" fmla="*/ 10000 w 10000"/>
              <a:gd name="connsiteY3" fmla="*/ 10000 h 10000"/>
              <a:gd name="connsiteX4" fmla="*/ 1667 w 10000"/>
              <a:gd name="connsiteY4" fmla="*/ 10000 h 10000"/>
              <a:gd name="connsiteX5" fmla="*/ 0 w 10000"/>
              <a:gd name="connsiteY5" fmla="*/ 5000 h 10000"/>
              <a:gd name="connsiteX6" fmla="*/ 1667 w 10000"/>
              <a:gd name="connsiteY6" fmla="*/ 0 h 10000"/>
              <a:gd name="connsiteX0" fmla="*/ 1667 w 10000"/>
              <a:gd name="connsiteY0" fmla="*/ 0 h 11695"/>
              <a:gd name="connsiteX1" fmla="*/ 10000 w 10000"/>
              <a:gd name="connsiteY1" fmla="*/ 0 h 11695"/>
              <a:gd name="connsiteX2" fmla="*/ 8333 w 10000"/>
              <a:gd name="connsiteY2" fmla="*/ 5000 h 11695"/>
              <a:gd name="connsiteX3" fmla="*/ 9042 w 10000"/>
              <a:gd name="connsiteY3" fmla="*/ 11695 h 11695"/>
              <a:gd name="connsiteX4" fmla="*/ 1667 w 10000"/>
              <a:gd name="connsiteY4" fmla="*/ 10000 h 11695"/>
              <a:gd name="connsiteX5" fmla="*/ 0 w 10000"/>
              <a:gd name="connsiteY5" fmla="*/ 5000 h 11695"/>
              <a:gd name="connsiteX6" fmla="*/ 1667 w 10000"/>
              <a:gd name="connsiteY6" fmla="*/ 0 h 11695"/>
              <a:gd name="connsiteX0" fmla="*/ 1667 w 11621"/>
              <a:gd name="connsiteY0" fmla="*/ 0 h 11695"/>
              <a:gd name="connsiteX1" fmla="*/ 11621 w 11621"/>
              <a:gd name="connsiteY1" fmla="*/ 1001 h 11695"/>
              <a:gd name="connsiteX2" fmla="*/ 8333 w 11621"/>
              <a:gd name="connsiteY2" fmla="*/ 5000 h 11695"/>
              <a:gd name="connsiteX3" fmla="*/ 9042 w 11621"/>
              <a:gd name="connsiteY3" fmla="*/ 11695 h 11695"/>
              <a:gd name="connsiteX4" fmla="*/ 1667 w 11621"/>
              <a:gd name="connsiteY4" fmla="*/ 10000 h 11695"/>
              <a:gd name="connsiteX5" fmla="*/ 0 w 11621"/>
              <a:gd name="connsiteY5" fmla="*/ 5000 h 11695"/>
              <a:gd name="connsiteX6" fmla="*/ 1667 w 11621"/>
              <a:gd name="connsiteY6" fmla="*/ 0 h 11695"/>
              <a:gd name="connsiteX0" fmla="*/ 3362 w 11666"/>
              <a:gd name="connsiteY0" fmla="*/ 0 h 12349"/>
              <a:gd name="connsiteX1" fmla="*/ 11666 w 11666"/>
              <a:gd name="connsiteY1" fmla="*/ 1655 h 12349"/>
              <a:gd name="connsiteX2" fmla="*/ 8378 w 11666"/>
              <a:gd name="connsiteY2" fmla="*/ 5654 h 12349"/>
              <a:gd name="connsiteX3" fmla="*/ 9087 w 11666"/>
              <a:gd name="connsiteY3" fmla="*/ 12349 h 12349"/>
              <a:gd name="connsiteX4" fmla="*/ 1712 w 11666"/>
              <a:gd name="connsiteY4" fmla="*/ 10654 h 12349"/>
              <a:gd name="connsiteX5" fmla="*/ 45 w 11666"/>
              <a:gd name="connsiteY5" fmla="*/ 5654 h 12349"/>
              <a:gd name="connsiteX6" fmla="*/ 3362 w 11666"/>
              <a:gd name="connsiteY6" fmla="*/ 0 h 12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66" h="12349">
                <a:moveTo>
                  <a:pt x="3362" y="0"/>
                </a:moveTo>
                <a:lnTo>
                  <a:pt x="11666" y="1655"/>
                </a:lnTo>
                <a:cubicBezTo>
                  <a:pt x="10745" y="1655"/>
                  <a:pt x="8808" y="3872"/>
                  <a:pt x="8378" y="5654"/>
                </a:cubicBezTo>
                <a:cubicBezTo>
                  <a:pt x="7948" y="7436"/>
                  <a:pt x="8166" y="12349"/>
                  <a:pt x="9087" y="12349"/>
                </a:cubicBezTo>
                <a:cubicBezTo>
                  <a:pt x="6309" y="12349"/>
                  <a:pt x="4490" y="10654"/>
                  <a:pt x="1712" y="10654"/>
                </a:cubicBezTo>
                <a:cubicBezTo>
                  <a:pt x="791" y="10654"/>
                  <a:pt x="-230" y="7430"/>
                  <a:pt x="45" y="5654"/>
                </a:cubicBezTo>
                <a:cubicBezTo>
                  <a:pt x="320" y="3878"/>
                  <a:pt x="2441" y="0"/>
                  <a:pt x="3362" y="0"/>
                </a:cubicBezTo>
                <a:close/>
              </a:path>
            </a:pathLst>
          </a:custGeom>
          <a:solidFill>
            <a:srgbClr val="3B6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Freeform 135"/>
          <p:cNvSpPr/>
          <p:nvPr/>
        </p:nvSpPr>
        <p:spPr>
          <a:xfrm>
            <a:off x="673296" y="3263294"/>
            <a:ext cx="851841" cy="602409"/>
          </a:xfrm>
          <a:custGeom>
            <a:avLst/>
            <a:gdLst>
              <a:gd name="connsiteX0" fmla="*/ 27172 w 851841"/>
              <a:gd name="connsiteY0" fmla="*/ 596719 h 602409"/>
              <a:gd name="connsiteX1" fmla="*/ 13524 w 851841"/>
              <a:gd name="connsiteY1" fmla="*/ 478438 h 602409"/>
              <a:gd name="connsiteX2" fmla="*/ 77214 w 851841"/>
              <a:gd name="connsiteY2" fmla="*/ 432946 h 602409"/>
              <a:gd name="connsiteX3" fmla="*/ 99960 w 851841"/>
              <a:gd name="connsiteY3" fmla="*/ 305567 h 602409"/>
              <a:gd name="connsiteX4" fmla="*/ 204593 w 851841"/>
              <a:gd name="connsiteY4" fmla="*/ 87202 h 602409"/>
              <a:gd name="connsiteX5" fmla="*/ 391112 w 851841"/>
              <a:gd name="connsiteY5" fmla="*/ 767 h 602409"/>
              <a:gd name="connsiteX6" fmla="*/ 614026 w 851841"/>
              <a:gd name="connsiteY6" fmla="*/ 59907 h 602409"/>
              <a:gd name="connsiteX7" fmla="*/ 741405 w 851841"/>
              <a:gd name="connsiteY7" fmla="*/ 291919 h 602409"/>
              <a:gd name="connsiteX8" fmla="*/ 759602 w 851841"/>
              <a:gd name="connsiteY8" fmla="*/ 419298 h 602409"/>
              <a:gd name="connsiteX9" fmla="*/ 827841 w 851841"/>
              <a:gd name="connsiteY9" fmla="*/ 460241 h 602409"/>
              <a:gd name="connsiteX10" fmla="*/ 832390 w 851841"/>
              <a:gd name="connsiteY10" fmla="*/ 569423 h 602409"/>
              <a:gd name="connsiteX11" fmla="*/ 586730 w 851841"/>
              <a:gd name="connsiteY11" fmla="*/ 564874 h 602409"/>
              <a:gd name="connsiteX12" fmla="*/ 395662 w 851841"/>
              <a:gd name="connsiteY12" fmla="*/ 542128 h 602409"/>
              <a:gd name="connsiteX13" fmla="*/ 286479 w 851841"/>
              <a:gd name="connsiteY13" fmla="*/ 578522 h 602409"/>
              <a:gd name="connsiteX14" fmla="*/ 27172 w 851841"/>
              <a:gd name="connsiteY14" fmla="*/ 596719 h 602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51841" h="602409">
                <a:moveTo>
                  <a:pt x="27172" y="596719"/>
                </a:moveTo>
                <a:cubicBezTo>
                  <a:pt x="-18320" y="580038"/>
                  <a:pt x="5184" y="505733"/>
                  <a:pt x="13524" y="478438"/>
                </a:cubicBezTo>
                <a:cubicBezTo>
                  <a:pt x="21864" y="451143"/>
                  <a:pt x="62808" y="461758"/>
                  <a:pt x="77214" y="432946"/>
                </a:cubicBezTo>
                <a:cubicBezTo>
                  <a:pt x="91620" y="404134"/>
                  <a:pt x="78730" y="363191"/>
                  <a:pt x="99960" y="305567"/>
                </a:cubicBezTo>
                <a:cubicBezTo>
                  <a:pt x="121190" y="247943"/>
                  <a:pt x="156068" y="138002"/>
                  <a:pt x="204593" y="87202"/>
                </a:cubicBezTo>
                <a:cubicBezTo>
                  <a:pt x="253118" y="36402"/>
                  <a:pt x="322873" y="5316"/>
                  <a:pt x="391112" y="767"/>
                </a:cubicBezTo>
                <a:cubicBezTo>
                  <a:pt x="459351" y="-3782"/>
                  <a:pt x="555644" y="11382"/>
                  <a:pt x="614026" y="59907"/>
                </a:cubicBezTo>
                <a:cubicBezTo>
                  <a:pt x="672408" y="108432"/>
                  <a:pt x="717142" y="232021"/>
                  <a:pt x="741405" y="291919"/>
                </a:cubicBezTo>
                <a:cubicBezTo>
                  <a:pt x="765668" y="351817"/>
                  <a:pt x="745196" y="391244"/>
                  <a:pt x="759602" y="419298"/>
                </a:cubicBezTo>
                <a:cubicBezTo>
                  <a:pt x="774008" y="447352"/>
                  <a:pt x="815710" y="435220"/>
                  <a:pt x="827841" y="460241"/>
                </a:cubicBezTo>
                <a:cubicBezTo>
                  <a:pt x="839972" y="485262"/>
                  <a:pt x="872575" y="551984"/>
                  <a:pt x="832390" y="569423"/>
                </a:cubicBezTo>
                <a:cubicBezTo>
                  <a:pt x="792205" y="586862"/>
                  <a:pt x="659518" y="569423"/>
                  <a:pt x="586730" y="564874"/>
                </a:cubicBezTo>
                <a:cubicBezTo>
                  <a:pt x="513942" y="560325"/>
                  <a:pt x="445704" y="539853"/>
                  <a:pt x="395662" y="542128"/>
                </a:cubicBezTo>
                <a:cubicBezTo>
                  <a:pt x="345620" y="544403"/>
                  <a:pt x="341070" y="567907"/>
                  <a:pt x="286479" y="578522"/>
                </a:cubicBezTo>
                <a:cubicBezTo>
                  <a:pt x="231888" y="589137"/>
                  <a:pt x="72664" y="613400"/>
                  <a:pt x="27172" y="596719"/>
                </a:cubicBezTo>
                <a:close/>
              </a:path>
            </a:pathLst>
          </a:custGeom>
          <a:solidFill>
            <a:schemeClr val="tx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3269698" y="4200319"/>
            <a:ext cx="647660" cy="381053"/>
          </a:xfrm>
          <a:prstGeom prst="ellipse">
            <a:avLst/>
          </a:prstGeom>
          <a:solidFill>
            <a:srgbClr val="DBFC6E"/>
          </a:solidFill>
          <a:ln>
            <a:solidFill>
              <a:srgbClr val="1C4C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Freeform 139"/>
          <p:cNvSpPr/>
          <p:nvPr/>
        </p:nvSpPr>
        <p:spPr>
          <a:xfrm>
            <a:off x="2674108" y="3711380"/>
            <a:ext cx="114719" cy="120207"/>
          </a:xfrm>
          <a:custGeom>
            <a:avLst/>
            <a:gdLst>
              <a:gd name="connsiteX0" fmla="*/ 9835 w 114719"/>
              <a:gd name="connsiteY0" fmla="*/ 3057 h 120207"/>
              <a:gd name="connsiteX1" fmla="*/ 105369 w 114719"/>
              <a:gd name="connsiteY1" fmla="*/ 30352 h 120207"/>
              <a:gd name="connsiteX2" fmla="*/ 100820 w 114719"/>
              <a:gd name="connsiteY2" fmla="*/ 116788 h 120207"/>
              <a:gd name="connsiteX3" fmla="*/ 14384 w 114719"/>
              <a:gd name="connsiteY3" fmla="*/ 94042 h 120207"/>
              <a:gd name="connsiteX4" fmla="*/ 9835 w 114719"/>
              <a:gd name="connsiteY4" fmla="*/ 3057 h 12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19" h="120207">
                <a:moveTo>
                  <a:pt x="9835" y="3057"/>
                </a:moveTo>
                <a:cubicBezTo>
                  <a:pt x="24999" y="-7558"/>
                  <a:pt x="90205" y="11397"/>
                  <a:pt x="105369" y="30352"/>
                </a:cubicBezTo>
                <a:cubicBezTo>
                  <a:pt x="120533" y="49307"/>
                  <a:pt x="115984" y="106173"/>
                  <a:pt x="100820" y="116788"/>
                </a:cubicBezTo>
                <a:cubicBezTo>
                  <a:pt x="85656" y="127403"/>
                  <a:pt x="31065" y="111481"/>
                  <a:pt x="14384" y="94042"/>
                </a:cubicBezTo>
                <a:cubicBezTo>
                  <a:pt x="-2297" y="76603"/>
                  <a:pt x="-5329" y="13672"/>
                  <a:pt x="9835" y="3057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Freeform 140"/>
          <p:cNvSpPr/>
          <p:nvPr/>
        </p:nvSpPr>
        <p:spPr>
          <a:xfrm>
            <a:off x="2945325" y="3718932"/>
            <a:ext cx="114719" cy="120207"/>
          </a:xfrm>
          <a:custGeom>
            <a:avLst/>
            <a:gdLst>
              <a:gd name="connsiteX0" fmla="*/ 9835 w 114719"/>
              <a:gd name="connsiteY0" fmla="*/ 3057 h 120207"/>
              <a:gd name="connsiteX1" fmla="*/ 105369 w 114719"/>
              <a:gd name="connsiteY1" fmla="*/ 30352 h 120207"/>
              <a:gd name="connsiteX2" fmla="*/ 100820 w 114719"/>
              <a:gd name="connsiteY2" fmla="*/ 116788 h 120207"/>
              <a:gd name="connsiteX3" fmla="*/ 14384 w 114719"/>
              <a:gd name="connsiteY3" fmla="*/ 94042 h 120207"/>
              <a:gd name="connsiteX4" fmla="*/ 9835 w 114719"/>
              <a:gd name="connsiteY4" fmla="*/ 3057 h 12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19" h="120207">
                <a:moveTo>
                  <a:pt x="9835" y="3057"/>
                </a:moveTo>
                <a:cubicBezTo>
                  <a:pt x="24999" y="-7558"/>
                  <a:pt x="90205" y="11397"/>
                  <a:pt x="105369" y="30352"/>
                </a:cubicBezTo>
                <a:cubicBezTo>
                  <a:pt x="120533" y="49307"/>
                  <a:pt x="115984" y="106173"/>
                  <a:pt x="100820" y="116788"/>
                </a:cubicBezTo>
                <a:cubicBezTo>
                  <a:pt x="85656" y="127403"/>
                  <a:pt x="31065" y="111481"/>
                  <a:pt x="14384" y="94042"/>
                </a:cubicBezTo>
                <a:cubicBezTo>
                  <a:pt x="-2297" y="76603"/>
                  <a:pt x="-5329" y="13672"/>
                  <a:pt x="9835" y="3057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Stored Data 24"/>
          <p:cNvSpPr/>
          <p:nvPr/>
        </p:nvSpPr>
        <p:spPr>
          <a:xfrm rot="8421408">
            <a:off x="9994036" y="3422389"/>
            <a:ext cx="162745" cy="134088"/>
          </a:xfrm>
          <a:prstGeom prst="flowChartOnlineStorage">
            <a:avLst/>
          </a:prstGeom>
          <a:solidFill>
            <a:schemeClr val="dk1">
              <a:alpha val="3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Stored Data 91"/>
          <p:cNvSpPr/>
          <p:nvPr/>
        </p:nvSpPr>
        <p:spPr>
          <a:xfrm rot="12321329">
            <a:off x="10225360" y="3430499"/>
            <a:ext cx="162745" cy="134088"/>
          </a:xfrm>
          <a:prstGeom prst="flowChartOnlineStorage">
            <a:avLst/>
          </a:prstGeom>
          <a:solidFill>
            <a:schemeClr val="dk1">
              <a:alpha val="3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Stored Data 92"/>
          <p:cNvSpPr/>
          <p:nvPr/>
        </p:nvSpPr>
        <p:spPr>
          <a:xfrm rot="15048025">
            <a:off x="10361811" y="3614797"/>
            <a:ext cx="162745" cy="134088"/>
          </a:xfrm>
          <a:prstGeom prst="flowChartOnlineStorage">
            <a:avLst/>
          </a:prstGeom>
          <a:solidFill>
            <a:schemeClr val="dk1">
              <a:alpha val="3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Freeform 153"/>
          <p:cNvSpPr/>
          <p:nvPr/>
        </p:nvSpPr>
        <p:spPr>
          <a:xfrm>
            <a:off x="9886646" y="3459383"/>
            <a:ext cx="609854" cy="331306"/>
          </a:xfrm>
          <a:custGeom>
            <a:avLst/>
            <a:gdLst>
              <a:gd name="connsiteX0" fmla="*/ 4372 w 609854"/>
              <a:gd name="connsiteY0" fmla="*/ 327286 h 331306"/>
              <a:gd name="connsiteX1" fmla="*/ 73484 w 609854"/>
              <a:gd name="connsiteY1" fmla="*/ 236910 h 331306"/>
              <a:gd name="connsiteX2" fmla="*/ 73484 w 609854"/>
              <a:gd name="connsiteY2" fmla="*/ 157165 h 331306"/>
              <a:gd name="connsiteX3" fmla="*/ 179810 w 609854"/>
              <a:gd name="connsiteY3" fmla="*/ 29575 h 331306"/>
              <a:gd name="connsiteX4" fmla="*/ 376512 w 609854"/>
              <a:gd name="connsiteY4" fmla="*/ 8310 h 331306"/>
              <a:gd name="connsiteX5" fmla="*/ 520052 w 609854"/>
              <a:gd name="connsiteY5" fmla="*/ 141217 h 331306"/>
              <a:gd name="connsiteX6" fmla="*/ 573214 w 609854"/>
              <a:gd name="connsiteY6" fmla="*/ 263491 h 331306"/>
              <a:gd name="connsiteX7" fmla="*/ 583847 w 609854"/>
              <a:gd name="connsiteY7" fmla="*/ 321970 h 331306"/>
              <a:gd name="connsiteX8" fmla="*/ 217024 w 609854"/>
              <a:gd name="connsiteY8" fmla="*/ 316654 h 331306"/>
              <a:gd name="connsiteX9" fmla="*/ 4372 w 609854"/>
              <a:gd name="connsiteY9" fmla="*/ 327286 h 33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09854" h="331306">
                <a:moveTo>
                  <a:pt x="4372" y="327286"/>
                </a:moveTo>
                <a:cubicBezTo>
                  <a:pt x="-19551" y="313995"/>
                  <a:pt x="61965" y="265264"/>
                  <a:pt x="73484" y="236910"/>
                </a:cubicBezTo>
                <a:cubicBezTo>
                  <a:pt x="85003" y="208556"/>
                  <a:pt x="55763" y="191721"/>
                  <a:pt x="73484" y="157165"/>
                </a:cubicBezTo>
                <a:cubicBezTo>
                  <a:pt x="91205" y="122609"/>
                  <a:pt x="129305" y="54384"/>
                  <a:pt x="179810" y="29575"/>
                </a:cubicBezTo>
                <a:cubicBezTo>
                  <a:pt x="230315" y="4766"/>
                  <a:pt x="319805" y="-10297"/>
                  <a:pt x="376512" y="8310"/>
                </a:cubicBezTo>
                <a:cubicBezTo>
                  <a:pt x="433219" y="26917"/>
                  <a:pt x="487268" y="98687"/>
                  <a:pt x="520052" y="141217"/>
                </a:cubicBezTo>
                <a:cubicBezTo>
                  <a:pt x="552836" y="183747"/>
                  <a:pt x="562581" y="233365"/>
                  <a:pt x="573214" y="263491"/>
                </a:cubicBezTo>
                <a:cubicBezTo>
                  <a:pt x="583847" y="293617"/>
                  <a:pt x="643212" y="313110"/>
                  <a:pt x="583847" y="321970"/>
                </a:cubicBezTo>
                <a:cubicBezTo>
                  <a:pt x="524482" y="330830"/>
                  <a:pt x="311831" y="316654"/>
                  <a:pt x="217024" y="316654"/>
                </a:cubicBezTo>
                <a:cubicBezTo>
                  <a:pt x="122217" y="316654"/>
                  <a:pt x="28295" y="340577"/>
                  <a:pt x="4372" y="327286"/>
                </a:cubicBezTo>
                <a:close/>
              </a:path>
            </a:pathLst>
          </a:custGeom>
          <a:solidFill>
            <a:schemeClr val="dk1">
              <a:alpha val="2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Freeform 154"/>
          <p:cNvSpPr/>
          <p:nvPr/>
        </p:nvSpPr>
        <p:spPr>
          <a:xfrm>
            <a:off x="7606018" y="3874720"/>
            <a:ext cx="824449" cy="974746"/>
          </a:xfrm>
          <a:custGeom>
            <a:avLst/>
            <a:gdLst>
              <a:gd name="connsiteX0" fmla="*/ 823024 w 824449"/>
              <a:gd name="connsiteY0" fmla="*/ 39540 h 974746"/>
              <a:gd name="connsiteX1" fmla="*/ 658219 w 824449"/>
              <a:gd name="connsiteY1" fmla="*/ 374466 h 974746"/>
              <a:gd name="connsiteX2" fmla="*/ 153173 w 824449"/>
              <a:gd name="connsiteY2" fmla="*/ 916726 h 974746"/>
              <a:gd name="connsiteX3" fmla="*/ 14949 w 824449"/>
              <a:gd name="connsiteY3" fmla="*/ 948624 h 974746"/>
              <a:gd name="connsiteX4" fmla="*/ 41531 w 824449"/>
              <a:gd name="connsiteY4" fmla="*/ 821033 h 974746"/>
              <a:gd name="connsiteX5" fmla="*/ 349875 w 824449"/>
              <a:gd name="connsiteY5" fmla="*/ 597749 h 974746"/>
              <a:gd name="connsiteX6" fmla="*/ 636954 w 824449"/>
              <a:gd name="connsiteY6" fmla="*/ 214977 h 974746"/>
              <a:gd name="connsiteX7" fmla="*/ 732647 w 824449"/>
              <a:gd name="connsiteY7" fmla="*/ 23591 h 974746"/>
              <a:gd name="connsiteX8" fmla="*/ 823024 w 824449"/>
              <a:gd name="connsiteY8" fmla="*/ 39540 h 974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4449" h="974746">
                <a:moveTo>
                  <a:pt x="823024" y="39540"/>
                </a:moveTo>
                <a:cubicBezTo>
                  <a:pt x="810619" y="98019"/>
                  <a:pt x="769861" y="228268"/>
                  <a:pt x="658219" y="374466"/>
                </a:cubicBezTo>
                <a:cubicBezTo>
                  <a:pt x="546577" y="520664"/>
                  <a:pt x="260385" y="821033"/>
                  <a:pt x="153173" y="916726"/>
                </a:cubicBezTo>
                <a:cubicBezTo>
                  <a:pt x="45961" y="1012419"/>
                  <a:pt x="33556" y="964573"/>
                  <a:pt x="14949" y="948624"/>
                </a:cubicBezTo>
                <a:cubicBezTo>
                  <a:pt x="-3658" y="932675"/>
                  <a:pt x="-14290" y="879512"/>
                  <a:pt x="41531" y="821033"/>
                </a:cubicBezTo>
                <a:cubicBezTo>
                  <a:pt x="97352" y="762554"/>
                  <a:pt x="250638" y="698758"/>
                  <a:pt x="349875" y="597749"/>
                </a:cubicBezTo>
                <a:cubicBezTo>
                  <a:pt x="449112" y="496740"/>
                  <a:pt x="573159" y="310670"/>
                  <a:pt x="636954" y="214977"/>
                </a:cubicBezTo>
                <a:cubicBezTo>
                  <a:pt x="700749" y="119284"/>
                  <a:pt x="701635" y="49286"/>
                  <a:pt x="732647" y="23591"/>
                </a:cubicBezTo>
                <a:cubicBezTo>
                  <a:pt x="763659" y="-2104"/>
                  <a:pt x="835429" y="-18939"/>
                  <a:pt x="823024" y="39540"/>
                </a:cubicBezTo>
                <a:close/>
              </a:path>
            </a:pathLst>
          </a:custGeom>
          <a:solidFill>
            <a:srgbClr val="2A59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 155"/>
          <p:cNvSpPr/>
          <p:nvPr/>
        </p:nvSpPr>
        <p:spPr>
          <a:xfrm>
            <a:off x="7587234" y="3768128"/>
            <a:ext cx="4334097" cy="985783"/>
          </a:xfrm>
          <a:custGeom>
            <a:avLst/>
            <a:gdLst>
              <a:gd name="connsiteX0" fmla="*/ 18718 w 4334097"/>
              <a:gd name="connsiteY0" fmla="*/ 902443 h 985783"/>
              <a:gd name="connsiteX1" fmla="*/ 429844 w 4334097"/>
              <a:gd name="connsiteY1" fmla="*/ 569290 h 985783"/>
              <a:gd name="connsiteX2" fmla="*/ 656671 w 4334097"/>
              <a:gd name="connsiteY2" fmla="*/ 165252 h 985783"/>
              <a:gd name="connsiteX3" fmla="*/ 706290 w 4334097"/>
              <a:gd name="connsiteY3" fmla="*/ 16397 h 985783"/>
              <a:gd name="connsiteX4" fmla="*/ 777174 w 4334097"/>
              <a:gd name="connsiteY4" fmla="*/ 2220 h 985783"/>
              <a:gd name="connsiteX5" fmla="*/ 989825 w 4334097"/>
              <a:gd name="connsiteY5" fmla="*/ 2220 h 985783"/>
              <a:gd name="connsiteX6" fmla="*/ 2152318 w 4334097"/>
              <a:gd name="connsiteY6" fmla="*/ 9308 h 985783"/>
              <a:gd name="connsiteX7" fmla="*/ 3428225 w 4334097"/>
              <a:gd name="connsiteY7" fmla="*/ 2220 h 985783"/>
              <a:gd name="connsiteX8" fmla="*/ 3888969 w 4334097"/>
              <a:gd name="connsiteY8" fmla="*/ 9308 h 985783"/>
              <a:gd name="connsiteX9" fmla="*/ 4179592 w 4334097"/>
              <a:gd name="connsiteY9" fmla="*/ 58927 h 985783"/>
              <a:gd name="connsiteX10" fmla="*/ 4328448 w 4334097"/>
              <a:gd name="connsiteY10" fmla="*/ 186518 h 985783"/>
              <a:gd name="connsiteX11" fmla="*/ 4264653 w 4334097"/>
              <a:gd name="connsiteY11" fmla="*/ 399169 h 985783"/>
              <a:gd name="connsiteX12" fmla="*/ 3917323 w 4334097"/>
              <a:gd name="connsiteY12" fmla="*/ 852825 h 985783"/>
              <a:gd name="connsiteX13" fmla="*/ 3697583 w 4334097"/>
              <a:gd name="connsiteY13" fmla="*/ 944973 h 985783"/>
              <a:gd name="connsiteX14" fmla="*/ 3725937 w 4334097"/>
              <a:gd name="connsiteY14" fmla="*/ 810294 h 985783"/>
              <a:gd name="connsiteX15" fmla="*/ 3959853 w 4334097"/>
              <a:gd name="connsiteY15" fmla="*/ 604732 h 985783"/>
              <a:gd name="connsiteX16" fmla="*/ 4115797 w 4334097"/>
              <a:gd name="connsiteY16" fmla="*/ 399169 h 985783"/>
              <a:gd name="connsiteX17" fmla="*/ 4115797 w 4334097"/>
              <a:gd name="connsiteY17" fmla="*/ 236136 h 985783"/>
              <a:gd name="connsiteX18" fmla="*/ 4016560 w 4334097"/>
              <a:gd name="connsiteY18" fmla="*/ 129811 h 985783"/>
              <a:gd name="connsiteX19" fmla="*/ 3782644 w 4334097"/>
              <a:gd name="connsiteY19" fmla="*/ 115634 h 985783"/>
              <a:gd name="connsiteX20" fmla="*/ 2386234 w 4334097"/>
              <a:gd name="connsiteY20" fmla="*/ 122722 h 985783"/>
              <a:gd name="connsiteX21" fmla="*/ 1259183 w 4334097"/>
              <a:gd name="connsiteY21" fmla="*/ 122722 h 985783"/>
              <a:gd name="connsiteX22" fmla="*/ 918941 w 4334097"/>
              <a:gd name="connsiteY22" fmla="*/ 122722 h 985783"/>
              <a:gd name="connsiteX23" fmla="*/ 777174 w 4334097"/>
              <a:gd name="connsiteY23" fmla="*/ 122722 h 985783"/>
              <a:gd name="connsiteX24" fmla="*/ 770085 w 4334097"/>
              <a:gd name="connsiteY24" fmla="*/ 172341 h 985783"/>
              <a:gd name="connsiteX25" fmla="*/ 741732 w 4334097"/>
              <a:gd name="connsiteY25" fmla="*/ 221959 h 985783"/>
              <a:gd name="connsiteX26" fmla="*/ 557434 w 4334097"/>
              <a:gd name="connsiteY26" fmla="*/ 548025 h 985783"/>
              <a:gd name="connsiteX27" fmla="*/ 117955 w 4334097"/>
              <a:gd name="connsiteY27" fmla="*/ 959150 h 985783"/>
              <a:gd name="connsiteX28" fmla="*/ 18718 w 4334097"/>
              <a:gd name="connsiteY28" fmla="*/ 902443 h 985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334097" h="985783">
                <a:moveTo>
                  <a:pt x="18718" y="902443"/>
                </a:moveTo>
                <a:cubicBezTo>
                  <a:pt x="70700" y="837466"/>
                  <a:pt x="323519" y="692155"/>
                  <a:pt x="429844" y="569290"/>
                </a:cubicBezTo>
                <a:cubicBezTo>
                  <a:pt x="536169" y="446425"/>
                  <a:pt x="610597" y="257401"/>
                  <a:pt x="656671" y="165252"/>
                </a:cubicBezTo>
                <a:cubicBezTo>
                  <a:pt x="702745" y="73103"/>
                  <a:pt x="686206" y="43569"/>
                  <a:pt x="706290" y="16397"/>
                </a:cubicBezTo>
                <a:cubicBezTo>
                  <a:pt x="726374" y="-10775"/>
                  <a:pt x="729918" y="4583"/>
                  <a:pt x="777174" y="2220"/>
                </a:cubicBezTo>
                <a:cubicBezTo>
                  <a:pt x="824430" y="-143"/>
                  <a:pt x="989825" y="2220"/>
                  <a:pt x="989825" y="2220"/>
                </a:cubicBezTo>
                <a:lnTo>
                  <a:pt x="2152318" y="9308"/>
                </a:lnTo>
                <a:lnTo>
                  <a:pt x="3428225" y="2220"/>
                </a:lnTo>
                <a:cubicBezTo>
                  <a:pt x="3717667" y="2220"/>
                  <a:pt x="3763741" y="-143"/>
                  <a:pt x="3888969" y="9308"/>
                </a:cubicBezTo>
                <a:cubicBezTo>
                  <a:pt x="4014197" y="18759"/>
                  <a:pt x="4106345" y="29392"/>
                  <a:pt x="4179592" y="58927"/>
                </a:cubicBezTo>
                <a:cubicBezTo>
                  <a:pt x="4252839" y="88462"/>
                  <a:pt x="4314271" y="129811"/>
                  <a:pt x="4328448" y="186518"/>
                </a:cubicBezTo>
                <a:cubicBezTo>
                  <a:pt x="4342625" y="243225"/>
                  <a:pt x="4333174" y="288118"/>
                  <a:pt x="4264653" y="399169"/>
                </a:cubicBezTo>
                <a:cubicBezTo>
                  <a:pt x="4196132" y="510220"/>
                  <a:pt x="4011835" y="761858"/>
                  <a:pt x="3917323" y="852825"/>
                </a:cubicBezTo>
                <a:cubicBezTo>
                  <a:pt x="3822811" y="943792"/>
                  <a:pt x="3729481" y="952062"/>
                  <a:pt x="3697583" y="944973"/>
                </a:cubicBezTo>
                <a:cubicBezTo>
                  <a:pt x="3665685" y="937884"/>
                  <a:pt x="3682225" y="867001"/>
                  <a:pt x="3725937" y="810294"/>
                </a:cubicBezTo>
                <a:cubicBezTo>
                  <a:pt x="3769649" y="753587"/>
                  <a:pt x="3894876" y="673253"/>
                  <a:pt x="3959853" y="604732"/>
                </a:cubicBezTo>
                <a:cubicBezTo>
                  <a:pt x="4024830" y="536211"/>
                  <a:pt x="4089806" y="460602"/>
                  <a:pt x="4115797" y="399169"/>
                </a:cubicBezTo>
                <a:cubicBezTo>
                  <a:pt x="4141788" y="337736"/>
                  <a:pt x="4132337" y="281029"/>
                  <a:pt x="4115797" y="236136"/>
                </a:cubicBezTo>
                <a:cubicBezTo>
                  <a:pt x="4099258" y="191243"/>
                  <a:pt x="4072085" y="149895"/>
                  <a:pt x="4016560" y="129811"/>
                </a:cubicBezTo>
                <a:cubicBezTo>
                  <a:pt x="3961035" y="109727"/>
                  <a:pt x="3782644" y="115634"/>
                  <a:pt x="3782644" y="115634"/>
                </a:cubicBezTo>
                <a:lnTo>
                  <a:pt x="2386234" y="122722"/>
                </a:lnTo>
                <a:lnTo>
                  <a:pt x="1259183" y="122722"/>
                </a:lnTo>
                <a:lnTo>
                  <a:pt x="918941" y="122722"/>
                </a:lnTo>
                <a:cubicBezTo>
                  <a:pt x="838606" y="122722"/>
                  <a:pt x="801983" y="114452"/>
                  <a:pt x="777174" y="122722"/>
                </a:cubicBezTo>
                <a:cubicBezTo>
                  <a:pt x="752365" y="130992"/>
                  <a:pt x="775992" y="155802"/>
                  <a:pt x="770085" y="172341"/>
                </a:cubicBezTo>
                <a:cubicBezTo>
                  <a:pt x="764178" y="188880"/>
                  <a:pt x="741732" y="221959"/>
                  <a:pt x="741732" y="221959"/>
                </a:cubicBezTo>
                <a:cubicBezTo>
                  <a:pt x="706290" y="284573"/>
                  <a:pt x="661397" y="425160"/>
                  <a:pt x="557434" y="548025"/>
                </a:cubicBezTo>
                <a:cubicBezTo>
                  <a:pt x="453471" y="670890"/>
                  <a:pt x="205378" y="898899"/>
                  <a:pt x="117955" y="959150"/>
                </a:cubicBezTo>
                <a:cubicBezTo>
                  <a:pt x="30532" y="1019401"/>
                  <a:pt x="-33264" y="967420"/>
                  <a:pt x="18718" y="902443"/>
                </a:cubicBez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TextBox 159"/>
          <p:cNvSpPr txBox="1"/>
          <p:nvPr/>
        </p:nvSpPr>
        <p:spPr>
          <a:xfrm rot="1185350">
            <a:off x="1829399" y="2942474"/>
            <a:ext cx="999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1C4C3B"/>
                  </a:solidFill>
                </a:ln>
                <a:solidFill>
                  <a:srgbClr val="E7FD9D"/>
                </a:solidFill>
                <a:latin typeface="Matryoshka" charset="0"/>
                <a:ea typeface="Matryoshka" charset="0"/>
                <a:cs typeface="Matryoshka" charset="0"/>
              </a:rPr>
              <a:t>BACK</a:t>
            </a:r>
            <a:endParaRPr lang="en-US" sz="2400" dirty="0">
              <a:ln>
                <a:solidFill>
                  <a:srgbClr val="1C4C3B"/>
                </a:solidFill>
              </a:ln>
              <a:solidFill>
                <a:srgbClr val="E7FD9D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3254379" y="4208870"/>
            <a:ext cx="8381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Search</a:t>
            </a:r>
            <a:endParaRPr lang="en-US" sz="12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162" name="Freeform 161"/>
          <p:cNvSpPr/>
          <p:nvPr/>
        </p:nvSpPr>
        <p:spPr>
          <a:xfrm>
            <a:off x="4153389" y="3881149"/>
            <a:ext cx="1076927" cy="1014466"/>
          </a:xfrm>
          <a:custGeom>
            <a:avLst/>
            <a:gdLst>
              <a:gd name="connsiteX0" fmla="*/ 222999 w 1076927"/>
              <a:gd name="connsiteY0" fmla="*/ 10791 h 1014466"/>
              <a:gd name="connsiteX1" fmla="*/ 11332 w 1076927"/>
              <a:gd name="connsiteY1" fmla="*/ 10791 h 1014466"/>
              <a:gd name="connsiteX2" fmla="*/ 36732 w 1076927"/>
              <a:gd name="connsiteY2" fmla="*/ 44658 h 1014466"/>
              <a:gd name="connsiteX3" fmla="*/ 104466 w 1076927"/>
              <a:gd name="connsiteY3" fmla="*/ 222458 h 1014466"/>
              <a:gd name="connsiteX4" fmla="*/ 256866 w 1076927"/>
              <a:gd name="connsiteY4" fmla="*/ 535724 h 1014466"/>
              <a:gd name="connsiteX5" fmla="*/ 688666 w 1076927"/>
              <a:gd name="connsiteY5" fmla="*/ 840524 h 1014466"/>
              <a:gd name="connsiteX6" fmla="*/ 1069666 w 1076927"/>
              <a:gd name="connsiteY6" fmla="*/ 1009858 h 1014466"/>
              <a:gd name="connsiteX7" fmla="*/ 934199 w 1076927"/>
              <a:gd name="connsiteY7" fmla="*/ 662724 h 1014466"/>
              <a:gd name="connsiteX8" fmla="*/ 874932 w 1076927"/>
              <a:gd name="connsiteY8" fmla="*/ 662724 h 1014466"/>
              <a:gd name="connsiteX9" fmla="*/ 595532 w 1076927"/>
              <a:gd name="connsiteY9" fmla="*/ 578058 h 1014466"/>
              <a:gd name="connsiteX10" fmla="*/ 434666 w 1076927"/>
              <a:gd name="connsiteY10" fmla="*/ 366391 h 1014466"/>
              <a:gd name="connsiteX11" fmla="*/ 239932 w 1076927"/>
              <a:gd name="connsiteY11" fmla="*/ 137791 h 1014466"/>
              <a:gd name="connsiteX12" fmla="*/ 222999 w 1076927"/>
              <a:gd name="connsiteY12" fmla="*/ 10791 h 1014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76927" h="1014466">
                <a:moveTo>
                  <a:pt x="222999" y="10791"/>
                </a:moveTo>
                <a:cubicBezTo>
                  <a:pt x="184899" y="-10376"/>
                  <a:pt x="42376" y="5146"/>
                  <a:pt x="11332" y="10791"/>
                </a:cubicBezTo>
                <a:cubicBezTo>
                  <a:pt x="-19713" y="16436"/>
                  <a:pt x="21210" y="9380"/>
                  <a:pt x="36732" y="44658"/>
                </a:cubicBezTo>
                <a:cubicBezTo>
                  <a:pt x="52254" y="79936"/>
                  <a:pt x="67777" y="140614"/>
                  <a:pt x="104466" y="222458"/>
                </a:cubicBezTo>
                <a:cubicBezTo>
                  <a:pt x="141155" y="304302"/>
                  <a:pt x="159499" y="432713"/>
                  <a:pt x="256866" y="535724"/>
                </a:cubicBezTo>
                <a:cubicBezTo>
                  <a:pt x="354233" y="638735"/>
                  <a:pt x="553199" y="761502"/>
                  <a:pt x="688666" y="840524"/>
                </a:cubicBezTo>
                <a:cubicBezTo>
                  <a:pt x="824133" y="919546"/>
                  <a:pt x="1028744" y="1039491"/>
                  <a:pt x="1069666" y="1009858"/>
                </a:cubicBezTo>
                <a:cubicBezTo>
                  <a:pt x="1110588" y="980225"/>
                  <a:pt x="966655" y="720580"/>
                  <a:pt x="934199" y="662724"/>
                </a:cubicBezTo>
                <a:cubicBezTo>
                  <a:pt x="901743" y="604868"/>
                  <a:pt x="931376" y="676835"/>
                  <a:pt x="874932" y="662724"/>
                </a:cubicBezTo>
                <a:cubicBezTo>
                  <a:pt x="818488" y="648613"/>
                  <a:pt x="668910" y="627447"/>
                  <a:pt x="595532" y="578058"/>
                </a:cubicBezTo>
                <a:cubicBezTo>
                  <a:pt x="522154" y="528669"/>
                  <a:pt x="493933" y="439769"/>
                  <a:pt x="434666" y="366391"/>
                </a:cubicBezTo>
                <a:cubicBezTo>
                  <a:pt x="375399" y="293013"/>
                  <a:pt x="278032" y="197058"/>
                  <a:pt x="239932" y="137791"/>
                </a:cubicBezTo>
                <a:cubicBezTo>
                  <a:pt x="201832" y="78524"/>
                  <a:pt x="261099" y="31958"/>
                  <a:pt x="222999" y="10791"/>
                </a:cubicBezTo>
                <a:close/>
              </a:path>
            </a:pathLst>
          </a:custGeom>
          <a:solidFill>
            <a:srgbClr val="2947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Freeform 162"/>
          <p:cNvSpPr/>
          <p:nvPr/>
        </p:nvSpPr>
        <p:spPr>
          <a:xfrm flipH="1">
            <a:off x="6804671" y="3881149"/>
            <a:ext cx="1121710" cy="1014466"/>
          </a:xfrm>
          <a:custGeom>
            <a:avLst/>
            <a:gdLst>
              <a:gd name="connsiteX0" fmla="*/ 222999 w 1076927"/>
              <a:gd name="connsiteY0" fmla="*/ 10791 h 1014466"/>
              <a:gd name="connsiteX1" fmla="*/ 11332 w 1076927"/>
              <a:gd name="connsiteY1" fmla="*/ 10791 h 1014466"/>
              <a:gd name="connsiteX2" fmla="*/ 36732 w 1076927"/>
              <a:gd name="connsiteY2" fmla="*/ 44658 h 1014466"/>
              <a:gd name="connsiteX3" fmla="*/ 104466 w 1076927"/>
              <a:gd name="connsiteY3" fmla="*/ 222458 h 1014466"/>
              <a:gd name="connsiteX4" fmla="*/ 256866 w 1076927"/>
              <a:gd name="connsiteY4" fmla="*/ 535724 h 1014466"/>
              <a:gd name="connsiteX5" fmla="*/ 688666 w 1076927"/>
              <a:gd name="connsiteY5" fmla="*/ 840524 h 1014466"/>
              <a:gd name="connsiteX6" fmla="*/ 1069666 w 1076927"/>
              <a:gd name="connsiteY6" fmla="*/ 1009858 h 1014466"/>
              <a:gd name="connsiteX7" fmla="*/ 934199 w 1076927"/>
              <a:gd name="connsiteY7" fmla="*/ 662724 h 1014466"/>
              <a:gd name="connsiteX8" fmla="*/ 874932 w 1076927"/>
              <a:gd name="connsiteY8" fmla="*/ 662724 h 1014466"/>
              <a:gd name="connsiteX9" fmla="*/ 595532 w 1076927"/>
              <a:gd name="connsiteY9" fmla="*/ 578058 h 1014466"/>
              <a:gd name="connsiteX10" fmla="*/ 434666 w 1076927"/>
              <a:gd name="connsiteY10" fmla="*/ 366391 h 1014466"/>
              <a:gd name="connsiteX11" fmla="*/ 239932 w 1076927"/>
              <a:gd name="connsiteY11" fmla="*/ 137791 h 1014466"/>
              <a:gd name="connsiteX12" fmla="*/ 222999 w 1076927"/>
              <a:gd name="connsiteY12" fmla="*/ 10791 h 1014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76927" h="1014466">
                <a:moveTo>
                  <a:pt x="222999" y="10791"/>
                </a:moveTo>
                <a:cubicBezTo>
                  <a:pt x="184899" y="-10376"/>
                  <a:pt x="42376" y="5146"/>
                  <a:pt x="11332" y="10791"/>
                </a:cubicBezTo>
                <a:cubicBezTo>
                  <a:pt x="-19713" y="16436"/>
                  <a:pt x="21210" y="9380"/>
                  <a:pt x="36732" y="44658"/>
                </a:cubicBezTo>
                <a:cubicBezTo>
                  <a:pt x="52254" y="79936"/>
                  <a:pt x="67777" y="140614"/>
                  <a:pt x="104466" y="222458"/>
                </a:cubicBezTo>
                <a:cubicBezTo>
                  <a:pt x="141155" y="304302"/>
                  <a:pt x="159499" y="432713"/>
                  <a:pt x="256866" y="535724"/>
                </a:cubicBezTo>
                <a:cubicBezTo>
                  <a:pt x="354233" y="638735"/>
                  <a:pt x="553199" y="761502"/>
                  <a:pt x="688666" y="840524"/>
                </a:cubicBezTo>
                <a:cubicBezTo>
                  <a:pt x="824133" y="919546"/>
                  <a:pt x="1028744" y="1039491"/>
                  <a:pt x="1069666" y="1009858"/>
                </a:cubicBezTo>
                <a:cubicBezTo>
                  <a:pt x="1110588" y="980225"/>
                  <a:pt x="966655" y="720580"/>
                  <a:pt x="934199" y="662724"/>
                </a:cubicBezTo>
                <a:cubicBezTo>
                  <a:pt x="901743" y="604868"/>
                  <a:pt x="931376" y="676835"/>
                  <a:pt x="874932" y="662724"/>
                </a:cubicBezTo>
                <a:cubicBezTo>
                  <a:pt x="818488" y="648613"/>
                  <a:pt x="668910" y="627447"/>
                  <a:pt x="595532" y="578058"/>
                </a:cubicBezTo>
                <a:cubicBezTo>
                  <a:pt x="522154" y="528669"/>
                  <a:pt x="493933" y="439769"/>
                  <a:pt x="434666" y="366391"/>
                </a:cubicBezTo>
                <a:cubicBezTo>
                  <a:pt x="375399" y="293013"/>
                  <a:pt x="278032" y="197058"/>
                  <a:pt x="239932" y="137791"/>
                </a:cubicBezTo>
                <a:cubicBezTo>
                  <a:pt x="201832" y="78524"/>
                  <a:pt x="261099" y="31958"/>
                  <a:pt x="222999" y="10791"/>
                </a:cubicBezTo>
                <a:close/>
              </a:path>
            </a:pathLst>
          </a:custGeom>
          <a:solidFill>
            <a:srgbClr val="2947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Freeform 163"/>
          <p:cNvSpPr/>
          <p:nvPr/>
        </p:nvSpPr>
        <p:spPr>
          <a:xfrm>
            <a:off x="4319487" y="3371804"/>
            <a:ext cx="753503" cy="1161884"/>
          </a:xfrm>
          <a:custGeom>
            <a:avLst/>
            <a:gdLst>
              <a:gd name="connsiteX0" fmla="*/ 422763 w 753503"/>
              <a:gd name="connsiteY0" fmla="*/ 1086116 h 1161884"/>
              <a:gd name="connsiteX1" fmla="*/ 139228 w 753503"/>
              <a:gd name="connsiteY1" fmla="*/ 752963 h 1161884"/>
              <a:gd name="connsiteX2" fmla="*/ 18725 w 753503"/>
              <a:gd name="connsiteY2" fmla="*/ 526135 h 1161884"/>
              <a:gd name="connsiteX3" fmla="*/ 4549 w 753503"/>
              <a:gd name="connsiteY3" fmla="*/ 178804 h 1161884"/>
              <a:gd name="connsiteX4" fmla="*/ 61256 w 753503"/>
              <a:gd name="connsiteY4" fmla="*/ 58302 h 1161884"/>
              <a:gd name="connsiteX5" fmla="*/ 174670 w 753503"/>
              <a:gd name="connsiteY5" fmla="*/ 37037 h 1161884"/>
              <a:gd name="connsiteX6" fmla="*/ 642502 w 753503"/>
              <a:gd name="connsiteY6" fmla="*/ 561576 h 1161884"/>
              <a:gd name="connsiteX7" fmla="*/ 741739 w 753503"/>
              <a:gd name="connsiteY7" fmla="*/ 1114470 h 1161884"/>
              <a:gd name="connsiteX8" fmla="*/ 422763 w 753503"/>
              <a:gd name="connsiteY8" fmla="*/ 1086116 h 116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3503" h="1161884">
                <a:moveTo>
                  <a:pt x="422763" y="1086116"/>
                </a:moveTo>
                <a:cubicBezTo>
                  <a:pt x="322344" y="1025865"/>
                  <a:pt x="206568" y="846293"/>
                  <a:pt x="139228" y="752963"/>
                </a:cubicBezTo>
                <a:cubicBezTo>
                  <a:pt x="71888" y="659633"/>
                  <a:pt x="41172" y="621828"/>
                  <a:pt x="18725" y="526135"/>
                </a:cubicBezTo>
                <a:cubicBezTo>
                  <a:pt x="-3722" y="430442"/>
                  <a:pt x="-2539" y="256776"/>
                  <a:pt x="4549" y="178804"/>
                </a:cubicBezTo>
                <a:cubicBezTo>
                  <a:pt x="11637" y="100832"/>
                  <a:pt x="32903" y="81930"/>
                  <a:pt x="61256" y="58302"/>
                </a:cubicBezTo>
                <a:cubicBezTo>
                  <a:pt x="89609" y="34674"/>
                  <a:pt x="77796" y="-46842"/>
                  <a:pt x="174670" y="37037"/>
                </a:cubicBezTo>
                <a:cubicBezTo>
                  <a:pt x="271544" y="120916"/>
                  <a:pt x="547991" y="382004"/>
                  <a:pt x="642502" y="561576"/>
                </a:cubicBezTo>
                <a:cubicBezTo>
                  <a:pt x="737014" y="741148"/>
                  <a:pt x="774818" y="1022321"/>
                  <a:pt x="741739" y="1114470"/>
                </a:cubicBezTo>
                <a:cubicBezTo>
                  <a:pt x="708660" y="1206619"/>
                  <a:pt x="523182" y="1146367"/>
                  <a:pt x="422763" y="1086116"/>
                </a:cubicBezTo>
                <a:close/>
              </a:path>
            </a:pathLst>
          </a:custGeom>
          <a:solidFill>
            <a:srgbClr val="2B484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Freeform 164"/>
          <p:cNvSpPr/>
          <p:nvPr/>
        </p:nvSpPr>
        <p:spPr>
          <a:xfrm>
            <a:off x="4390248" y="3160303"/>
            <a:ext cx="3365059" cy="1484385"/>
          </a:xfrm>
          <a:custGeom>
            <a:avLst/>
            <a:gdLst>
              <a:gd name="connsiteX0" fmla="*/ 18848 w 3365059"/>
              <a:gd name="connsiteY0" fmla="*/ 425747 h 1484385"/>
              <a:gd name="connsiteX1" fmla="*/ 203146 w 3365059"/>
              <a:gd name="connsiteY1" fmla="*/ 886491 h 1484385"/>
              <a:gd name="connsiteX2" fmla="*/ 812746 w 3365059"/>
              <a:gd name="connsiteY2" fmla="*/ 1432296 h 1484385"/>
              <a:gd name="connsiteX3" fmla="*/ 1535760 w 3365059"/>
              <a:gd name="connsiteY3" fmla="*/ 1460650 h 1484385"/>
              <a:gd name="connsiteX4" fmla="*/ 2655723 w 3365059"/>
              <a:gd name="connsiteY4" fmla="*/ 1418119 h 1484385"/>
              <a:gd name="connsiteX5" fmla="*/ 2981788 w 3365059"/>
              <a:gd name="connsiteY5" fmla="*/ 1106231 h 1484385"/>
              <a:gd name="connsiteX6" fmla="*/ 3350383 w 3365059"/>
              <a:gd name="connsiteY6" fmla="*/ 532073 h 1484385"/>
              <a:gd name="connsiteX7" fmla="*/ 3215704 w 3365059"/>
              <a:gd name="connsiteY7" fmla="*/ 213096 h 1484385"/>
              <a:gd name="connsiteX8" fmla="*/ 2528132 w 3365059"/>
              <a:gd name="connsiteY8" fmla="*/ 50064 h 1484385"/>
              <a:gd name="connsiteX9" fmla="*/ 1259313 w 3365059"/>
              <a:gd name="connsiteY9" fmla="*/ 445 h 1484385"/>
              <a:gd name="connsiteX10" fmla="*/ 522123 w 3365059"/>
              <a:gd name="connsiteY10" fmla="*/ 71329 h 1484385"/>
              <a:gd name="connsiteX11" fmla="*/ 61378 w 3365059"/>
              <a:gd name="connsiteY11" fmla="*/ 262715 h 1484385"/>
              <a:gd name="connsiteX12" fmla="*/ 18848 w 3365059"/>
              <a:gd name="connsiteY12" fmla="*/ 425747 h 1484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365059" h="1484385">
                <a:moveTo>
                  <a:pt x="18848" y="425747"/>
                </a:moveTo>
                <a:cubicBezTo>
                  <a:pt x="42476" y="529710"/>
                  <a:pt x="70830" y="718733"/>
                  <a:pt x="203146" y="886491"/>
                </a:cubicBezTo>
                <a:cubicBezTo>
                  <a:pt x="335462" y="1054249"/>
                  <a:pt x="590644" y="1336603"/>
                  <a:pt x="812746" y="1432296"/>
                </a:cubicBezTo>
                <a:cubicBezTo>
                  <a:pt x="1034848" y="1527989"/>
                  <a:pt x="1228597" y="1463013"/>
                  <a:pt x="1535760" y="1460650"/>
                </a:cubicBezTo>
                <a:cubicBezTo>
                  <a:pt x="1842923" y="1458287"/>
                  <a:pt x="2414718" y="1477189"/>
                  <a:pt x="2655723" y="1418119"/>
                </a:cubicBezTo>
                <a:cubicBezTo>
                  <a:pt x="2896728" y="1359049"/>
                  <a:pt x="2866011" y="1253905"/>
                  <a:pt x="2981788" y="1106231"/>
                </a:cubicBezTo>
                <a:cubicBezTo>
                  <a:pt x="3097565" y="958557"/>
                  <a:pt x="3311397" y="680929"/>
                  <a:pt x="3350383" y="532073"/>
                </a:cubicBezTo>
                <a:cubicBezTo>
                  <a:pt x="3389369" y="383217"/>
                  <a:pt x="3352746" y="293431"/>
                  <a:pt x="3215704" y="213096"/>
                </a:cubicBezTo>
                <a:cubicBezTo>
                  <a:pt x="3078662" y="132761"/>
                  <a:pt x="2854197" y="85506"/>
                  <a:pt x="2528132" y="50064"/>
                </a:cubicBezTo>
                <a:cubicBezTo>
                  <a:pt x="2202067" y="14622"/>
                  <a:pt x="1593648" y="-3099"/>
                  <a:pt x="1259313" y="445"/>
                </a:cubicBezTo>
                <a:cubicBezTo>
                  <a:pt x="924978" y="3989"/>
                  <a:pt x="721779" y="27617"/>
                  <a:pt x="522123" y="71329"/>
                </a:cubicBezTo>
                <a:cubicBezTo>
                  <a:pt x="322467" y="115041"/>
                  <a:pt x="142894" y="198920"/>
                  <a:pt x="61378" y="262715"/>
                </a:cubicBezTo>
                <a:cubicBezTo>
                  <a:pt x="-20138" y="326510"/>
                  <a:pt x="-4780" y="321784"/>
                  <a:pt x="18848" y="425747"/>
                </a:cubicBezTo>
                <a:close/>
              </a:path>
            </a:pathLst>
          </a:custGeom>
          <a:solidFill>
            <a:srgbClr val="9ED1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Freeform 165"/>
          <p:cNvSpPr/>
          <p:nvPr/>
        </p:nvSpPr>
        <p:spPr>
          <a:xfrm>
            <a:off x="4392033" y="3167039"/>
            <a:ext cx="3347100" cy="1568815"/>
          </a:xfrm>
          <a:custGeom>
            <a:avLst/>
            <a:gdLst>
              <a:gd name="connsiteX0" fmla="*/ 845436 w 3347100"/>
              <a:gd name="connsiteY0" fmla="*/ 1377250 h 1568815"/>
              <a:gd name="connsiteX1" fmla="*/ 323538 w 3347100"/>
              <a:gd name="connsiteY1" fmla="*/ 855352 h 1568815"/>
              <a:gd name="connsiteX2" fmla="*/ 220021 w 3347100"/>
              <a:gd name="connsiteY2" fmla="*/ 562054 h 1568815"/>
              <a:gd name="connsiteX3" fmla="*/ 366670 w 3347100"/>
              <a:gd name="connsiteY3" fmla="*/ 320514 h 1568815"/>
              <a:gd name="connsiteX4" fmla="*/ 862689 w 3347100"/>
              <a:gd name="connsiteY4" fmla="*/ 212684 h 1568815"/>
              <a:gd name="connsiteX5" fmla="*/ 1419092 w 3347100"/>
              <a:gd name="connsiteY5" fmla="*/ 143673 h 1568815"/>
              <a:gd name="connsiteX6" fmla="*/ 2579345 w 3347100"/>
              <a:gd name="connsiteY6" fmla="*/ 195431 h 1568815"/>
              <a:gd name="connsiteX7" fmla="*/ 3049485 w 3347100"/>
              <a:gd name="connsiteY7" fmla="*/ 329141 h 1568815"/>
              <a:gd name="connsiteX8" fmla="*/ 3088304 w 3347100"/>
              <a:gd name="connsiteY8" fmla="*/ 583620 h 1568815"/>
              <a:gd name="connsiteX9" fmla="*/ 2958907 w 3347100"/>
              <a:gd name="connsiteY9" fmla="*/ 902798 h 1568815"/>
              <a:gd name="connsiteX10" fmla="*/ 2661296 w 3347100"/>
              <a:gd name="connsiteY10" fmla="*/ 1286673 h 1568815"/>
              <a:gd name="connsiteX11" fmla="*/ 2467202 w 3347100"/>
              <a:gd name="connsiteY11" fmla="*/ 1493707 h 1568815"/>
              <a:gd name="connsiteX12" fmla="*/ 2626790 w 3347100"/>
              <a:gd name="connsiteY12" fmla="*/ 1528213 h 1568815"/>
              <a:gd name="connsiteX13" fmla="*/ 3135749 w 3347100"/>
              <a:gd name="connsiteY13" fmla="*/ 945930 h 1568815"/>
              <a:gd name="connsiteX14" fmla="*/ 3347096 w 3347100"/>
              <a:gd name="connsiteY14" fmla="*/ 501669 h 1568815"/>
              <a:gd name="connsiteX15" fmla="*/ 3131436 w 3347100"/>
              <a:gd name="connsiteY15" fmla="*/ 195431 h 1568815"/>
              <a:gd name="connsiteX16" fmla="*/ 2165277 w 3347100"/>
              <a:gd name="connsiteY16" fmla="*/ 18590 h 1568815"/>
              <a:gd name="connsiteX17" fmla="*/ 703100 w 3347100"/>
              <a:gd name="connsiteY17" fmla="*/ 27216 h 1568815"/>
              <a:gd name="connsiteX18" fmla="*/ 146696 w 3347100"/>
              <a:gd name="connsiteY18" fmla="*/ 212684 h 1568815"/>
              <a:gd name="connsiteX19" fmla="*/ 47 w 3347100"/>
              <a:gd name="connsiteY19" fmla="*/ 436971 h 1568815"/>
              <a:gd name="connsiteX20" fmla="*/ 155323 w 3347100"/>
              <a:gd name="connsiteY20" fmla="*/ 773401 h 1568815"/>
              <a:gd name="connsiteX21" fmla="*/ 444307 w 3347100"/>
              <a:gd name="connsiteY21" fmla="*/ 1144337 h 1568815"/>
              <a:gd name="connsiteX22" fmla="*/ 776424 w 3347100"/>
              <a:gd name="connsiteY22" fmla="*/ 1416069 h 1568815"/>
              <a:gd name="connsiteX23" fmla="*/ 884255 w 3347100"/>
              <a:gd name="connsiteY23" fmla="*/ 1454888 h 1568815"/>
              <a:gd name="connsiteX24" fmla="*/ 845436 w 3347100"/>
              <a:gd name="connsiteY24" fmla="*/ 1377250 h 1568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347100" h="1568815">
                <a:moveTo>
                  <a:pt x="845436" y="1377250"/>
                </a:moveTo>
                <a:cubicBezTo>
                  <a:pt x="751983" y="1277327"/>
                  <a:pt x="427774" y="991218"/>
                  <a:pt x="323538" y="855352"/>
                </a:cubicBezTo>
                <a:cubicBezTo>
                  <a:pt x="219302" y="719486"/>
                  <a:pt x="212832" y="651194"/>
                  <a:pt x="220021" y="562054"/>
                </a:cubicBezTo>
                <a:cubicBezTo>
                  <a:pt x="227210" y="472914"/>
                  <a:pt x="259559" y="378742"/>
                  <a:pt x="366670" y="320514"/>
                </a:cubicBezTo>
                <a:cubicBezTo>
                  <a:pt x="473781" y="262286"/>
                  <a:pt x="687285" y="242157"/>
                  <a:pt x="862689" y="212684"/>
                </a:cubicBezTo>
                <a:cubicBezTo>
                  <a:pt x="1038093" y="183211"/>
                  <a:pt x="1132983" y="146548"/>
                  <a:pt x="1419092" y="143673"/>
                </a:cubicBezTo>
                <a:cubicBezTo>
                  <a:pt x="1705201" y="140797"/>
                  <a:pt x="2307613" y="164520"/>
                  <a:pt x="2579345" y="195431"/>
                </a:cubicBezTo>
                <a:cubicBezTo>
                  <a:pt x="2851077" y="226342"/>
                  <a:pt x="2964659" y="264443"/>
                  <a:pt x="3049485" y="329141"/>
                </a:cubicBezTo>
                <a:cubicBezTo>
                  <a:pt x="3134311" y="393839"/>
                  <a:pt x="3103400" y="488011"/>
                  <a:pt x="3088304" y="583620"/>
                </a:cubicBezTo>
                <a:cubicBezTo>
                  <a:pt x="3073208" y="679229"/>
                  <a:pt x="3030075" y="785623"/>
                  <a:pt x="2958907" y="902798"/>
                </a:cubicBezTo>
                <a:cubicBezTo>
                  <a:pt x="2887739" y="1019973"/>
                  <a:pt x="2743247" y="1188188"/>
                  <a:pt x="2661296" y="1286673"/>
                </a:cubicBezTo>
                <a:cubicBezTo>
                  <a:pt x="2579345" y="1385158"/>
                  <a:pt x="2472953" y="1453450"/>
                  <a:pt x="2467202" y="1493707"/>
                </a:cubicBezTo>
                <a:cubicBezTo>
                  <a:pt x="2461451" y="1533964"/>
                  <a:pt x="2515366" y="1619509"/>
                  <a:pt x="2626790" y="1528213"/>
                </a:cubicBezTo>
                <a:cubicBezTo>
                  <a:pt x="2738214" y="1436917"/>
                  <a:pt x="3015698" y="1117021"/>
                  <a:pt x="3135749" y="945930"/>
                </a:cubicBezTo>
                <a:cubicBezTo>
                  <a:pt x="3255800" y="774839"/>
                  <a:pt x="3347815" y="626752"/>
                  <a:pt x="3347096" y="501669"/>
                </a:cubicBezTo>
                <a:cubicBezTo>
                  <a:pt x="3346377" y="376586"/>
                  <a:pt x="3328406" y="275944"/>
                  <a:pt x="3131436" y="195431"/>
                </a:cubicBezTo>
                <a:cubicBezTo>
                  <a:pt x="2934466" y="114918"/>
                  <a:pt x="2570000" y="46626"/>
                  <a:pt x="2165277" y="18590"/>
                </a:cubicBezTo>
                <a:cubicBezTo>
                  <a:pt x="1760554" y="-9446"/>
                  <a:pt x="1039530" y="-5133"/>
                  <a:pt x="703100" y="27216"/>
                </a:cubicBezTo>
                <a:cubicBezTo>
                  <a:pt x="366670" y="59565"/>
                  <a:pt x="263871" y="144392"/>
                  <a:pt x="146696" y="212684"/>
                </a:cubicBezTo>
                <a:cubicBezTo>
                  <a:pt x="29521" y="280976"/>
                  <a:pt x="-1391" y="343518"/>
                  <a:pt x="47" y="436971"/>
                </a:cubicBezTo>
                <a:cubicBezTo>
                  <a:pt x="1485" y="530424"/>
                  <a:pt x="81280" y="655507"/>
                  <a:pt x="155323" y="773401"/>
                </a:cubicBezTo>
                <a:cubicBezTo>
                  <a:pt x="229366" y="891295"/>
                  <a:pt x="340790" y="1037226"/>
                  <a:pt x="444307" y="1144337"/>
                </a:cubicBezTo>
                <a:cubicBezTo>
                  <a:pt x="547824" y="1251448"/>
                  <a:pt x="703099" y="1364311"/>
                  <a:pt x="776424" y="1416069"/>
                </a:cubicBezTo>
                <a:cubicBezTo>
                  <a:pt x="849749" y="1467827"/>
                  <a:pt x="872753" y="1458482"/>
                  <a:pt x="884255" y="1454888"/>
                </a:cubicBezTo>
                <a:cubicBezTo>
                  <a:pt x="895757" y="1451294"/>
                  <a:pt x="938889" y="1477173"/>
                  <a:pt x="845436" y="1377250"/>
                </a:cubicBezTo>
                <a:close/>
              </a:path>
            </a:pathLst>
          </a:custGeom>
          <a:solidFill>
            <a:srgbClr val="749A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Freeform 166"/>
          <p:cNvSpPr/>
          <p:nvPr/>
        </p:nvSpPr>
        <p:spPr>
          <a:xfrm>
            <a:off x="4381112" y="3152460"/>
            <a:ext cx="3393877" cy="1097343"/>
          </a:xfrm>
          <a:custGeom>
            <a:avLst/>
            <a:gdLst>
              <a:gd name="connsiteX0" fmla="*/ 134310 w 3393877"/>
              <a:gd name="connsiteY0" fmla="*/ 702948 h 1097343"/>
              <a:gd name="connsiteX1" fmla="*/ 105956 w 3393877"/>
              <a:gd name="connsiteY1" fmla="*/ 497386 h 1097343"/>
              <a:gd name="connsiteX2" fmla="*/ 141398 w 3393877"/>
              <a:gd name="connsiteY2" fmla="*/ 376883 h 1097343"/>
              <a:gd name="connsiteX3" fmla="*/ 233547 w 3393877"/>
              <a:gd name="connsiteY3" fmla="*/ 306000 h 1097343"/>
              <a:gd name="connsiteX4" fmla="*/ 424933 w 3393877"/>
              <a:gd name="connsiteY4" fmla="*/ 213851 h 1097343"/>
              <a:gd name="connsiteX5" fmla="*/ 977826 w 3393877"/>
              <a:gd name="connsiteY5" fmla="*/ 128790 h 1097343"/>
              <a:gd name="connsiteX6" fmla="*/ 1601603 w 3393877"/>
              <a:gd name="connsiteY6" fmla="*/ 107525 h 1097343"/>
              <a:gd name="connsiteX7" fmla="*/ 2402589 w 3393877"/>
              <a:gd name="connsiteY7" fmla="*/ 135879 h 1097343"/>
              <a:gd name="connsiteX8" fmla="*/ 2998012 w 3393877"/>
              <a:gd name="connsiteY8" fmla="*/ 242204 h 1097343"/>
              <a:gd name="connsiteX9" fmla="*/ 3224840 w 3393877"/>
              <a:gd name="connsiteY9" fmla="*/ 419414 h 1097343"/>
              <a:gd name="connsiteX10" fmla="*/ 3203575 w 3393877"/>
              <a:gd name="connsiteY10" fmla="*/ 717125 h 1097343"/>
              <a:gd name="connsiteX11" fmla="*/ 3061807 w 3393877"/>
              <a:gd name="connsiteY11" fmla="*/ 1057367 h 1097343"/>
              <a:gd name="connsiteX12" fmla="*/ 3189398 w 3393877"/>
              <a:gd name="connsiteY12" fmla="*/ 1043190 h 1097343"/>
              <a:gd name="connsiteX13" fmla="*/ 3387873 w 3393877"/>
              <a:gd name="connsiteY13" fmla="*/ 632065 h 1097343"/>
              <a:gd name="connsiteX14" fmla="*/ 3281547 w 3393877"/>
              <a:gd name="connsiteY14" fmla="*/ 228027 h 1097343"/>
              <a:gd name="connsiteX15" fmla="*/ 2700300 w 3393877"/>
              <a:gd name="connsiteY15" fmla="*/ 72083 h 1097343"/>
              <a:gd name="connsiteX16" fmla="*/ 1729193 w 3393877"/>
              <a:gd name="connsiteY16" fmla="*/ 1200 h 1097343"/>
              <a:gd name="connsiteX17" fmla="*/ 800617 w 3393877"/>
              <a:gd name="connsiteY17" fmla="*/ 36641 h 1097343"/>
              <a:gd name="connsiteX18" fmla="*/ 226459 w 3393877"/>
              <a:gd name="connsiteY18" fmla="*/ 150055 h 1097343"/>
              <a:gd name="connsiteX19" fmla="*/ 6719 w 3393877"/>
              <a:gd name="connsiteY19" fmla="*/ 362707 h 1097343"/>
              <a:gd name="connsiteX20" fmla="*/ 63426 w 3393877"/>
              <a:gd name="connsiteY20" fmla="*/ 695860 h 1097343"/>
              <a:gd name="connsiteX21" fmla="*/ 134310 w 3393877"/>
              <a:gd name="connsiteY21" fmla="*/ 702948 h 109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393877" h="1097343">
                <a:moveTo>
                  <a:pt x="134310" y="702948"/>
                </a:moveTo>
                <a:cubicBezTo>
                  <a:pt x="141398" y="669869"/>
                  <a:pt x="104775" y="551730"/>
                  <a:pt x="105956" y="497386"/>
                </a:cubicBezTo>
                <a:cubicBezTo>
                  <a:pt x="107137" y="443042"/>
                  <a:pt x="120133" y="408781"/>
                  <a:pt x="141398" y="376883"/>
                </a:cubicBezTo>
                <a:cubicBezTo>
                  <a:pt x="162663" y="344985"/>
                  <a:pt x="186291" y="333172"/>
                  <a:pt x="233547" y="306000"/>
                </a:cubicBezTo>
                <a:cubicBezTo>
                  <a:pt x="280803" y="278828"/>
                  <a:pt x="300887" y="243386"/>
                  <a:pt x="424933" y="213851"/>
                </a:cubicBezTo>
                <a:cubicBezTo>
                  <a:pt x="548979" y="184316"/>
                  <a:pt x="781714" y="146511"/>
                  <a:pt x="977826" y="128790"/>
                </a:cubicBezTo>
                <a:cubicBezTo>
                  <a:pt x="1173938" y="111069"/>
                  <a:pt x="1364143" y="106344"/>
                  <a:pt x="1601603" y="107525"/>
                </a:cubicBezTo>
                <a:cubicBezTo>
                  <a:pt x="1839063" y="108706"/>
                  <a:pt x="2169854" y="113432"/>
                  <a:pt x="2402589" y="135879"/>
                </a:cubicBezTo>
                <a:cubicBezTo>
                  <a:pt x="2635324" y="158325"/>
                  <a:pt x="2860970" y="194948"/>
                  <a:pt x="2998012" y="242204"/>
                </a:cubicBezTo>
                <a:cubicBezTo>
                  <a:pt x="3135054" y="289460"/>
                  <a:pt x="3190580" y="340261"/>
                  <a:pt x="3224840" y="419414"/>
                </a:cubicBezTo>
                <a:cubicBezTo>
                  <a:pt x="3259100" y="498567"/>
                  <a:pt x="3230747" y="610799"/>
                  <a:pt x="3203575" y="717125"/>
                </a:cubicBezTo>
                <a:cubicBezTo>
                  <a:pt x="3176403" y="823451"/>
                  <a:pt x="3064170" y="1003023"/>
                  <a:pt x="3061807" y="1057367"/>
                </a:cubicBezTo>
                <a:cubicBezTo>
                  <a:pt x="3059444" y="1111711"/>
                  <a:pt x="3135054" y="1114074"/>
                  <a:pt x="3189398" y="1043190"/>
                </a:cubicBezTo>
                <a:cubicBezTo>
                  <a:pt x="3243742" y="972306"/>
                  <a:pt x="3372515" y="767926"/>
                  <a:pt x="3387873" y="632065"/>
                </a:cubicBezTo>
                <a:cubicBezTo>
                  <a:pt x="3403231" y="496204"/>
                  <a:pt x="3396143" y="321357"/>
                  <a:pt x="3281547" y="228027"/>
                </a:cubicBezTo>
                <a:cubicBezTo>
                  <a:pt x="3166952" y="134697"/>
                  <a:pt x="2959026" y="109887"/>
                  <a:pt x="2700300" y="72083"/>
                </a:cubicBezTo>
                <a:cubicBezTo>
                  <a:pt x="2441574" y="34279"/>
                  <a:pt x="2045807" y="7107"/>
                  <a:pt x="1729193" y="1200"/>
                </a:cubicBezTo>
                <a:cubicBezTo>
                  <a:pt x="1412579" y="-4707"/>
                  <a:pt x="1051073" y="11832"/>
                  <a:pt x="800617" y="36641"/>
                </a:cubicBezTo>
                <a:cubicBezTo>
                  <a:pt x="550161" y="61450"/>
                  <a:pt x="358775" y="95711"/>
                  <a:pt x="226459" y="150055"/>
                </a:cubicBezTo>
                <a:cubicBezTo>
                  <a:pt x="94143" y="204399"/>
                  <a:pt x="33891" y="271740"/>
                  <a:pt x="6719" y="362707"/>
                </a:cubicBezTo>
                <a:cubicBezTo>
                  <a:pt x="-20453" y="453674"/>
                  <a:pt x="42161" y="637972"/>
                  <a:pt x="63426" y="695860"/>
                </a:cubicBezTo>
                <a:cubicBezTo>
                  <a:pt x="84691" y="753748"/>
                  <a:pt x="127222" y="736027"/>
                  <a:pt x="134310" y="702948"/>
                </a:cubicBezTo>
                <a:close/>
              </a:path>
            </a:pathLst>
          </a:custGeom>
          <a:solidFill>
            <a:srgbClr val="2A5A95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Freeform 167"/>
          <p:cNvSpPr/>
          <p:nvPr/>
        </p:nvSpPr>
        <p:spPr>
          <a:xfrm>
            <a:off x="7128947" y="3473261"/>
            <a:ext cx="646624" cy="1120024"/>
          </a:xfrm>
          <a:custGeom>
            <a:avLst/>
            <a:gdLst>
              <a:gd name="connsiteX0" fmla="*/ 496193 w 646528"/>
              <a:gd name="connsiteY0" fmla="*/ 1313 h 1093726"/>
              <a:gd name="connsiteX1" fmla="*/ 588341 w 646528"/>
              <a:gd name="connsiteY1" fmla="*/ 86373 h 1093726"/>
              <a:gd name="connsiteX2" fmla="*/ 602518 w 646528"/>
              <a:gd name="connsiteY2" fmla="*/ 65108 h 1093726"/>
              <a:gd name="connsiteX3" fmla="*/ 645048 w 646528"/>
              <a:gd name="connsiteY3" fmla="*/ 185610 h 1093726"/>
              <a:gd name="connsiteX4" fmla="*/ 630872 w 646528"/>
              <a:gd name="connsiteY4" fmla="*/ 440792 h 1093726"/>
              <a:gd name="connsiteX5" fmla="*/ 574165 w 646528"/>
              <a:gd name="connsiteY5" fmla="*/ 603824 h 1093726"/>
              <a:gd name="connsiteX6" fmla="*/ 375690 w 646528"/>
              <a:gd name="connsiteY6" fmla="*/ 894448 h 1093726"/>
              <a:gd name="connsiteX7" fmla="*/ 205569 w 646528"/>
              <a:gd name="connsiteY7" fmla="*/ 1057480 h 1093726"/>
              <a:gd name="connsiteX8" fmla="*/ 7 w 646528"/>
              <a:gd name="connsiteY8" fmla="*/ 1064569 h 1093726"/>
              <a:gd name="connsiteX9" fmla="*/ 212658 w 646528"/>
              <a:gd name="connsiteY9" fmla="*/ 731415 h 1093726"/>
              <a:gd name="connsiteX10" fmla="*/ 503281 w 646528"/>
              <a:gd name="connsiteY10" fmla="*/ 164345 h 1093726"/>
              <a:gd name="connsiteX11" fmla="*/ 496193 w 646528"/>
              <a:gd name="connsiteY11" fmla="*/ 1313 h 1093726"/>
              <a:gd name="connsiteX0" fmla="*/ 496193 w 646528"/>
              <a:gd name="connsiteY0" fmla="*/ 13673 h 1106086"/>
              <a:gd name="connsiteX1" fmla="*/ 588341 w 646528"/>
              <a:gd name="connsiteY1" fmla="*/ 98733 h 1106086"/>
              <a:gd name="connsiteX2" fmla="*/ 602518 w 646528"/>
              <a:gd name="connsiteY2" fmla="*/ 77468 h 1106086"/>
              <a:gd name="connsiteX3" fmla="*/ 645048 w 646528"/>
              <a:gd name="connsiteY3" fmla="*/ 197970 h 1106086"/>
              <a:gd name="connsiteX4" fmla="*/ 630872 w 646528"/>
              <a:gd name="connsiteY4" fmla="*/ 453152 h 1106086"/>
              <a:gd name="connsiteX5" fmla="*/ 574165 w 646528"/>
              <a:gd name="connsiteY5" fmla="*/ 616184 h 1106086"/>
              <a:gd name="connsiteX6" fmla="*/ 375690 w 646528"/>
              <a:gd name="connsiteY6" fmla="*/ 906808 h 1106086"/>
              <a:gd name="connsiteX7" fmla="*/ 205569 w 646528"/>
              <a:gd name="connsiteY7" fmla="*/ 1069840 h 1106086"/>
              <a:gd name="connsiteX8" fmla="*/ 7 w 646528"/>
              <a:gd name="connsiteY8" fmla="*/ 1076929 h 1106086"/>
              <a:gd name="connsiteX9" fmla="*/ 212658 w 646528"/>
              <a:gd name="connsiteY9" fmla="*/ 743775 h 1106086"/>
              <a:gd name="connsiteX10" fmla="*/ 543921 w 646528"/>
              <a:gd name="connsiteY10" fmla="*/ 430705 h 1106086"/>
              <a:gd name="connsiteX11" fmla="*/ 496193 w 646528"/>
              <a:gd name="connsiteY11" fmla="*/ 13673 h 1106086"/>
              <a:gd name="connsiteX0" fmla="*/ 496289 w 646624"/>
              <a:gd name="connsiteY0" fmla="*/ 13673 h 1100961"/>
              <a:gd name="connsiteX1" fmla="*/ 588437 w 646624"/>
              <a:gd name="connsiteY1" fmla="*/ 98733 h 1100961"/>
              <a:gd name="connsiteX2" fmla="*/ 602614 w 646624"/>
              <a:gd name="connsiteY2" fmla="*/ 77468 h 1100961"/>
              <a:gd name="connsiteX3" fmla="*/ 645144 w 646624"/>
              <a:gd name="connsiteY3" fmla="*/ 197970 h 1100961"/>
              <a:gd name="connsiteX4" fmla="*/ 630968 w 646624"/>
              <a:gd name="connsiteY4" fmla="*/ 453152 h 1100961"/>
              <a:gd name="connsiteX5" fmla="*/ 574261 w 646624"/>
              <a:gd name="connsiteY5" fmla="*/ 616184 h 1100961"/>
              <a:gd name="connsiteX6" fmla="*/ 375786 w 646624"/>
              <a:gd name="connsiteY6" fmla="*/ 906808 h 1100961"/>
              <a:gd name="connsiteX7" fmla="*/ 205665 w 646624"/>
              <a:gd name="connsiteY7" fmla="*/ 1069840 h 1100961"/>
              <a:gd name="connsiteX8" fmla="*/ 103 w 646624"/>
              <a:gd name="connsiteY8" fmla="*/ 1076929 h 1100961"/>
              <a:gd name="connsiteX9" fmla="*/ 233074 w 646624"/>
              <a:gd name="connsiteY9" fmla="*/ 814895 h 1100961"/>
              <a:gd name="connsiteX10" fmla="*/ 544017 w 646624"/>
              <a:gd name="connsiteY10" fmla="*/ 430705 h 1100961"/>
              <a:gd name="connsiteX11" fmla="*/ 496289 w 646624"/>
              <a:gd name="connsiteY11" fmla="*/ 13673 h 1100961"/>
              <a:gd name="connsiteX0" fmla="*/ 496289 w 646624"/>
              <a:gd name="connsiteY0" fmla="*/ 13673 h 1100961"/>
              <a:gd name="connsiteX1" fmla="*/ 588437 w 646624"/>
              <a:gd name="connsiteY1" fmla="*/ 98733 h 1100961"/>
              <a:gd name="connsiteX2" fmla="*/ 602614 w 646624"/>
              <a:gd name="connsiteY2" fmla="*/ 77468 h 1100961"/>
              <a:gd name="connsiteX3" fmla="*/ 645144 w 646624"/>
              <a:gd name="connsiteY3" fmla="*/ 197970 h 1100961"/>
              <a:gd name="connsiteX4" fmla="*/ 630968 w 646624"/>
              <a:gd name="connsiteY4" fmla="*/ 453152 h 1100961"/>
              <a:gd name="connsiteX5" fmla="*/ 574261 w 646624"/>
              <a:gd name="connsiteY5" fmla="*/ 616184 h 1100961"/>
              <a:gd name="connsiteX6" fmla="*/ 375786 w 646624"/>
              <a:gd name="connsiteY6" fmla="*/ 906808 h 1100961"/>
              <a:gd name="connsiteX7" fmla="*/ 205665 w 646624"/>
              <a:gd name="connsiteY7" fmla="*/ 1069840 h 1100961"/>
              <a:gd name="connsiteX8" fmla="*/ 103 w 646624"/>
              <a:gd name="connsiteY8" fmla="*/ 1076929 h 1100961"/>
              <a:gd name="connsiteX9" fmla="*/ 233074 w 646624"/>
              <a:gd name="connsiteY9" fmla="*/ 814895 h 1100961"/>
              <a:gd name="connsiteX10" fmla="*/ 513537 w 646624"/>
              <a:gd name="connsiteY10" fmla="*/ 430705 h 1100961"/>
              <a:gd name="connsiteX11" fmla="*/ 496289 w 646624"/>
              <a:gd name="connsiteY11" fmla="*/ 13673 h 1100961"/>
              <a:gd name="connsiteX0" fmla="*/ 597889 w 646624"/>
              <a:gd name="connsiteY0" fmla="*/ 12416 h 1120024"/>
              <a:gd name="connsiteX1" fmla="*/ 588437 w 646624"/>
              <a:gd name="connsiteY1" fmla="*/ 117796 h 1120024"/>
              <a:gd name="connsiteX2" fmla="*/ 602614 w 646624"/>
              <a:gd name="connsiteY2" fmla="*/ 96531 h 1120024"/>
              <a:gd name="connsiteX3" fmla="*/ 645144 w 646624"/>
              <a:gd name="connsiteY3" fmla="*/ 217033 h 1120024"/>
              <a:gd name="connsiteX4" fmla="*/ 630968 w 646624"/>
              <a:gd name="connsiteY4" fmla="*/ 472215 h 1120024"/>
              <a:gd name="connsiteX5" fmla="*/ 574261 w 646624"/>
              <a:gd name="connsiteY5" fmla="*/ 635247 h 1120024"/>
              <a:gd name="connsiteX6" fmla="*/ 375786 w 646624"/>
              <a:gd name="connsiteY6" fmla="*/ 925871 h 1120024"/>
              <a:gd name="connsiteX7" fmla="*/ 205665 w 646624"/>
              <a:gd name="connsiteY7" fmla="*/ 1088903 h 1120024"/>
              <a:gd name="connsiteX8" fmla="*/ 103 w 646624"/>
              <a:gd name="connsiteY8" fmla="*/ 1095992 h 1120024"/>
              <a:gd name="connsiteX9" fmla="*/ 233074 w 646624"/>
              <a:gd name="connsiteY9" fmla="*/ 833958 h 1120024"/>
              <a:gd name="connsiteX10" fmla="*/ 513537 w 646624"/>
              <a:gd name="connsiteY10" fmla="*/ 449768 h 1120024"/>
              <a:gd name="connsiteX11" fmla="*/ 597889 w 646624"/>
              <a:gd name="connsiteY11" fmla="*/ 12416 h 112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6624" h="1120024">
                <a:moveTo>
                  <a:pt x="597889" y="12416"/>
                </a:moveTo>
                <a:cubicBezTo>
                  <a:pt x="610372" y="-42913"/>
                  <a:pt x="587650" y="103777"/>
                  <a:pt x="588437" y="117796"/>
                </a:cubicBezTo>
                <a:cubicBezTo>
                  <a:pt x="589224" y="131815"/>
                  <a:pt x="593163" y="79992"/>
                  <a:pt x="602614" y="96531"/>
                </a:cubicBezTo>
                <a:cubicBezTo>
                  <a:pt x="612065" y="113071"/>
                  <a:pt x="640418" y="154419"/>
                  <a:pt x="645144" y="217033"/>
                </a:cubicBezTo>
                <a:cubicBezTo>
                  <a:pt x="649870" y="279647"/>
                  <a:pt x="642782" y="402513"/>
                  <a:pt x="630968" y="472215"/>
                </a:cubicBezTo>
                <a:cubicBezTo>
                  <a:pt x="619154" y="541917"/>
                  <a:pt x="616791" y="559638"/>
                  <a:pt x="574261" y="635247"/>
                </a:cubicBezTo>
                <a:cubicBezTo>
                  <a:pt x="531731" y="710856"/>
                  <a:pt x="437219" y="850262"/>
                  <a:pt x="375786" y="925871"/>
                </a:cubicBezTo>
                <a:cubicBezTo>
                  <a:pt x="314353" y="1001480"/>
                  <a:pt x="268279" y="1060550"/>
                  <a:pt x="205665" y="1088903"/>
                </a:cubicBezTo>
                <a:cubicBezTo>
                  <a:pt x="143051" y="1117257"/>
                  <a:pt x="-4465" y="1138483"/>
                  <a:pt x="103" y="1095992"/>
                </a:cubicBezTo>
                <a:cubicBezTo>
                  <a:pt x="4671" y="1053501"/>
                  <a:pt x="149195" y="983995"/>
                  <a:pt x="233074" y="833958"/>
                </a:cubicBezTo>
                <a:cubicBezTo>
                  <a:pt x="316953" y="683921"/>
                  <a:pt x="452735" y="586692"/>
                  <a:pt x="513537" y="449768"/>
                </a:cubicBezTo>
                <a:cubicBezTo>
                  <a:pt x="574339" y="312844"/>
                  <a:pt x="585406" y="67745"/>
                  <a:pt x="597889" y="12416"/>
                </a:cubicBezTo>
                <a:close/>
              </a:path>
            </a:pathLst>
          </a:custGeom>
          <a:solidFill>
            <a:srgbClr val="2B484D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>
            <a:off x="4321476" y="3127468"/>
            <a:ext cx="3472009" cy="1546511"/>
          </a:xfrm>
          <a:custGeom>
            <a:avLst/>
            <a:gdLst>
              <a:gd name="connsiteX0" fmla="*/ 846076 w 3472009"/>
              <a:gd name="connsiteY0" fmla="*/ 1486396 h 1546511"/>
              <a:gd name="connsiteX1" fmla="*/ 498746 w 3472009"/>
              <a:gd name="connsiteY1" fmla="*/ 1217038 h 1546511"/>
              <a:gd name="connsiteX2" fmla="*/ 222299 w 3472009"/>
              <a:gd name="connsiteY2" fmla="*/ 905150 h 1546511"/>
              <a:gd name="connsiteX3" fmla="*/ 52178 w 3472009"/>
              <a:gd name="connsiteY3" fmla="*/ 593261 h 1546511"/>
              <a:gd name="connsiteX4" fmla="*/ 2560 w 3472009"/>
              <a:gd name="connsiteY4" fmla="*/ 338080 h 1546511"/>
              <a:gd name="connsiteX5" fmla="*/ 115974 w 3472009"/>
              <a:gd name="connsiteY5" fmla="*/ 210489 h 1546511"/>
              <a:gd name="connsiteX6" fmla="*/ 420774 w 3472009"/>
              <a:gd name="connsiteY6" fmla="*/ 104164 h 1546511"/>
              <a:gd name="connsiteX7" fmla="*/ 1051639 w 3472009"/>
              <a:gd name="connsiteY7" fmla="*/ 12015 h 1546511"/>
              <a:gd name="connsiteX8" fmla="*/ 1973127 w 3472009"/>
              <a:gd name="connsiteY8" fmla="*/ 4926 h 1546511"/>
              <a:gd name="connsiteX9" fmla="*/ 2575639 w 3472009"/>
              <a:gd name="connsiteY9" fmla="*/ 47457 h 1546511"/>
              <a:gd name="connsiteX10" fmla="*/ 3156885 w 3472009"/>
              <a:gd name="connsiteY10" fmla="*/ 146694 h 1546511"/>
              <a:gd name="connsiteX11" fmla="*/ 3461685 w 3472009"/>
              <a:gd name="connsiteY11" fmla="*/ 345168 h 1546511"/>
              <a:gd name="connsiteX12" fmla="*/ 3376625 w 3472009"/>
              <a:gd name="connsiteY12" fmla="*/ 742117 h 1546511"/>
              <a:gd name="connsiteX13" fmla="*/ 3142709 w 3472009"/>
              <a:gd name="connsiteY13" fmla="*/ 1110712 h 1546511"/>
              <a:gd name="connsiteX14" fmla="*/ 2866262 w 3472009"/>
              <a:gd name="connsiteY14" fmla="*/ 1422601 h 1546511"/>
              <a:gd name="connsiteX15" fmla="*/ 2767025 w 3472009"/>
              <a:gd name="connsiteY15" fmla="*/ 1514750 h 1546511"/>
              <a:gd name="connsiteX16" fmla="*/ 2696141 w 3472009"/>
              <a:gd name="connsiteY16" fmla="*/ 1465131 h 1546511"/>
              <a:gd name="connsiteX17" fmla="*/ 2937146 w 3472009"/>
              <a:gd name="connsiteY17" fmla="*/ 1231215 h 1546511"/>
              <a:gd name="connsiteX18" fmla="*/ 3241946 w 3472009"/>
              <a:gd name="connsiteY18" fmla="*/ 848443 h 1546511"/>
              <a:gd name="connsiteX19" fmla="*/ 3369536 w 3472009"/>
              <a:gd name="connsiteY19" fmla="*/ 529466 h 1546511"/>
              <a:gd name="connsiteX20" fmla="*/ 3319918 w 3472009"/>
              <a:gd name="connsiteY20" fmla="*/ 330992 h 1546511"/>
              <a:gd name="connsiteX21" fmla="*/ 3100178 w 3472009"/>
              <a:gd name="connsiteY21" fmla="*/ 203401 h 1546511"/>
              <a:gd name="connsiteX22" fmla="*/ 2674876 w 3472009"/>
              <a:gd name="connsiteY22" fmla="*/ 104164 h 1546511"/>
              <a:gd name="connsiteX23" fmla="*/ 1987304 w 3472009"/>
              <a:gd name="connsiteY23" fmla="*/ 61633 h 1546511"/>
              <a:gd name="connsiteX24" fmla="*/ 1079992 w 3472009"/>
              <a:gd name="connsiteY24" fmla="*/ 68722 h 1546511"/>
              <a:gd name="connsiteX25" fmla="*/ 470392 w 3472009"/>
              <a:gd name="connsiteY25" fmla="*/ 146694 h 1546511"/>
              <a:gd name="connsiteX26" fmla="*/ 158504 w 3472009"/>
              <a:gd name="connsiteY26" fmla="*/ 323903 h 1546511"/>
              <a:gd name="connsiteX27" fmla="*/ 130150 w 3472009"/>
              <a:gd name="connsiteY27" fmla="*/ 515289 h 1546511"/>
              <a:gd name="connsiteX28" fmla="*/ 215211 w 3472009"/>
              <a:gd name="connsiteY28" fmla="*/ 713764 h 1546511"/>
              <a:gd name="connsiteX29" fmla="*/ 434950 w 3472009"/>
              <a:gd name="connsiteY29" fmla="*/ 1032740 h 1546511"/>
              <a:gd name="connsiteX30" fmla="*/ 711397 w 3472009"/>
              <a:gd name="connsiteY30" fmla="*/ 1302099 h 1546511"/>
              <a:gd name="connsiteX31" fmla="*/ 945313 w 3472009"/>
              <a:gd name="connsiteY31" fmla="*/ 1436778 h 1546511"/>
              <a:gd name="connsiteX32" fmla="*/ 931136 w 3472009"/>
              <a:gd name="connsiteY32" fmla="*/ 1543103 h 1546511"/>
              <a:gd name="connsiteX33" fmla="*/ 846076 w 3472009"/>
              <a:gd name="connsiteY33" fmla="*/ 1486396 h 15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472009" h="1546511">
                <a:moveTo>
                  <a:pt x="846076" y="1486396"/>
                </a:moveTo>
                <a:cubicBezTo>
                  <a:pt x="774011" y="1432052"/>
                  <a:pt x="602709" y="1313912"/>
                  <a:pt x="498746" y="1217038"/>
                </a:cubicBezTo>
                <a:cubicBezTo>
                  <a:pt x="394783" y="1120164"/>
                  <a:pt x="296727" y="1009113"/>
                  <a:pt x="222299" y="905150"/>
                </a:cubicBezTo>
                <a:cubicBezTo>
                  <a:pt x="147871" y="801187"/>
                  <a:pt x="88801" y="687773"/>
                  <a:pt x="52178" y="593261"/>
                </a:cubicBezTo>
                <a:cubicBezTo>
                  <a:pt x="15555" y="498749"/>
                  <a:pt x="-8073" y="401875"/>
                  <a:pt x="2560" y="338080"/>
                </a:cubicBezTo>
                <a:cubicBezTo>
                  <a:pt x="13193" y="274285"/>
                  <a:pt x="46272" y="249475"/>
                  <a:pt x="115974" y="210489"/>
                </a:cubicBezTo>
                <a:cubicBezTo>
                  <a:pt x="185676" y="171503"/>
                  <a:pt x="264830" y="137243"/>
                  <a:pt x="420774" y="104164"/>
                </a:cubicBezTo>
                <a:cubicBezTo>
                  <a:pt x="576718" y="71085"/>
                  <a:pt x="792914" y="28555"/>
                  <a:pt x="1051639" y="12015"/>
                </a:cubicBezTo>
                <a:cubicBezTo>
                  <a:pt x="1310364" y="-4525"/>
                  <a:pt x="1719127" y="-981"/>
                  <a:pt x="1973127" y="4926"/>
                </a:cubicBezTo>
                <a:cubicBezTo>
                  <a:pt x="2227127" y="10833"/>
                  <a:pt x="2378346" y="23829"/>
                  <a:pt x="2575639" y="47457"/>
                </a:cubicBezTo>
                <a:cubicBezTo>
                  <a:pt x="2772932" y="71085"/>
                  <a:pt x="3009211" y="97076"/>
                  <a:pt x="3156885" y="146694"/>
                </a:cubicBezTo>
                <a:cubicBezTo>
                  <a:pt x="3304559" y="196312"/>
                  <a:pt x="3425062" y="245931"/>
                  <a:pt x="3461685" y="345168"/>
                </a:cubicBezTo>
                <a:cubicBezTo>
                  <a:pt x="3498308" y="444405"/>
                  <a:pt x="3429788" y="614526"/>
                  <a:pt x="3376625" y="742117"/>
                </a:cubicBezTo>
                <a:cubicBezTo>
                  <a:pt x="3323462" y="869708"/>
                  <a:pt x="3227770" y="997298"/>
                  <a:pt x="3142709" y="1110712"/>
                </a:cubicBezTo>
                <a:cubicBezTo>
                  <a:pt x="3057649" y="1224126"/>
                  <a:pt x="2928876" y="1355261"/>
                  <a:pt x="2866262" y="1422601"/>
                </a:cubicBezTo>
                <a:cubicBezTo>
                  <a:pt x="2803648" y="1489941"/>
                  <a:pt x="2795378" y="1507662"/>
                  <a:pt x="2767025" y="1514750"/>
                </a:cubicBezTo>
                <a:cubicBezTo>
                  <a:pt x="2738672" y="1521838"/>
                  <a:pt x="2667788" y="1512387"/>
                  <a:pt x="2696141" y="1465131"/>
                </a:cubicBezTo>
                <a:cubicBezTo>
                  <a:pt x="2724494" y="1417875"/>
                  <a:pt x="2846179" y="1333996"/>
                  <a:pt x="2937146" y="1231215"/>
                </a:cubicBezTo>
                <a:cubicBezTo>
                  <a:pt x="3028114" y="1128434"/>
                  <a:pt x="3169881" y="965401"/>
                  <a:pt x="3241946" y="848443"/>
                </a:cubicBezTo>
                <a:cubicBezTo>
                  <a:pt x="3314011" y="731485"/>
                  <a:pt x="3356541" y="615708"/>
                  <a:pt x="3369536" y="529466"/>
                </a:cubicBezTo>
                <a:cubicBezTo>
                  <a:pt x="3382531" y="443224"/>
                  <a:pt x="3364811" y="385336"/>
                  <a:pt x="3319918" y="330992"/>
                </a:cubicBezTo>
                <a:cubicBezTo>
                  <a:pt x="3275025" y="276648"/>
                  <a:pt x="3207685" y="241206"/>
                  <a:pt x="3100178" y="203401"/>
                </a:cubicBezTo>
                <a:cubicBezTo>
                  <a:pt x="2992671" y="165596"/>
                  <a:pt x="2860355" y="127792"/>
                  <a:pt x="2674876" y="104164"/>
                </a:cubicBezTo>
                <a:cubicBezTo>
                  <a:pt x="2489397" y="80536"/>
                  <a:pt x="2253118" y="67540"/>
                  <a:pt x="1987304" y="61633"/>
                </a:cubicBezTo>
                <a:cubicBezTo>
                  <a:pt x="1721490" y="55726"/>
                  <a:pt x="1332811" y="54545"/>
                  <a:pt x="1079992" y="68722"/>
                </a:cubicBezTo>
                <a:cubicBezTo>
                  <a:pt x="827173" y="82899"/>
                  <a:pt x="623973" y="104164"/>
                  <a:pt x="470392" y="146694"/>
                </a:cubicBezTo>
                <a:cubicBezTo>
                  <a:pt x="316811" y="189224"/>
                  <a:pt x="215211" y="262470"/>
                  <a:pt x="158504" y="323903"/>
                </a:cubicBezTo>
                <a:cubicBezTo>
                  <a:pt x="101797" y="385335"/>
                  <a:pt x="120699" y="450312"/>
                  <a:pt x="130150" y="515289"/>
                </a:cubicBezTo>
                <a:cubicBezTo>
                  <a:pt x="139601" y="580266"/>
                  <a:pt x="164411" y="627522"/>
                  <a:pt x="215211" y="713764"/>
                </a:cubicBezTo>
                <a:cubicBezTo>
                  <a:pt x="266011" y="800006"/>
                  <a:pt x="352252" y="934684"/>
                  <a:pt x="434950" y="1032740"/>
                </a:cubicBezTo>
                <a:cubicBezTo>
                  <a:pt x="517648" y="1130796"/>
                  <a:pt x="626337" y="1234759"/>
                  <a:pt x="711397" y="1302099"/>
                </a:cubicBezTo>
                <a:cubicBezTo>
                  <a:pt x="796457" y="1369439"/>
                  <a:pt x="908690" y="1396611"/>
                  <a:pt x="945313" y="1436778"/>
                </a:cubicBezTo>
                <a:cubicBezTo>
                  <a:pt x="981936" y="1476945"/>
                  <a:pt x="947675" y="1532471"/>
                  <a:pt x="931136" y="1543103"/>
                </a:cubicBezTo>
                <a:cubicBezTo>
                  <a:pt x="914597" y="1553735"/>
                  <a:pt x="918141" y="1540740"/>
                  <a:pt x="846076" y="1486396"/>
                </a:cubicBezTo>
                <a:close/>
              </a:path>
            </a:pathLst>
          </a:cu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/>
        </p:nvSpPr>
        <p:spPr>
          <a:xfrm>
            <a:off x="5570415" y="3811416"/>
            <a:ext cx="1015270" cy="635830"/>
          </a:xfrm>
          <a:prstGeom prst="ellipse">
            <a:avLst/>
          </a:prstGeom>
          <a:solidFill>
            <a:schemeClr val="accent1"/>
          </a:solidFill>
          <a:ln>
            <a:solidFill>
              <a:srgbClr val="00286A"/>
            </a:solidFill>
          </a:ln>
          <a:effectLst>
            <a:outerShdw dist="50800" dir="5400000" algn="ctr" rotWithShape="0">
              <a:schemeClr val="accent1">
                <a:lumMod val="7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1" name="Group 170"/>
          <p:cNvGrpSpPr/>
          <p:nvPr/>
        </p:nvGrpSpPr>
        <p:grpSpPr>
          <a:xfrm>
            <a:off x="4592928" y="3406307"/>
            <a:ext cx="876985" cy="481785"/>
            <a:chOff x="4483863" y="4313912"/>
            <a:chExt cx="876985" cy="481785"/>
          </a:xfrm>
          <a:effectLst>
            <a:outerShdw dist="50800" dir="5400000" algn="ctr" rotWithShape="0">
              <a:schemeClr val="accent1">
                <a:lumMod val="75000"/>
                <a:alpha val="43000"/>
              </a:schemeClr>
            </a:outerShdw>
          </a:effectLst>
        </p:grpSpPr>
        <p:sp>
          <p:nvSpPr>
            <p:cNvPr id="172" name="Rectangle 60"/>
            <p:cNvSpPr/>
            <p:nvPr/>
          </p:nvSpPr>
          <p:spPr>
            <a:xfrm rot="3504256" flipV="1">
              <a:off x="4358839" y="4561265"/>
              <a:ext cx="359456" cy="109407"/>
            </a:xfrm>
            <a:custGeom>
              <a:avLst/>
              <a:gdLst>
                <a:gd name="connsiteX0" fmla="*/ 0 w 328548"/>
                <a:gd name="connsiteY0" fmla="*/ 0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0 w 328548"/>
                <a:gd name="connsiteY4" fmla="*/ 0 h 67896"/>
                <a:gd name="connsiteX0" fmla="*/ 65857 w 328548"/>
                <a:gd name="connsiteY0" fmla="*/ 14214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65857 w 328548"/>
                <a:gd name="connsiteY4" fmla="*/ 14214 h 67896"/>
                <a:gd name="connsiteX0" fmla="*/ 65857 w 328548"/>
                <a:gd name="connsiteY0" fmla="*/ 14214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65857 w 328548"/>
                <a:gd name="connsiteY4" fmla="*/ 14214 h 67896"/>
                <a:gd name="connsiteX0" fmla="*/ 100698 w 363389"/>
                <a:gd name="connsiteY0" fmla="*/ 14214 h 67896"/>
                <a:gd name="connsiteX1" fmla="*/ 363389 w 363389"/>
                <a:gd name="connsiteY1" fmla="*/ 0 h 67896"/>
                <a:gd name="connsiteX2" fmla="*/ 363389 w 363389"/>
                <a:gd name="connsiteY2" fmla="*/ 67896 h 67896"/>
                <a:gd name="connsiteX3" fmla="*/ 0 w 363389"/>
                <a:gd name="connsiteY3" fmla="*/ 62799 h 67896"/>
                <a:gd name="connsiteX4" fmla="*/ 100698 w 363389"/>
                <a:gd name="connsiteY4" fmla="*/ 14214 h 6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389" h="67896">
                  <a:moveTo>
                    <a:pt x="100698" y="14214"/>
                  </a:moveTo>
                  <a:cubicBezTo>
                    <a:pt x="217547" y="28226"/>
                    <a:pt x="275825" y="4738"/>
                    <a:pt x="363389" y="0"/>
                  </a:cubicBezTo>
                  <a:lnTo>
                    <a:pt x="363389" y="67896"/>
                  </a:lnTo>
                  <a:lnTo>
                    <a:pt x="0" y="62799"/>
                  </a:lnTo>
                  <a:cubicBezTo>
                    <a:pt x="21952" y="44905"/>
                    <a:pt x="78746" y="32108"/>
                    <a:pt x="100698" y="14214"/>
                  </a:cubicBezTo>
                  <a:close/>
                </a:path>
              </a:pathLst>
            </a:custGeom>
            <a:solidFill>
              <a:srgbClr val="76B600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59"/>
            <p:cNvSpPr/>
            <p:nvPr/>
          </p:nvSpPr>
          <p:spPr>
            <a:xfrm rot="21017226">
              <a:off x="4567788" y="4544738"/>
              <a:ext cx="793060" cy="180957"/>
            </a:xfrm>
            <a:custGeom>
              <a:avLst/>
              <a:gdLst>
                <a:gd name="connsiteX0" fmla="*/ 0 w 745179"/>
                <a:gd name="connsiteY0" fmla="*/ 0 h 76871"/>
                <a:gd name="connsiteX1" fmla="*/ 745179 w 745179"/>
                <a:gd name="connsiteY1" fmla="*/ 0 h 76871"/>
                <a:gd name="connsiteX2" fmla="*/ 745179 w 745179"/>
                <a:gd name="connsiteY2" fmla="*/ 76871 h 76871"/>
                <a:gd name="connsiteX3" fmla="*/ 0 w 745179"/>
                <a:gd name="connsiteY3" fmla="*/ 76871 h 76871"/>
                <a:gd name="connsiteX4" fmla="*/ 0 w 745179"/>
                <a:gd name="connsiteY4" fmla="*/ 0 h 76871"/>
                <a:gd name="connsiteX0" fmla="*/ 0 w 765708"/>
                <a:gd name="connsiteY0" fmla="*/ 0 h 84761"/>
                <a:gd name="connsiteX1" fmla="*/ 765708 w 765708"/>
                <a:gd name="connsiteY1" fmla="*/ 7890 h 84761"/>
                <a:gd name="connsiteX2" fmla="*/ 765708 w 765708"/>
                <a:gd name="connsiteY2" fmla="*/ 84761 h 84761"/>
                <a:gd name="connsiteX3" fmla="*/ 20529 w 765708"/>
                <a:gd name="connsiteY3" fmla="*/ 84761 h 84761"/>
                <a:gd name="connsiteX4" fmla="*/ 0 w 765708"/>
                <a:gd name="connsiteY4" fmla="*/ 0 h 84761"/>
                <a:gd name="connsiteX0" fmla="*/ 0 w 765708"/>
                <a:gd name="connsiteY0" fmla="*/ 0 h 84761"/>
                <a:gd name="connsiteX1" fmla="*/ 765708 w 765708"/>
                <a:gd name="connsiteY1" fmla="*/ 7890 h 84761"/>
                <a:gd name="connsiteX2" fmla="*/ 732033 w 765708"/>
                <a:gd name="connsiteY2" fmla="*/ 78876 h 84761"/>
                <a:gd name="connsiteX3" fmla="*/ 20529 w 765708"/>
                <a:gd name="connsiteY3" fmla="*/ 84761 h 84761"/>
                <a:gd name="connsiteX4" fmla="*/ 0 w 765708"/>
                <a:gd name="connsiteY4" fmla="*/ 0 h 84761"/>
                <a:gd name="connsiteX0" fmla="*/ 19517 w 785225"/>
                <a:gd name="connsiteY0" fmla="*/ 0 h 91033"/>
                <a:gd name="connsiteX1" fmla="*/ 785225 w 785225"/>
                <a:gd name="connsiteY1" fmla="*/ 7890 h 91033"/>
                <a:gd name="connsiteX2" fmla="*/ 751550 w 785225"/>
                <a:gd name="connsiteY2" fmla="*/ 78876 h 91033"/>
                <a:gd name="connsiteX3" fmla="*/ 0 w 785225"/>
                <a:gd name="connsiteY3" fmla="*/ 91033 h 91033"/>
                <a:gd name="connsiteX4" fmla="*/ 19517 w 785225"/>
                <a:gd name="connsiteY4" fmla="*/ 0 h 91033"/>
                <a:gd name="connsiteX0" fmla="*/ 12426 w 785225"/>
                <a:gd name="connsiteY0" fmla="*/ 8564 h 83143"/>
                <a:gd name="connsiteX1" fmla="*/ 785225 w 785225"/>
                <a:gd name="connsiteY1" fmla="*/ 0 h 83143"/>
                <a:gd name="connsiteX2" fmla="*/ 751550 w 785225"/>
                <a:gd name="connsiteY2" fmla="*/ 70986 h 83143"/>
                <a:gd name="connsiteX3" fmla="*/ 0 w 785225"/>
                <a:gd name="connsiteY3" fmla="*/ 83143 h 83143"/>
                <a:gd name="connsiteX4" fmla="*/ 12426 w 785225"/>
                <a:gd name="connsiteY4" fmla="*/ 8564 h 83143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5225" h="120892">
                  <a:moveTo>
                    <a:pt x="12426" y="46313"/>
                  </a:moveTo>
                  <a:cubicBezTo>
                    <a:pt x="394714" y="-54182"/>
                    <a:pt x="527625" y="40604"/>
                    <a:pt x="785225" y="37749"/>
                  </a:cubicBezTo>
                  <a:lnTo>
                    <a:pt x="751550" y="108735"/>
                  </a:lnTo>
                  <a:cubicBezTo>
                    <a:pt x="558031" y="82938"/>
                    <a:pt x="292117" y="75454"/>
                    <a:pt x="0" y="120892"/>
                  </a:cubicBezTo>
                  <a:lnTo>
                    <a:pt x="12426" y="46313"/>
                  </a:lnTo>
                  <a:close/>
                </a:path>
              </a:pathLst>
            </a:custGeom>
            <a:solidFill>
              <a:srgbClr val="5F8634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0"/>
            <p:cNvSpPr/>
            <p:nvPr/>
          </p:nvSpPr>
          <p:spPr>
            <a:xfrm rot="21004212">
              <a:off x="4492182" y="4313912"/>
              <a:ext cx="840193" cy="349189"/>
            </a:xfrm>
            <a:custGeom>
              <a:avLst/>
              <a:gdLst>
                <a:gd name="connsiteX0" fmla="*/ 0 w 819546"/>
                <a:gd name="connsiteY0" fmla="*/ 0 h 285648"/>
                <a:gd name="connsiteX1" fmla="*/ 819546 w 819546"/>
                <a:gd name="connsiteY1" fmla="*/ 0 h 285648"/>
                <a:gd name="connsiteX2" fmla="*/ 819546 w 819546"/>
                <a:gd name="connsiteY2" fmla="*/ 285648 h 285648"/>
                <a:gd name="connsiteX3" fmla="*/ 0 w 819546"/>
                <a:gd name="connsiteY3" fmla="*/ 285648 h 285648"/>
                <a:gd name="connsiteX4" fmla="*/ 0 w 819546"/>
                <a:gd name="connsiteY4" fmla="*/ 0 h 285648"/>
                <a:gd name="connsiteX0" fmla="*/ 0 w 819546"/>
                <a:gd name="connsiteY0" fmla="*/ 0 h 297503"/>
                <a:gd name="connsiteX1" fmla="*/ 819546 w 819546"/>
                <a:gd name="connsiteY1" fmla="*/ 0 h 297503"/>
                <a:gd name="connsiteX2" fmla="*/ 819546 w 819546"/>
                <a:gd name="connsiteY2" fmla="*/ 285648 h 297503"/>
                <a:gd name="connsiteX3" fmla="*/ 67722 w 819546"/>
                <a:gd name="connsiteY3" fmla="*/ 297503 h 297503"/>
                <a:gd name="connsiteX4" fmla="*/ 0 w 819546"/>
                <a:gd name="connsiteY4" fmla="*/ 0 h 297503"/>
                <a:gd name="connsiteX0" fmla="*/ 0 w 850192"/>
                <a:gd name="connsiteY0" fmla="*/ 0 h 297503"/>
                <a:gd name="connsiteX1" fmla="*/ 819546 w 850192"/>
                <a:gd name="connsiteY1" fmla="*/ 0 h 297503"/>
                <a:gd name="connsiteX2" fmla="*/ 850192 w 850192"/>
                <a:gd name="connsiteY2" fmla="*/ 270075 h 297503"/>
                <a:gd name="connsiteX3" fmla="*/ 67722 w 850192"/>
                <a:gd name="connsiteY3" fmla="*/ 297503 h 297503"/>
                <a:gd name="connsiteX4" fmla="*/ 0 w 850192"/>
                <a:gd name="connsiteY4" fmla="*/ 0 h 297503"/>
                <a:gd name="connsiteX0" fmla="*/ 0 w 850192"/>
                <a:gd name="connsiteY0" fmla="*/ 20657 h 318160"/>
                <a:gd name="connsiteX1" fmla="*/ 781283 w 850192"/>
                <a:gd name="connsiteY1" fmla="*/ 0 h 318160"/>
                <a:gd name="connsiteX2" fmla="*/ 850192 w 850192"/>
                <a:gd name="connsiteY2" fmla="*/ 290732 h 318160"/>
                <a:gd name="connsiteX3" fmla="*/ 67722 w 850192"/>
                <a:gd name="connsiteY3" fmla="*/ 318160 h 318160"/>
                <a:gd name="connsiteX4" fmla="*/ 0 w 850192"/>
                <a:gd name="connsiteY4" fmla="*/ 20657 h 318160"/>
                <a:gd name="connsiteX0" fmla="*/ 0 w 850192"/>
                <a:gd name="connsiteY0" fmla="*/ 29925 h 327428"/>
                <a:gd name="connsiteX1" fmla="*/ 781283 w 850192"/>
                <a:gd name="connsiteY1" fmla="*/ 9268 h 327428"/>
                <a:gd name="connsiteX2" fmla="*/ 850192 w 850192"/>
                <a:gd name="connsiteY2" fmla="*/ 300000 h 327428"/>
                <a:gd name="connsiteX3" fmla="*/ 67722 w 850192"/>
                <a:gd name="connsiteY3" fmla="*/ 327428 h 327428"/>
                <a:gd name="connsiteX4" fmla="*/ 0 w 850192"/>
                <a:gd name="connsiteY4" fmla="*/ 29925 h 327428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92" h="332683">
                  <a:moveTo>
                    <a:pt x="0" y="35180"/>
                  </a:moveTo>
                  <a:cubicBezTo>
                    <a:pt x="223351" y="863"/>
                    <a:pt x="484964" y="-12792"/>
                    <a:pt x="781283" y="14523"/>
                  </a:cubicBezTo>
                  <a:cubicBezTo>
                    <a:pt x="804253" y="111434"/>
                    <a:pt x="839078" y="140622"/>
                    <a:pt x="850192" y="305255"/>
                  </a:cubicBezTo>
                  <a:cubicBezTo>
                    <a:pt x="610026" y="276136"/>
                    <a:pt x="338028" y="269363"/>
                    <a:pt x="67722" y="332683"/>
                  </a:cubicBezTo>
                  <a:cubicBezTo>
                    <a:pt x="57004" y="165796"/>
                    <a:pt x="22574" y="134348"/>
                    <a:pt x="0" y="35180"/>
                  </a:cubicBezTo>
                  <a:close/>
                </a:path>
              </a:pathLst>
            </a:custGeom>
            <a:solidFill>
              <a:srgbClr val="DBFC6E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5" name="Group 174"/>
          <p:cNvGrpSpPr/>
          <p:nvPr/>
        </p:nvGrpSpPr>
        <p:grpSpPr>
          <a:xfrm flipH="1">
            <a:off x="6643036" y="3471067"/>
            <a:ext cx="894098" cy="465671"/>
            <a:chOff x="4487392" y="4325436"/>
            <a:chExt cx="875402" cy="465671"/>
          </a:xfrm>
          <a:effectLst>
            <a:outerShdw dist="38100" dir="5400000" algn="ctr" rotWithShape="0">
              <a:schemeClr val="accent1">
                <a:lumMod val="75000"/>
                <a:alpha val="43000"/>
              </a:schemeClr>
            </a:outerShdw>
          </a:effectLst>
        </p:grpSpPr>
        <p:sp>
          <p:nvSpPr>
            <p:cNvPr id="176" name="Rectangle 60"/>
            <p:cNvSpPr/>
            <p:nvPr/>
          </p:nvSpPr>
          <p:spPr>
            <a:xfrm rot="3504256" flipV="1">
              <a:off x="4362614" y="4566645"/>
              <a:ext cx="349240" cy="99683"/>
            </a:xfrm>
            <a:custGeom>
              <a:avLst/>
              <a:gdLst>
                <a:gd name="connsiteX0" fmla="*/ 0 w 328548"/>
                <a:gd name="connsiteY0" fmla="*/ 0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0 w 328548"/>
                <a:gd name="connsiteY4" fmla="*/ 0 h 67896"/>
                <a:gd name="connsiteX0" fmla="*/ 65857 w 328548"/>
                <a:gd name="connsiteY0" fmla="*/ 14214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65857 w 328548"/>
                <a:gd name="connsiteY4" fmla="*/ 14214 h 67896"/>
                <a:gd name="connsiteX0" fmla="*/ 65857 w 328548"/>
                <a:gd name="connsiteY0" fmla="*/ 14214 h 67896"/>
                <a:gd name="connsiteX1" fmla="*/ 328548 w 328548"/>
                <a:gd name="connsiteY1" fmla="*/ 0 h 67896"/>
                <a:gd name="connsiteX2" fmla="*/ 328548 w 328548"/>
                <a:gd name="connsiteY2" fmla="*/ 67896 h 67896"/>
                <a:gd name="connsiteX3" fmla="*/ 0 w 328548"/>
                <a:gd name="connsiteY3" fmla="*/ 67896 h 67896"/>
                <a:gd name="connsiteX4" fmla="*/ 65857 w 328548"/>
                <a:gd name="connsiteY4" fmla="*/ 14214 h 6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548" h="67896">
                  <a:moveTo>
                    <a:pt x="65857" y="14214"/>
                  </a:moveTo>
                  <a:cubicBezTo>
                    <a:pt x="182706" y="28226"/>
                    <a:pt x="240984" y="4738"/>
                    <a:pt x="328548" y="0"/>
                  </a:cubicBezTo>
                  <a:lnTo>
                    <a:pt x="328548" y="67896"/>
                  </a:lnTo>
                  <a:lnTo>
                    <a:pt x="0" y="67896"/>
                  </a:lnTo>
                  <a:lnTo>
                    <a:pt x="65857" y="14214"/>
                  </a:lnTo>
                  <a:close/>
                </a:path>
              </a:pathLst>
            </a:custGeom>
            <a:solidFill>
              <a:srgbClr val="76B600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59"/>
            <p:cNvSpPr/>
            <p:nvPr/>
          </p:nvSpPr>
          <p:spPr>
            <a:xfrm rot="21017226">
              <a:off x="4569734" y="4566823"/>
              <a:ext cx="793060" cy="158713"/>
            </a:xfrm>
            <a:custGeom>
              <a:avLst/>
              <a:gdLst>
                <a:gd name="connsiteX0" fmla="*/ 0 w 745179"/>
                <a:gd name="connsiteY0" fmla="*/ 0 h 76871"/>
                <a:gd name="connsiteX1" fmla="*/ 745179 w 745179"/>
                <a:gd name="connsiteY1" fmla="*/ 0 h 76871"/>
                <a:gd name="connsiteX2" fmla="*/ 745179 w 745179"/>
                <a:gd name="connsiteY2" fmla="*/ 76871 h 76871"/>
                <a:gd name="connsiteX3" fmla="*/ 0 w 745179"/>
                <a:gd name="connsiteY3" fmla="*/ 76871 h 76871"/>
                <a:gd name="connsiteX4" fmla="*/ 0 w 745179"/>
                <a:gd name="connsiteY4" fmla="*/ 0 h 76871"/>
                <a:gd name="connsiteX0" fmla="*/ 0 w 765708"/>
                <a:gd name="connsiteY0" fmla="*/ 0 h 84761"/>
                <a:gd name="connsiteX1" fmla="*/ 765708 w 765708"/>
                <a:gd name="connsiteY1" fmla="*/ 7890 h 84761"/>
                <a:gd name="connsiteX2" fmla="*/ 765708 w 765708"/>
                <a:gd name="connsiteY2" fmla="*/ 84761 h 84761"/>
                <a:gd name="connsiteX3" fmla="*/ 20529 w 765708"/>
                <a:gd name="connsiteY3" fmla="*/ 84761 h 84761"/>
                <a:gd name="connsiteX4" fmla="*/ 0 w 765708"/>
                <a:gd name="connsiteY4" fmla="*/ 0 h 84761"/>
                <a:gd name="connsiteX0" fmla="*/ 0 w 765708"/>
                <a:gd name="connsiteY0" fmla="*/ 0 h 84761"/>
                <a:gd name="connsiteX1" fmla="*/ 765708 w 765708"/>
                <a:gd name="connsiteY1" fmla="*/ 7890 h 84761"/>
                <a:gd name="connsiteX2" fmla="*/ 732033 w 765708"/>
                <a:gd name="connsiteY2" fmla="*/ 78876 h 84761"/>
                <a:gd name="connsiteX3" fmla="*/ 20529 w 765708"/>
                <a:gd name="connsiteY3" fmla="*/ 84761 h 84761"/>
                <a:gd name="connsiteX4" fmla="*/ 0 w 765708"/>
                <a:gd name="connsiteY4" fmla="*/ 0 h 84761"/>
                <a:gd name="connsiteX0" fmla="*/ 19517 w 785225"/>
                <a:gd name="connsiteY0" fmla="*/ 0 h 91033"/>
                <a:gd name="connsiteX1" fmla="*/ 785225 w 785225"/>
                <a:gd name="connsiteY1" fmla="*/ 7890 h 91033"/>
                <a:gd name="connsiteX2" fmla="*/ 751550 w 785225"/>
                <a:gd name="connsiteY2" fmla="*/ 78876 h 91033"/>
                <a:gd name="connsiteX3" fmla="*/ 0 w 785225"/>
                <a:gd name="connsiteY3" fmla="*/ 91033 h 91033"/>
                <a:gd name="connsiteX4" fmla="*/ 19517 w 785225"/>
                <a:gd name="connsiteY4" fmla="*/ 0 h 91033"/>
                <a:gd name="connsiteX0" fmla="*/ 12426 w 785225"/>
                <a:gd name="connsiteY0" fmla="*/ 8564 h 83143"/>
                <a:gd name="connsiteX1" fmla="*/ 785225 w 785225"/>
                <a:gd name="connsiteY1" fmla="*/ 0 h 83143"/>
                <a:gd name="connsiteX2" fmla="*/ 751550 w 785225"/>
                <a:gd name="connsiteY2" fmla="*/ 70986 h 83143"/>
                <a:gd name="connsiteX3" fmla="*/ 0 w 785225"/>
                <a:gd name="connsiteY3" fmla="*/ 83143 h 83143"/>
                <a:gd name="connsiteX4" fmla="*/ 12426 w 785225"/>
                <a:gd name="connsiteY4" fmla="*/ 8564 h 83143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  <a:gd name="connsiteX0" fmla="*/ 12426 w 785225"/>
                <a:gd name="connsiteY0" fmla="*/ 46313 h 120892"/>
                <a:gd name="connsiteX1" fmla="*/ 785225 w 785225"/>
                <a:gd name="connsiteY1" fmla="*/ 37749 h 120892"/>
                <a:gd name="connsiteX2" fmla="*/ 751550 w 785225"/>
                <a:gd name="connsiteY2" fmla="*/ 108735 h 120892"/>
                <a:gd name="connsiteX3" fmla="*/ 0 w 785225"/>
                <a:gd name="connsiteY3" fmla="*/ 120892 h 120892"/>
                <a:gd name="connsiteX4" fmla="*/ 12426 w 785225"/>
                <a:gd name="connsiteY4" fmla="*/ 46313 h 120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5225" h="120892">
                  <a:moveTo>
                    <a:pt x="12426" y="46313"/>
                  </a:moveTo>
                  <a:cubicBezTo>
                    <a:pt x="394714" y="-54182"/>
                    <a:pt x="527625" y="40604"/>
                    <a:pt x="785225" y="37749"/>
                  </a:cubicBezTo>
                  <a:lnTo>
                    <a:pt x="751550" y="108735"/>
                  </a:lnTo>
                  <a:cubicBezTo>
                    <a:pt x="558031" y="82938"/>
                    <a:pt x="292117" y="75454"/>
                    <a:pt x="0" y="120892"/>
                  </a:cubicBezTo>
                  <a:lnTo>
                    <a:pt x="12426" y="46313"/>
                  </a:lnTo>
                  <a:close/>
                </a:path>
              </a:pathLst>
            </a:custGeom>
            <a:solidFill>
              <a:srgbClr val="5F8634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Rectangle 10"/>
            <p:cNvSpPr/>
            <p:nvPr/>
          </p:nvSpPr>
          <p:spPr>
            <a:xfrm rot="21004212">
              <a:off x="4491106" y="4325436"/>
              <a:ext cx="840193" cy="342907"/>
            </a:xfrm>
            <a:custGeom>
              <a:avLst/>
              <a:gdLst>
                <a:gd name="connsiteX0" fmla="*/ 0 w 819546"/>
                <a:gd name="connsiteY0" fmla="*/ 0 h 285648"/>
                <a:gd name="connsiteX1" fmla="*/ 819546 w 819546"/>
                <a:gd name="connsiteY1" fmla="*/ 0 h 285648"/>
                <a:gd name="connsiteX2" fmla="*/ 819546 w 819546"/>
                <a:gd name="connsiteY2" fmla="*/ 285648 h 285648"/>
                <a:gd name="connsiteX3" fmla="*/ 0 w 819546"/>
                <a:gd name="connsiteY3" fmla="*/ 285648 h 285648"/>
                <a:gd name="connsiteX4" fmla="*/ 0 w 819546"/>
                <a:gd name="connsiteY4" fmla="*/ 0 h 285648"/>
                <a:gd name="connsiteX0" fmla="*/ 0 w 819546"/>
                <a:gd name="connsiteY0" fmla="*/ 0 h 297503"/>
                <a:gd name="connsiteX1" fmla="*/ 819546 w 819546"/>
                <a:gd name="connsiteY1" fmla="*/ 0 h 297503"/>
                <a:gd name="connsiteX2" fmla="*/ 819546 w 819546"/>
                <a:gd name="connsiteY2" fmla="*/ 285648 h 297503"/>
                <a:gd name="connsiteX3" fmla="*/ 67722 w 819546"/>
                <a:gd name="connsiteY3" fmla="*/ 297503 h 297503"/>
                <a:gd name="connsiteX4" fmla="*/ 0 w 819546"/>
                <a:gd name="connsiteY4" fmla="*/ 0 h 297503"/>
                <a:gd name="connsiteX0" fmla="*/ 0 w 850192"/>
                <a:gd name="connsiteY0" fmla="*/ 0 h 297503"/>
                <a:gd name="connsiteX1" fmla="*/ 819546 w 850192"/>
                <a:gd name="connsiteY1" fmla="*/ 0 h 297503"/>
                <a:gd name="connsiteX2" fmla="*/ 850192 w 850192"/>
                <a:gd name="connsiteY2" fmla="*/ 270075 h 297503"/>
                <a:gd name="connsiteX3" fmla="*/ 67722 w 850192"/>
                <a:gd name="connsiteY3" fmla="*/ 297503 h 297503"/>
                <a:gd name="connsiteX4" fmla="*/ 0 w 850192"/>
                <a:gd name="connsiteY4" fmla="*/ 0 h 297503"/>
                <a:gd name="connsiteX0" fmla="*/ 0 w 850192"/>
                <a:gd name="connsiteY0" fmla="*/ 20657 h 318160"/>
                <a:gd name="connsiteX1" fmla="*/ 781283 w 850192"/>
                <a:gd name="connsiteY1" fmla="*/ 0 h 318160"/>
                <a:gd name="connsiteX2" fmla="*/ 850192 w 850192"/>
                <a:gd name="connsiteY2" fmla="*/ 290732 h 318160"/>
                <a:gd name="connsiteX3" fmla="*/ 67722 w 850192"/>
                <a:gd name="connsiteY3" fmla="*/ 318160 h 318160"/>
                <a:gd name="connsiteX4" fmla="*/ 0 w 850192"/>
                <a:gd name="connsiteY4" fmla="*/ 20657 h 318160"/>
                <a:gd name="connsiteX0" fmla="*/ 0 w 850192"/>
                <a:gd name="connsiteY0" fmla="*/ 29925 h 327428"/>
                <a:gd name="connsiteX1" fmla="*/ 781283 w 850192"/>
                <a:gd name="connsiteY1" fmla="*/ 9268 h 327428"/>
                <a:gd name="connsiteX2" fmla="*/ 850192 w 850192"/>
                <a:gd name="connsiteY2" fmla="*/ 300000 h 327428"/>
                <a:gd name="connsiteX3" fmla="*/ 67722 w 850192"/>
                <a:gd name="connsiteY3" fmla="*/ 327428 h 327428"/>
                <a:gd name="connsiteX4" fmla="*/ 0 w 850192"/>
                <a:gd name="connsiteY4" fmla="*/ 29925 h 327428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  <a:gd name="connsiteX0" fmla="*/ 0 w 850192"/>
                <a:gd name="connsiteY0" fmla="*/ 35180 h 332683"/>
                <a:gd name="connsiteX1" fmla="*/ 781283 w 850192"/>
                <a:gd name="connsiteY1" fmla="*/ 14523 h 332683"/>
                <a:gd name="connsiteX2" fmla="*/ 850192 w 850192"/>
                <a:gd name="connsiteY2" fmla="*/ 305255 h 332683"/>
                <a:gd name="connsiteX3" fmla="*/ 67722 w 850192"/>
                <a:gd name="connsiteY3" fmla="*/ 332683 h 332683"/>
                <a:gd name="connsiteX4" fmla="*/ 0 w 850192"/>
                <a:gd name="connsiteY4" fmla="*/ 35180 h 332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92" h="332683">
                  <a:moveTo>
                    <a:pt x="0" y="35180"/>
                  </a:moveTo>
                  <a:cubicBezTo>
                    <a:pt x="223351" y="863"/>
                    <a:pt x="484964" y="-12792"/>
                    <a:pt x="781283" y="14523"/>
                  </a:cubicBezTo>
                  <a:cubicBezTo>
                    <a:pt x="804253" y="111434"/>
                    <a:pt x="839078" y="140622"/>
                    <a:pt x="850192" y="305255"/>
                  </a:cubicBezTo>
                  <a:cubicBezTo>
                    <a:pt x="610026" y="276136"/>
                    <a:pt x="338028" y="269363"/>
                    <a:pt x="67722" y="332683"/>
                  </a:cubicBezTo>
                  <a:cubicBezTo>
                    <a:pt x="57004" y="165796"/>
                    <a:pt x="22574" y="134348"/>
                    <a:pt x="0" y="35180"/>
                  </a:cubicBezTo>
                  <a:close/>
                </a:path>
              </a:pathLst>
            </a:custGeom>
            <a:solidFill>
              <a:srgbClr val="DBFC6E"/>
            </a:solidFill>
            <a:ln>
              <a:solidFill>
                <a:srgbClr val="0067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9" name="Oval 178"/>
          <p:cNvSpPr/>
          <p:nvPr/>
        </p:nvSpPr>
        <p:spPr>
          <a:xfrm>
            <a:off x="5583479" y="3784668"/>
            <a:ext cx="978234" cy="602638"/>
          </a:xfrm>
          <a:prstGeom prst="ellipse">
            <a:avLst/>
          </a:prstGeom>
          <a:solidFill>
            <a:srgbClr val="71AACD"/>
          </a:solidFill>
          <a:ln>
            <a:solidFill>
              <a:srgbClr val="002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0" name="Group 179"/>
          <p:cNvGrpSpPr/>
          <p:nvPr/>
        </p:nvGrpSpPr>
        <p:grpSpPr>
          <a:xfrm>
            <a:off x="5450509" y="3330435"/>
            <a:ext cx="1230148" cy="495148"/>
            <a:chOff x="5519806" y="1030818"/>
            <a:chExt cx="1160565" cy="432993"/>
          </a:xfrm>
        </p:grpSpPr>
        <p:sp>
          <p:nvSpPr>
            <p:cNvPr id="181" name="Manual Operation 15"/>
            <p:cNvSpPr/>
            <p:nvPr/>
          </p:nvSpPr>
          <p:spPr>
            <a:xfrm>
              <a:off x="5557984" y="1030818"/>
              <a:ext cx="1084470" cy="395705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2097"/>
                <a:gd name="connsiteX1" fmla="*/ 10000 w 10000"/>
                <a:gd name="connsiteY1" fmla="*/ 0 h 12097"/>
                <a:gd name="connsiteX2" fmla="*/ 8000 w 10000"/>
                <a:gd name="connsiteY2" fmla="*/ 10000 h 12097"/>
                <a:gd name="connsiteX3" fmla="*/ 241 w 10000"/>
                <a:gd name="connsiteY3" fmla="*/ 12097 h 12097"/>
                <a:gd name="connsiteX4" fmla="*/ 0 w 10000"/>
                <a:gd name="connsiteY4" fmla="*/ 0 h 12097"/>
                <a:gd name="connsiteX0" fmla="*/ 0 w 10315"/>
                <a:gd name="connsiteY0" fmla="*/ 0 h 12097"/>
                <a:gd name="connsiteX1" fmla="*/ 10000 w 10315"/>
                <a:gd name="connsiteY1" fmla="*/ 0 h 12097"/>
                <a:gd name="connsiteX2" fmla="*/ 10315 w 10315"/>
                <a:gd name="connsiteY2" fmla="*/ 11311 h 12097"/>
                <a:gd name="connsiteX3" fmla="*/ 241 w 10315"/>
                <a:gd name="connsiteY3" fmla="*/ 12097 h 12097"/>
                <a:gd name="connsiteX4" fmla="*/ 0 w 10315"/>
                <a:gd name="connsiteY4" fmla="*/ 0 h 12097"/>
                <a:gd name="connsiteX0" fmla="*/ 0 w 12222"/>
                <a:gd name="connsiteY0" fmla="*/ 524 h 12621"/>
                <a:gd name="connsiteX1" fmla="*/ 12222 w 12222"/>
                <a:gd name="connsiteY1" fmla="*/ 0 h 12621"/>
                <a:gd name="connsiteX2" fmla="*/ 10315 w 12222"/>
                <a:gd name="connsiteY2" fmla="*/ 11835 h 12621"/>
                <a:gd name="connsiteX3" fmla="*/ 241 w 12222"/>
                <a:gd name="connsiteY3" fmla="*/ 12621 h 12621"/>
                <a:gd name="connsiteX4" fmla="*/ 0 w 12222"/>
                <a:gd name="connsiteY4" fmla="*/ 524 h 12621"/>
                <a:gd name="connsiteX0" fmla="*/ 0 w 13148"/>
                <a:gd name="connsiteY0" fmla="*/ 524 h 12621"/>
                <a:gd name="connsiteX1" fmla="*/ 13148 w 13148"/>
                <a:gd name="connsiteY1" fmla="*/ 0 h 12621"/>
                <a:gd name="connsiteX2" fmla="*/ 11241 w 13148"/>
                <a:gd name="connsiteY2" fmla="*/ 11835 h 12621"/>
                <a:gd name="connsiteX3" fmla="*/ 1167 w 13148"/>
                <a:gd name="connsiteY3" fmla="*/ 12621 h 12621"/>
                <a:gd name="connsiteX4" fmla="*/ 0 w 13148"/>
                <a:gd name="connsiteY4" fmla="*/ 524 h 12621"/>
                <a:gd name="connsiteX0" fmla="*/ 0 w 13148"/>
                <a:gd name="connsiteY0" fmla="*/ 2044 h 14141"/>
                <a:gd name="connsiteX1" fmla="*/ 13148 w 13148"/>
                <a:gd name="connsiteY1" fmla="*/ 1520 h 14141"/>
                <a:gd name="connsiteX2" fmla="*/ 11241 w 13148"/>
                <a:gd name="connsiteY2" fmla="*/ 13355 h 14141"/>
                <a:gd name="connsiteX3" fmla="*/ 1167 w 13148"/>
                <a:gd name="connsiteY3" fmla="*/ 14141 h 14141"/>
                <a:gd name="connsiteX4" fmla="*/ 0 w 13148"/>
                <a:gd name="connsiteY4" fmla="*/ 2044 h 14141"/>
                <a:gd name="connsiteX0" fmla="*/ 0 w 13611"/>
                <a:gd name="connsiteY0" fmla="*/ 2208 h 13781"/>
                <a:gd name="connsiteX1" fmla="*/ 13611 w 13611"/>
                <a:gd name="connsiteY1" fmla="*/ 1160 h 13781"/>
                <a:gd name="connsiteX2" fmla="*/ 11704 w 13611"/>
                <a:gd name="connsiteY2" fmla="*/ 12995 h 13781"/>
                <a:gd name="connsiteX3" fmla="*/ 1630 w 13611"/>
                <a:gd name="connsiteY3" fmla="*/ 13781 h 13781"/>
                <a:gd name="connsiteX4" fmla="*/ 0 w 13611"/>
                <a:gd name="connsiteY4" fmla="*/ 2208 h 13781"/>
                <a:gd name="connsiteX0" fmla="*/ 0 w 13611"/>
                <a:gd name="connsiteY0" fmla="*/ 2208 h 13781"/>
                <a:gd name="connsiteX1" fmla="*/ 13611 w 13611"/>
                <a:gd name="connsiteY1" fmla="*/ 1160 h 13781"/>
                <a:gd name="connsiteX2" fmla="*/ 11704 w 13611"/>
                <a:gd name="connsiteY2" fmla="*/ 12995 h 13781"/>
                <a:gd name="connsiteX3" fmla="*/ 1630 w 13611"/>
                <a:gd name="connsiteY3" fmla="*/ 13781 h 13781"/>
                <a:gd name="connsiteX4" fmla="*/ 0 w 13611"/>
                <a:gd name="connsiteY4" fmla="*/ 2208 h 13781"/>
                <a:gd name="connsiteX0" fmla="*/ 0 w 13611"/>
                <a:gd name="connsiteY0" fmla="*/ 2208 h 14043"/>
                <a:gd name="connsiteX1" fmla="*/ 13611 w 13611"/>
                <a:gd name="connsiteY1" fmla="*/ 1160 h 14043"/>
                <a:gd name="connsiteX2" fmla="*/ 11704 w 13611"/>
                <a:gd name="connsiteY2" fmla="*/ 12995 h 14043"/>
                <a:gd name="connsiteX3" fmla="*/ 1074 w 13611"/>
                <a:gd name="connsiteY3" fmla="*/ 14043 h 14043"/>
                <a:gd name="connsiteX4" fmla="*/ 0 w 13611"/>
                <a:gd name="connsiteY4" fmla="*/ 2208 h 14043"/>
                <a:gd name="connsiteX0" fmla="*/ 0 w 13611"/>
                <a:gd name="connsiteY0" fmla="*/ 2208 h 14043"/>
                <a:gd name="connsiteX1" fmla="*/ 13611 w 13611"/>
                <a:gd name="connsiteY1" fmla="*/ 1160 h 14043"/>
                <a:gd name="connsiteX2" fmla="*/ 11704 w 13611"/>
                <a:gd name="connsiteY2" fmla="*/ 12995 h 14043"/>
                <a:gd name="connsiteX3" fmla="*/ 1074 w 13611"/>
                <a:gd name="connsiteY3" fmla="*/ 14043 h 14043"/>
                <a:gd name="connsiteX4" fmla="*/ 0 w 13611"/>
                <a:gd name="connsiteY4" fmla="*/ 2208 h 14043"/>
                <a:gd name="connsiteX0" fmla="*/ 0 w 13611"/>
                <a:gd name="connsiteY0" fmla="*/ 2208 h 14043"/>
                <a:gd name="connsiteX1" fmla="*/ 13611 w 13611"/>
                <a:gd name="connsiteY1" fmla="*/ 1160 h 14043"/>
                <a:gd name="connsiteX2" fmla="*/ 11889 w 13611"/>
                <a:gd name="connsiteY2" fmla="*/ 13519 h 14043"/>
                <a:gd name="connsiteX3" fmla="*/ 1074 w 13611"/>
                <a:gd name="connsiteY3" fmla="*/ 14043 h 14043"/>
                <a:gd name="connsiteX4" fmla="*/ 0 w 13611"/>
                <a:gd name="connsiteY4" fmla="*/ 2208 h 14043"/>
                <a:gd name="connsiteX0" fmla="*/ 0 w 13611"/>
                <a:gd name="connsiteY0" fmla="*/ 2208 h 14043"/>
                <a:gd name="connsiteX1" fmla="*/ 13611 w 13611"/>
                <a:gd name="connsiteY1" fmla="*/ 1160 h 14043"/>
                <a:gd name="connsiteX2" fmla="*/ 11889 w 13611"/>
                <a:gd name="connsiteY2" fmla="*/ 13519 h 14043"/>
                <a:gd name="connsiteX3" fmla="*/ 1074 w 13611"/>
                <a:gd name="connsiteY3" fmla="*/ 14043 h 14043"/>
                <a:gd name="connsiteX4" fmla="*/ 0 w 13611"/>
                <a:gd name="connsiteY4" fmla="*/ 2208 h 14043"/>
                <a:gd name="connsiteX0" fmla="*/ 0 w 13611"/>
                <a:gd name="connsiteY0" fmla="*/ 2208 h 14305"/>
                <a:gd name="connsiteX1" fmla="*/ 13611 w 13611"/>
                <a:gd name="connsiteY1" fmla="*/ 1160 h 14305"/>
                <a:gd name="connsiteX2" fmla="*/ 11889 w 13611"/>
                <a:gd name="connsiteY2" fmla="*/ 13519 h 14305"/>
                <a:gd name="connsiteX3" fmla="*/ 1074 w 13611"/>
                <a:gd name="connsiteY3" fmla="*/ 14305 h 14305"/>
                <a:gd name="connsiteX4" fmla="*/ 0 w 13611"/>
                <a:gd name="connsiteY4" fmla="*/ 2208 h 14305"/>
                <a:gd name="connsiteX0" fmla="*/ 0 w 13611"/>
                <a:gd name="connsiteY0" fmla="*/ 2208 h 14305"/>
                <a:gd name="connsiteX1" fmla="*/ 13611 w 13611"/>
                <a:gd name="connsiteY1" fmla="*/ 1160 h 14305"/>
                <a:gd name="connsiteX2" fmla="*/ 11889 w 13611"/>
                <a:gd name="connsiteY2" fmla="*/ 13519 h 14305"/>
                <a:gd name="connsiteX3" fmla="*/ 1074 w 13611"/>
                <a:gd name="connsiteY3" fmla="*/ 14305 h 14305"/>
                <a:gd name="connsiteX4" fmla="*/ 0 w 13611"/>
                <a:gd name="connsiteY4" fmla="*/ 2208 h 14305"/>
                <a:gd name="connsiteX0" fmla="*/ 0 w 13611"/>
                <a:gd name="connsiteY0" fmla="*/ 2208 h 14305"/>
                <a:gd name="connsiteX1" fmla="*/ 13611 w 13611"/>
                <a:gd name="connsiteY1" fmla="*/ 1160 h 14305"/>
                <a:gd name="connsiteX2" fmla="*/ 11889 w 13611"/>
                <a:gd name="connsiteY2" fmla="*/ 13519 h 14305"/>
                <a:gd name="connsiteX3" fmla="*/ 1074 w 13611"/>
                <a:gd name="connsiteY3" fmla="*/ 14305 h 14305"/>
                <a:gd name="connsiteX4" fmla="*/ 0 w 13611"/>
                <a:gd name="connsiteY4" fmla="*/ 2208 h 14305"/>
                <a:gd name="connsiteX0" fmla="*/ 0 w 13796"/>
                <a:gd name="connsiteY0" fmla="*/ 1904 h 14001"/>
                <a:gd name="connsiteX1" fmla="*/ 13796 w 13796"/>
                <a:gd name="connsiteY1" fmla="*/ 1905 h 14001"/>
                <a:gd name="connsiteX2" fmla="*/ 11889 w 13796"/>
                <a:gd name="connsiteY2" fmla="*/ 13215 h 14001"/>
                <a:gd name="connsiteX3" fmla="*/ 1074 w 13796"/>
                <a:gd name="connsiteY3" fmla="*/ 14001 h 14001"/>
                <a:gd name="connsiteX4" fmla="*/ 0 w 13796"/>
                <a:gd name="connsiteY4" fmla="*/ 1904 h 14001"/>
                <a:gd name="connsiteX0" fmla="*/ 0 w 13796"/>
                <a:gd name="connsiteY0" fmla="*/ 2365 h 14462"/>
                <a:gd name="connsiteX1" fmla="*/ 13796 w 13796"/>
                <a:gd name="connsiteY1" fmla="*/ 2366 h 14462"/>
                <a:gd name="connsiteX2" fmla="*/ 11889 w 13796"/>
                <a:gd name="connsiteY2" fmla="*/ 13676 h 14462"/>
                <a:gd name="connsiteX3" fmla="*/ 1074 w 13796"/>
                <a:gd name="connsiteY3" fmla="*/ 14462 h 14462"/>
                <a:gd name="connsiteX4" fmla="*/ 0 w 13796"/>
                <a:gd name="connsiteY4" fmla="*/ 2365 h 14462"/>
                <a:gd name="connsiteX0" fmla="*/ 0 w 14166"/>
                <a:gd name="connsiteY0" fmla="*/ 2276 h 14635"/>
                <a:gd name="connsiteX1" fmla="*/ 14166 w 14166"/>
                <a:gd name="connsiteY1" fmla="*/ 2539 h 14635"/>
                <a:gd name="connsiteX2" fmla="*/ 12259 w 14166"/>
                <a:gd name="connsiteY2" fmla="*/ 13849 h 14635"/>
                <a:gd name="connsiteX3" fmla="*/ 1444 w 14166"/>
                <a:gd name="connsiteY3" fmla="*/ 14635 h 14635"/>
                <a:gd name="connsiteX4" fmla="*/ 0 w 14166"/>
                <a:gd name="connsiteY4" fmla="*/ 2276 h 14635"/>
                <a:gd name="connsiteX0" fmla="*/ 0 w 14166"/>
                <a:gd name="connsiteY0" fmla="*/ 2276 h 14635"/>
                <a:gd name="connsiteX1" fmla="*/ 14166 w 14166"/>
                <a:gd name="connsiteY1" fmla="*/ 2539 h 14635"/>
                <a:gd name="connsiteX2" fmla="*/ 12444 w 14166"/>
                <a:gd name="connsiteY2" fmla="*/ 14373 h 14635"/>
                <a:gd name="connsiteX3" fmla="*/ 1444 w 14166"/>
                <a:gd name="connsiteY3" fmla="*/ 14635 h 14635"/>
                <a:gd name="connsiteX4" fmla="*/ 0 w 14166"/>
                <a:gd name="connsiteY4" fmla="*/ 2276 h 14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66" h="14635">
                  <a:moveTo>
                    <a:pt x="0" y="2276"/>
                  </a:moveTo>
                  <a:cubicBezTo>
                    <a:pt x="7161" y="-2094"/>
                    <a:pt x="11450" y="879"/>
                    <a:pt x="14166" y="2539"/>
                  </a:cubicBezTo>
                  <a:lnTo>
                    <a:pt x="12444" y="14373"/>
                  </a:lnTo>
                  <a:cubicBezTo>
                    <a:pt x="9024" y="11927"/>
                    <a:pt x="4679" y="12363"/>
                    <a:pt x="1444" y="14635"/>
                  </a:cubicBezTo>
                  <a:cubicBezTo>
                    <a:pt x="901" y="10865"/>
                    <a:pt x="1191" y="8405"/>
                    <a:pt x="0" y="2276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/>
            <p:cNvSpPr/>
            <p:nvPr/>
          </p:nvSpPr>
          <p:spPr>
            <a:xfrm>
              <a:off x="5519806" y="1044581"/>
              <a:ext cx="120992" cy="115098"/>
            </a:xfrm>
            <a:prstGeom prst="ellipse">
              <a:avLst/>
            </a:prstGeom>
            <a:solidFill>
              <a:srgbClr val="68AC97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/>
            <p:cNvSpPr/>
            <p:nvPr/>
          </p:nvSpPr>
          <p:spPr>
            <a:xfrm>
              <a:off x="5617205" y="1348235"/>
              <a:ext cx="120992" cy="115098"/>
            </a:xfrm>
            <a:prstGeom prst="ellipse">
              <a:avLst/>
            </a:prstGeom>
            <a:solidFill>
              <a:srgbClr val="68AC97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6559379" y="1054584"/>
              <a:ext cx="120992" cy="115098"/>
            </a:xfrm>
            <a:prstGeom prst="ellipse">
              <a:avLst/>
            </a:prstGeom>
            <a:solidFill>
              <a:srgbClr val="68AC97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6458363" y="1348713"/>
              <a:ext cx="120992" cy="115098"/>
            </a:xfrm>
            <a:prstGeom prst="ellipse">
              <a:avLst/>
            </a:prstGeom>
            <a:solidFill>
              <a:srgbClr val="68AC97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/>
            <p:cNvSpPr/>
            <p:nvPr/>
          </p:nvSpPr>
          <p:spPr>
            <a:xfrm>
              <a:off x="5546142" y="1074445"/>
              <a:ext cx="58124" cy="57325"/>
            </a:xfrm>
            <a:prstGeom prst="ellipse">
              <a:avLst/>
            </a:prstGeom>
            <a:solidFill>
              <a:srgbClr val="2B48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/>
            <p:cNvSpPr/>
            <p:nvPr/>
          </p:nvSpPr>
          <p:spPr>
            <a:xfrm>
              <a:off x="5651099" y="1377800"/>
              <a:ext cx="58124" cy="57325"/>
            </a:xfrm>
            <a:prstGeom prst="ellipse">
              <a:avLst/>
            </a:prstGeom>
            <a:solidFill>
              <a:srgbClr val="2B48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/>
            <p:cNvSpPr/>
            <p:nvPr/>
          </p:nvSpPr>
          <p:spPr>
            <a:xfrm>
              <a:off x="6591890" y="1083470"/>
              <a:ext cx="58124" cy="57325"/>
            </a:xfrm>
            <a:prstGeom prst="ellipse">
              <a:avLst/>
            </a:prstGeom>
            <a:solidFill>
              <a:srgbClr val="2B48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6492316" y="1384472"/>
              <a:ext cx="58124" cy="57325"/>
            </a:xfrm>
            <a:prstGeom prst="ellipse">
              <a:avLst/>
            </a:prstGeom>
            <a:solidFill>
              <a:srgbClr val="2B48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0" name="TextBox 189"/>
          <p:cNvSpPr txBox="1"/>
          <p:nvPr/>
        </p:nvSpPr>
        <p:spPr>
          <a:xfrm rot="20745131">
            <a:off x="4615862" y="3407279"/>
            <a:ext cx="83812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i="1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Upload</a:t>
            </a:r>
            <a:endParaRPr lang="en-US" sz="13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191" name="TextBox 190"/>
          <p:cNvSpPr txBox="1"/>
          <p:nvPr/>
        </p:nvSpPr>
        <p:spPr>
          <a:xfrm rot="521128">
            <a:off x="6653186" y="3461062"/>
            <a:ext cx="92185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i="1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Webcast</a:t>
            </a:r>
            <a:endParaRPr lang="en-US" sz="13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192" name="TextBox 191"/>
          <p:cNvSpPr txBox="1"/>
          <p:nvPr/>
        </p:nvSpPr>
        <p:spPr>
          <a:xfrm rot="172780">
            <a:off x="5625599" y="3293897"/>
            <a:ext cx="999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rgbClr val="1C4C3B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rPr>
              <a:t>HOME</a:t>
            </a:r>
            <a:endParaRPr lang="en-US" sz="2400" dirty="0">
              <a:ln>
                <a:solidFill>
                  <a:srgbClr val="1C4C3B"/>
                </a:solidFill>
              </a:ln>
              <a:solidFill>
                <a:schemeClr val="bg1"/>
              </a:solidFill>
              <a:latin typeface="Matryoshka" charset="0"/>
              <a:ea typeface="Matryoshka" charset="0"/>
              <a:cs typeface="Matryoshka" charset="0"/>
            </a:endParaRPr>
          </a:p>
        </p:txBody>
      </p:sp>
      <p:sp>
        <p:nvSpPr>
          <p:cNvPr id="193" name="Oval 192"/>
          <p:cNvSpPr/>
          <p:nvPr/>
        </p:nvSpPr>
        <p:spPr>
          <a:xfrm>
            <a:off x="5797540" y="3948885"/>
            <a:ext cx="544275" cy="303596"/>
          </a:xfrm>
          <a:prstGeom prst="ellipse">
            <a:avLst/>
          </a:prstGeom>
          <a:solidFill>
            <a:srgbClr val="528674"/>
          </a:solidFill>
          <a:ln>
            <a:solidFill>
              <a:srgbClr val="3B62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Delay 38"/>
          <p:cNvSpPr/>
          <p:nvPr/>
        </p:nvSpPr>
        <p:spPr>
          <a:xfrm rot="16200000">
            <a:off x="5848230" y="3726397"/>
            <a:ext cx="437232" cy="494198"/>
          </a:xfrm>
          <a:custGeom>
            <a:avLst/>
            <a:gdLst>
              <a:gd name="connsiteX0" fmla="*/ 0 w 381632"/>
              <a:gd name="connsiteY0" fmla="*/ 0 h 451684"/>
              <a:gd name="connsiteX1" fmla="*/ 190816 w 381632"/>
              <a:gd name="connsiteY1" fmla="*/ 0 h 451684"/>
              <a:gd name="connsiteX2" fmla="*/ 381632 w 381632"/>
              <a:gd name="connsiteY2" fmla="*/ 225842 h 451684"/>
              <a:gd name="connsiteX3" fmla="*/ 190816 w 381632"/>
              <a:gd name="connsiteY3" fmla="*/ 451684 h 451684"/>
              <a:gd name="connsiteX4" fmla="*/ 0 w 381632"/>
              <a:gd name="connsiteY4" fmla="*/ 451684 h 451684"/>
              <a:gd name="connsiteX5" fmla="*/ 0 w 381632"/>
              <a:gd name="connsiteY5" fmla="*/ 0 h 451684"/>
              <a:gd name="connsiteX0" fmla="*/ 56444 w 438076"/>
              <a:gd name="connsiteY0" fmla="*/ 0 h 451684"/>
              <a:gd name="connsiteX1" fmla="*/ 247260 w 438076"/>
              <a:gd name="connsiteY1" fmla="*/ 0 h 451684"/>
              <a:gd name="connsiteX2" fmla="*/ 438076 w 438076"/>
              <a:gd name="connsiteY2" fmla="*/ 225842 h 451684"/>
              <a:gd name="connsiteX3" fmla="*/ 247260 w 438076"/>
              <a:gd name="connsiteY3" fmla="*/ 451684 h 451684"/>
              <a:gd name="connsiteX4" fmla="*/ 56444 w 438076"/>
              <a:gd name="connsiteY4" fmla="*/ 451684 h 451684"/>
              <a:gd name="connsiteX5" fmla="*/ 56444 w 438076"/>
              <a:gd name="connsiteY5" fmla="*/ 0 h 451684"/>
              <a:gd name="connsiteX0" fmla="*/ 85987 w 467619"/>
              <a:gd name="connsiteY0" fmla="*/ 0 h 451684"/>
              <a:gd name="connsiteX1" fmla="*/ 276803 w 467619"/>
              <a:gd name="connsiteY1" fmla="*/ 0 h 451684"/>
              <a:gd name="connsiteX2" fmla="*/ 467619 w 467619"/>
              <a:gd name="connsiteY2" fmla="*/ 225842 h 451684"/>
              <a:gd name="connsiteX3" fmla="*/ 276803 w 467619"/>
              <a:gd name="connsiteY3" fmla="*/ 451684 h 451684"/>
              <a:gd name="connsiteX4" fmla="*/ 85987 w 467619"/>
              <a:gd name="connsiteY4" fmla="*/ 451684 h 451684"/>
              <a:gd name="connsiteX5" fmla="*/ 85987 w 467619"/>
              <a:gd name="connsiteY5" fmla="*/ 0 h 451684"/>
              <a:gd name="connsiteX0" fmla="*/ 82673 w 464305"/>
              <a:gd name="connsiteY0" fmla="*/ 0 h 451684"/>
              <a:gd name="connsiteX1" fmla="*/ 273489 w 464305"/>
              <a:gd name="connsiteY1" fmla="*/ 0 h 451684"/>
              <a:gd name="connsiteX2" fmla="*/ 464305 w 464305"/>
              <a:gd name="connsiteY2" fmla="*/ 225842 h 451684"/>
              <a:gd name="connsiteX3" fmla="*/ 273489 w 464305"/>
              <a:gd name="connsiteY3" fmla="*/ 451684 h 451684"/>
              <a:gd name="connsiteX4" fmla="*/ 82673 w 464305"/>
              <a:gd name="connsiteY4" fmla="*/ 451684 h 451684"/>
              <a:gd name="connsiteX5" fmla="*/ 82673 w 464305"/>
              <a:gd name="connsiteY5" fmla="*/ 0 h 451684"/>
              <a:gd name="connsiteX0" fmla="*/ 82673 w 472772"/>
              <a:gd name="connsiteY0" fmla="*/ 0 h 451684"/>
              <a:gd name="connsiteX1" fmla="*/ 273489 w 472772"/>
              <a:gd name="connsiteY1" fmla="*/ 0 h 451684"/>
              <a:gd name="connsiteX2" fmla="*/ 472772 w 472772"/>
              <a:gd name="connsiteY2" fmla="*/ 217378 h 451684"/>
              <a:gd name="connsiteX3" fmla="*/ 273489 w 472772"/>
              <a:gd name="connsiteY3" fmla="*/ 451684 h 451684"/>
              <a:gd name="connsiteX4" fmla="*/ 82673 w 472772"/>
              <a:gd name="connsiteY4" fmla="*/ 451684 h 451684"/>
              <a:gd name="connsiteX5" fmla="*/ 82673 w 472772"/>
              <a:gd name="connsiteY5" fmla="*/ 0 h 451684"/>
              <a:gd name="connsiteX0" fmla="*/ 111859 w 449757"/>
              <a:gd name="connsiteY0" fmla="*/ 0 h 451684"/>
              <a:gd name="connsiteX1" fmla="*/ 250474 w 449757"/>
              <a:gd name="connsiteY1" fmla="*/ 0 h 451684"/>
              <a:gd name="connsiteX2" fmla="*/ 449757 w 449757"/>
              <a:gd name="connsiteY2" fmla="*/ 217378 h 451684"/>
              <a:gd name="connsiteX3" fmla="*/ 250474 w 449757"/>
              <a:gd name="connsiteY3" fmla="*/ 451684 h 451684"/>
              <a:gd name="connsiteX4" fmla="*/ 59658 w 449757"/>
              <a:gd name="connsiteY4" fmla="*/ 451684 h 451684"/>
              <a:gd name="connsiteX5" fmla="*/ 111859 w 449757"/>
              <a:gd name="connsiteY5" fmla="*/ 0 h 451684"/>
              <a:gd name="connsiteX0" fmla="*/ 82673 w 420571"/>
              <a:gd name="connsiteY0" fmla="*/ 0 h 451687"/>
              <a:gd name="connsiteX1" fmla="*/ 221288 w 420571"/>
              <a:gd name="connsiteY1" fmla="*/ 0 h 451687"/>
              <a:gd name="connsiteX2" fmla="*/ 420571 w 420571"/>
              <a:gd name="connsiteY2" fmla="*/ 217378 h 451687"/>
              <a:gd name="connsiteX3" fmla="*/ 221288 w 420571"/>
              <a:gd name="connsiteY3" fmla="*/ 451684 h 451687"/>
              <a:gd name="connsiteX4" fmla="*/ 82671 w 420571"/>
              <a:gd name="connsiteY4" fmla="*/ 451687 h 451687"/>
              <a:gd name="connsiteX5" fmla="*/ 82673 w 420571"/>
              <a:gd name="connsiteY5" fmla="*/ 0 h 451687"/>
              <a:gd name="connsiteX0" fmla="*/ 106725 w 444623"/>
              <a:gd name="connsiteY0" fmla="*/ 0 h 451687"/>
              <a:gd name="connsiteX1" fmla="*/ 245340 w 444623"/>
              <a:gd name="connsiteY1" fmla="*/ 0 h 451687"/>
              <a:gd name="connsiteX2" fmla="*/ 444623 w 444623"/>
              <a:gd name="connsiteY2" fmla="*/ 217378 h 451687"/>
              <a:gd name="connsiteX3" fmla="*/ 245340 w 444623"/>
              <a:gd name="connsiteY3" fmla="*/ 451684 h 451687"/>
              <a:gd name="connsiteX4" fmla="*/ 106723 w 444623"/>
              <a:gd name="connsiteY4" fmla="*/ 451687 h 451687"/>
              <a:gd name="connsiteX5" fmla="*/ 106725 w 444623"/>
              <a:gd name="connsiteY5" fmla="*/ 0 h 451687"/>
              <a:gd name="connsiteX0" fmla="*/ 114061 w 451959"/>
              <a:gd name="connsiteY0" fmla="*/ 0 h 451687"/>
              <a:gd name="connsiteX1" fmla="*/ 252676 w 451959"/>
              <a:gd name="connsiteY1" fmla="*/ 0 h 451687"/>
              <a:gd name="connsiteX2" fmla="*/ 451959 w 451959"/>
              <a:gd name="connsiteY2" fmla="*/ 217378 h 451687"/>
              <a:gd name="connsiteX3" fmla="*/ 252676 w 451959"/>
              <a:gd name="connsiteY3" fmla="*/ 451684 h 451687"/>
              <a:gd name="connsiteX4" fmla="*/ 114059 w 451959"/>
              <a:gd name="connsiteY4" fmla="*/ 451687 h 451687"/>
              <a:gd name="connsiteX5" fmla="*/ 114061 w 451959"/>
              <a:gd name="connsiteY5" fmla="*/ 0 h 451687"/>
              <a:gd name="connsiteX0" fmla="*/ 114061 w 451970"/>
              <a:gd name="connsiteY0" fmla="*/ 25126 h 476813"/>
              <a:gd name="connsiteX1" fmla="*/ 259666 w 451970"/>
              <a:gd name="connsiteY1" fmla="*/ 0 h 476813"/>
              <a:gd name="connsiteX2" fmla="*/ 451959 w 451970"/>
              <a:gd name="connsiteY2" fmla="*/ 242504 h 476813"/>
              <a:gd name="connsiteX3" fmla="*/ 252676 w 451970"/>
              <a:gd name="connsiteY3" fmla="*/ 476810 h 476813"/>
              <a:gd name="connsiteX4" fmla="*/ 114059 w 451970"/>
              <a:gd name="connsiteY4" fmla="*/ 476813 h 476813"/>
              <a:gd name="connsiteX5" fmla="*/ 114061 w 451970"/>
              <a:gd name="connsiteY5" fmla="*/ 25126 h 476813"/>
              <a:gd name="connsiteX0" fmla="*/ 114061 w 486914"/>
              <a:gd name="connsiteY0" fmla="*/ 25126 h 476813"/>
              <a:gd name="connsiteX1" fmla="*/ 259666 w 486914"/>
              <a:gd name="connsiteY1" fmla="*/ 0 h 476813"/>
              <a:gd name="connsiteX2" fmla="*/ 486906 w 486914"/>
              <a:gd name="connsiteY2" fmla="*/ 236223 h 476813"/>
              <a:gd name="connsiteX3" fmla="*/ 252676 w 486914"/>
              <a:gd name="connsiteY3" fmla="*/ 476810 h 476813"/>
              <a:gd name="connsiteX4" fmla="*/ 114059 w 486914"/>
              <a:gd name="connsiteY4" fmla="*/ 476813 h 476813"/>
              <a:gd name="connsiteX5" fmla="*/ 114061 w 486914"/>
              <a:gd name="connsiteY5" fmla="*/ 25126 h 476813"/>
              <a:gd name="connsiteX0" fmla="*/ 114061 w 487717"/>
              <a:gd name="connsiteY0" fmla="*/ 25126 h 476813"/>
              <a:gd name="connsiteX1" fmla="*/ 259666 w 487717"/>
              <a:gd name="connsiteY1" fmla="*/ 0 h 476813"/>
              <a:gd name="connsiteX2" fmla="*/ 486906 w 487717"/>
              <a:gd name="connsiteY2" fmla="*/ 236223 h 476813"/>
              <a:gd name="connsiteX3" fmla="*/ 252676 w 487717"/>
              <a:gd name="connsiteY3" fmla="*/ 476810 h 476813"/>
              <a:gd name="connsiteX4" fmla="*/ 114059 w 487717"/>
              <a:gd name="connsiteY4" fmla="*/ 476813 h 476813"/>
              <a:gd name="connsiteX5" fmla="*/ 114061 w 487717"/>
              <a:gd name="connsiteY5" fmla="*/ 25126 h 476813"/>
              <a:gd name="connsiteX0" fmla="*/ 114061 w 486991"/>
              <a:gd name="connsiteY0" fmla="*/ 25126 h 495657"/>
              <a:gd name="connsiteX1" fmla="*/ 259666 w 486991"/>
              <a:gd name="connsiteY1" fmla="*/ 0 h 495657"/>
              <a:gd name="connsiteX2" fmla="*/ 486906 w 486991"/>
              <a:gd name="connsiteY2" fmla="*/ 236223 h 495657"/>
              <a:gd name="connsiteX3" fmla="*/ 280634 w 486991"/>
              <a:gd name="connsiteY3" fmla="*/ 495657 h 495657"/>
              <a:gd name="connsiteX4" fmla="*/ 114059 w 486991"/>
              <a:gd name="connsiteY4" fmla="*/ 476813 h 495657"/>
              <a:gd name="connsiteX5" fmla="*/ 114061 w 486991"/>
              <a:gd name="connsiteY5" fmla="*/ 25126 h 495657"/>
              <a:gd name="connsiteX0" fmla="*/ 114061 w 487043"/>
              <a:gd name="connsiteY0" fmla="*/ 25126 h 495657"/>
              <a:gd name="connsiteX1" fmla="*/ 259666 w 487043"/>
              <a:gd name="connsiteY1" fmla="*/ 0 h 495657"/>
              <a:gd name="connsiteX2" fmla="*/ 486906 w 487043"/>
              <a:gd name="connsiteY2" fmla="*/ 236223 h 495657"/>
              <a:gd name="connsiteX3" fmla="*/ 280634 w 487043"/>
              <a:gd name="connsiteY3" fmla="*/ 495657 h 495657"/>
              <a:gd name="connsiteX4" fmla="*/ 114059 w 487043"/>
              <a:gd name="connsiteY4" fmla="*/ 476813 h 495657"/>
              <a:gd name="connsiteX5" fmla="*/ 114061 w 487043"/>
              <a:gd name="connsiteY5" fmla="*/ 25126 h 495657"/>
              <a:gd name="connsiteX0" fmla="*/ 114061 w 487044"/>
              <a:gd name="connsiteY0" fmla="*/ 25126 h 495657"/>
              <a:gd name="connsiteX1" fmla="*/ 259666 w 487044"/>
              <a:gd name="connsiteY1" fmla="*/ 0 h 495657"/>
              <a:gd name="connsiteX2" fmla="*/ 486906 w 487044"/>
              <a:gd name="connsiteY2" fmla="*/ 236223 h 495657"/>
              <a:gd name="connsiteX3" fmla="*/ 280634 w 487044"/>
              <a:gd name="connsiteY3" fmla="*/ 495657 h 495657"/>
              <a:gd name="connsiteX4" fmla="*/ 114059 w 487044"/>
              <a:gd name="connsiteY4" fmla="*/ 476813 h 495657"/>
              <a:gd name="connsiteX5" fmla="*/ 114061 w 487044"/>
              <a:gd name="connsiteY5" fmla="*/ 25126 h 495657"/>
              <a:gd name="connsiteX0" fmla="*/ 114061 w 487938"/>
              <a:gd name="connsiteY0" fmla="*/ 25126 h 495657"/>
              <a:gd name="connsiteX1" fmla="*/ 259666 w 487938"/>
              <a:gd name="connsiteY1" fmla="*/ 0 h 495657"/>
              <a:gd name="connsiteX2" fmla="*/ 486906 w 487938"/>
              <a:gd name="connsiteY2" fmla="*/ 236223 h 495657"/>
              <a:gd name="connsiteX3" fmla="*/ 280634 w 487938"/>
              <a:gd name="connsiteY3" fmla="*/ 495657 h 495657"/>
              <a:gd name="connsiteX4" fmla="*/ 114059 w 487938"/>
              <a:gd name="connsiteY4" fmla="*/ 476813 h 495657"/>
              <a:gd name="connsiteX5" fmla="*/ 114061 w 487938"/>
              <a:gd name="connsiteY5" fmla="*/ 25126 h 495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7938" h="495657">
                <a:moveTo>
                  <a:pt x="114061" y="25126"/>
                </a:moveTo>
                <a:lnTo>
                  <a:pt x="259666" y="0"/>
                </a:lnTo>
                <a:cubicBezTo>
                  <a:pt x="365051" y="0"/>
                  <a:pt x="476422" y="65669"/>
                  <a:pt x="486906" y="236223"/>
                </a:cubicBezTo>
                <a:cubicBezTo>
                  <a:pt x="497390" y="406777"/>
                  <a:pt x="427954" y="489378"/>
                  <a:pt x="280634" y="495657"/>
                </a:cubicBezTo>
                <a:lnTo>
                  <a:pt x="114059" y="476813"/>
                </a:lnTo>
                <a:cubicBezTo>
                  <a:pt x="-50182" y="343015"/>
                  <a:pt x="-25353" y="149603"/>
                  <a:pt x="114061" y="25126"/>
                </a:cubicBezTo>
                <a:close/>
              </a:path>
            </a:pathLst>
          </a:custGeom>
          <a:solidFill>
            <a:srgbClr val="E7FD9D"/>
          </a:solidFill>
          <a:ln>
            <a:solidFill>
              <a:srgbClr val="3B62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Freeform 194"/>
          <p:cNvSpPr/>
          <p:nvPr/>
        </p:nvSpPr>
        <p:spPr>
          <a:xfrm>
            <a:off x="5916581" y="3826891"/>
            <a:ext cx="678658" cy="620007"/>
          </a:xfrm>
          <a:custGeom>
            <a:avLst/>
            <a:gdLst>
              <a:gd name="connsiteX0" fmla="*/ 252186 w 678658"/>
              <a:gd name="connsiteY0" fmla="*/ 27340 h 620007"/>
              <a:gd name="connsiteX1" fmla="*/ 243719 w 678658"/>
              <a:gd name="connsiteY1" fmla="*/ 315207 h 620007"/>
              <a:gd name="connsiteX2" fmla="*/ 48986 w 678658"/>
              <a:gd name="connsiteY2" fmla="*/ 425273 h 620007"/>
              <a:gd name="connsiteX3" fmla="*/ 286052 w 678658"/>
              <a:gd name="connsiteY3" fmla="*/ 442207 h 620007"/>
              <a:gd name="connsiteX4" fmla="*/ 328386 w 678658"/>
              <a:gd name="connsiteY4" fmla="*/ 577673 h 620007"/>
              <a:gd name="connsiteX5" fmla="*/ 48986 w 678658"/>
              <a:gd name="connsiteY5" fmla="*/ 586140 h 620007"/>
              <a:gd name="connsiteX6" fmla="*/ 32052 w 678658"/>
              <a:gd name="connsiteY6" fmla="*/ 620007 h 620007"/>
              <a:gd name="connsiteX7" fmla="*/ 379186 w 678658"/>
              <a:gd name="connsiteY7" fmla="*/ 603073 h 620007"/>
              <a:gd name="connsiteX8" fmla="*/ 658586 w 678658"/>
              <a:gd name="connsiteY8" fmla="*/ 433740 h 620007"/>
              <a:gd name="connsiteX9" fmla="*/ 633186 w 678658"/>
              <a:gd name="connsiteY9" fmla="*/ 196673 h 620007"/>
              <a:gd name="connsiteX10" fmla="*/ 446919 w 678658"/>
              <a:gd name="connsiteY10" fmla="*/ 35807 h 620007"/>
              <a:gd name="connsiteX11" fmla="*/ 252186 w 678658"/>
              <a:gd name="connsiteY11" fmla="*/ 27340 h 620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8658" h="620007">
                <a:moveTo>
                  <a:pt x="252186" y="27340"/>
                </a:moveTo>
                <a:cubicBezTo>
                  <a:pt x="218319" y="73906"/>
                  <a:pt x="277586" y="248885"/>
                  <a:pt x="243719" y="315207"/>
                </a:cubicBezTo>
                <a:cubicBezTo>
                  <a:pt x="209852" y="381529"/>
                  <a:pt x="41931" y="404106"/>
                  <a:pt x="48986" y="425273"/>
                </a:cubicBezTo>
                <a:cubicBezTo>
                  <a:pt x="56041" y="446440"/>
                  <a:pt x="239485" y="416807"/>
                  <a:pt x="286052" y="442207"/>
                </a:cubicBezTo>
                <a:cubicBezTo>
                  <a:pt x="332619" y="467607"/>
                  <a:pt x="367897" y="553684"/>
                  <a:pt x="328386" y="577673"/>
                </a:cubicBezTo>
                <a:cubicBezTo>
                  <a:pt x="288875" y="601662"/>
                  <a:pt x="98375" y="579084"/>
                  <a:pt x="48986" y="586140"/>
                </a:cubicBezTo>
                <a:cubicBezTo>
                  <a:pt x="-403" y="593196"/>
                  <a:pt x="-22981" y="617185"/>
                  <a:pt x="32052" y="620007"/>
                </a:cubicBezTo>
                <a:lnTo>
                  <a:pt x="379186" y="603073"/>
                </a:lnTo>
                <a:cubicBezTo>
                  <a:pt x="483608" y="572029"/>
                  <a:pt x="616253" y="501473"/>
                  <a:pt x="658586" y="433740"/>
                </a:cubicBezTo>
                <a:cubicBezTo>
                  <a:pt x="700919" y="366007"/>
                  <a:pt x="668464" y="262995"/>
                  <a:pt x="633186" y="196673"/>
                </a:cubicBezTo>
                <a:cubicBezTo>
                  <a:pt x="597908" y="130351"/>
                  <a:pt x="510419" y="71085"/>
                  <a:pt x="446919" y="35807"/>
                </a:cubicBezTo>
                <a:cubicBezTo>
                  <a:pt x="383419" y="529"/>
                  <a:pt x="286053" y="-19226"/>
                  <a:pt x="252186" y="27340"/>
                </a:cubicBezTo>
                <a:close/>
              </a:path>
            </a:pathLst>
          </a:custGeom>
          <a:solidFill>
            <a:schemeClr val="dk1">
              <a:alpha val="19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TextBox 195"/>
          <p:cNvSpPr txBox="1"/>
          <p:nvPr/>
        </p:nvSpPr>
        <p:spPr>
          <a:xfrm>
            <a:off x="8817439" y="4357905"/>
            <a:ext cx="2216627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ln w="0">
                  <a:noFill/>
                </a:ln>
                <a:solidFill>
                  <a:schemeClr val="bg1"/>
                </a:solidFill>
                <a:ea typeface="Abadi MT Condensed Light" charset="0"/>
                <a:cs typeface="Abadi MT Condensed Light" charset="0"/>
              </a:rPr>
              <a:t>BIILD-IT- YOURSELF LABORATORY</a:t>
            </a:r>
            <a:endParaRPr lang="en-US" sz="1100" b="1" dirty="0">
              <a:ln w="0">
                <a:noFill/>
              </a:ln>
              <a:solidFill>
                <a:schemeClr val="bg1"/>
              </a:solidFill>
              <a:ea typeface="Abadi MT Condensed Light" charset="0"/>
              <a:cs typeface="Abadi MT Condensed Light" charset="0"/>
            </a:endParaRPr>
          </a:p>
        </p:txBody>
      </p:sp>
      <p:sp>
        <p:nvSpPr>
          <p:cNvPr id="197" name="TextBox 196"/>
          <p:cNvSpPr txBox="1"/>
          <p:nvPr/>
        </p:nvSpPr>
        <p:spPr>
          <a:xfrm rot="21448507">
            <a:off x="5774666" y="3811989"/>
            <a:ext cx="9218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i="1" smtClean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rPr>
              <a:t>Login</a:t>
            </a:r>
            <a:endParaRPr lang="en-US" sz="1100" b="1" i="1" dirty="0">
              <a:solidFill>
                <a:srgbClr val="006700"/>
              </a:solidFill>
              <a:latin typeface="Lucida Bright Demibold" charset="0"/>
              <a:ea typeface="Lucida Bright Demibold" charset="0"/>
              <a:cs typeface="Lucida Bright Demibold" charset="0"/>
            </a:endParaRPr>
          </a:p>
        </p:txBody>
      </p:sp>
      <p:sp>
        <p:nvSpPr>
          <p:cNvPr id="198" name="Rectangle 47"/>
          <p:cNvSpPr/>
          <p:nvPr/>
        </p:nvSpPr>
        <p:spPr>
          <a:xfrm>
            <a:off x="8646680" y="3999129"/>
            <a:ext cx="2461587" cy="271964"/>
          </a:xfrm>
          <a:custGeom>
            <a:avLst/>
            <a:gdLst>
              <a:gd name="connsiteX0" fmla="*/ 0 w 1424256"/>
              <a:gd name="connsiteY0" fmla="*/ 0 h 207155"/>
              <a:gd name="connsiteX1" fmla="*/ 1424256 w 1424256"/>
              <a:gd name="connsiteY1" fmla="*/ 0 h 207155"/>
              <a:gd name="connsiteX2" fmla="*/ 1424256 w 1424256"/>
              <a:gd name="connsiteY2" fmla="*/ 207155 h 207155"/>
              <a:gd name="connsiteX3" fmla="*/ 0 w 1424256"/>
              <a:gd name="connsiteY3" fmla="*/ 207155 h 207155"/>
              <a:gd name="connsiteX4" fmla="*/ 0 w 1424256"/>
              <a:gd name="connsiteY4" fmla="*/ 0 h 207155"/>
              <a:gd name="connsiteX0" fmla="*/ 0 w 1424256"/>
              <a:gd name="connsiteY0" fmla="*/ 0 h 207155"/>
              <a:gd name="connsiteX1" fmla="*/ 1424256 w 1424256"/>
              <a:gd name="connsiteY1" fmla="*/ 0 h 207155"/>
              <a:gd name="connsiteX2" fmla="*/ 1424256 w 1424256"/>
              <a:gd name="connsiteY2" fmla="*/ 207155 h 207155"/>
              <a:gd name="connsiteX3" fmla="*/ 0 w 1424256"/>
              <a:gd name="connsiteY3" fmla="*/ 207155 h 207155"/>
              <a:gd name="connsiteX4" fmla="*/ 0 w 1424256"/>
              <a:gd name="connsiteY4" fmla="*/ 0 h 207155"/>
              <a:gd name="connsiteX0" fmla="*/ 0 w 1424256"/>
              <a:gd name="connsiteY0" fmla="*/ 0 h 207155"/>
              <a:gd name="connsiteX1" fmla="*/ 1424256 w 1424256"/>
              <a:gd name="connsiteY1" fmla="*/ 0 h 207155"/>
              <a:gd name="connsiteX2" fmla="*/ 1424256 w 1424256"/>
              <a:gd name="connsiteY2" fmla="*/ 207155 h 207155"/>
              <a:gd name="connsiteX3" fmla="*/ 0 w 1424256"/>
              <a:gd name="connsiteY3" fmla="*/ 207155 h 207155"/>
              <a:gd name="connsiteX4" fmla="*/ 0 w 1424256"/>
              <a:gd name="connsiteY4" fmla="*/ 0 h 207155"/>
              <a:gd name="connsiteX0" fmla="*/ 10109 w 1434365"/>
              <a:gd name="connsiteY0" fmla="*/ 0 h 207155"/>
              <a:gd name="connsiteX1" fmla="*/ 1434365 w 1434365"/>
              <a:gd name="connsiteY1" fmla="*/ 0 h 207155"/>
              <a:gd name="connsiteX2" fmla="*/ 1434365 w 1434365"/>
              <a:gd name="connsiteY2" fmla="*/ 207155 h 207155"/>
              <a:gd name="connsiteX3" fmla="*/ 10109 w 1434365"/>
              <a:gd name="connsiteY3" fmla="*/ 207155 h 207155"/>
              <a:gd name="connsiteX4" fmla="*/ 10109 w 1434365"/>
              <a:gd name="connsiteY4" fmla="*/ 0 h 207155"/>
              <a:gd name="connsiteX0" fmla="*/ 13854 w 1438110"/>
              <a:gd name="connsiteY0" fmla="*/ 0 h 207155"/>
              <a:gd name="connsiteX1" fmla="*/ 1438110 w 1438110"/>
              <a:gd name="connsiteY1" fmla="*/ 0 h 207155"/>
              <a:gd name="connsiteX2" fmla="*/ 1438110 w 1438110"/>
              <a:gd name="connsiteY2" fmla="*/ 207155 h 207155"/>
              <a:gd name="connsiteX3" fmla="*/ 13854 w 1438110"/>
              <a:gd name="connsiteY3" fmla="*/ 207155 h 207155"/>
              <a:gd name="connsiteX4" fmla="*/ 13854 w 1438110"/>
              <a:gd name="connsiteY4" fmla="*/ 0 h 207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110" h="207155">
                <a:moveTo>
                  <a:pt x="13854" y="0"/>
                </a:moveTo>
                <a:lnTo>
                  <a:pt x="1438110" y="0"/>
                </a:lnTo>
                <a:cubicBezTo>
                  <a:pt x="1424462" y="91798"/>
                  <a:pt x="1424462" y="133554"/>
                  <a:pt x="1438110" y="207155"/>
                </a:cubicBezTo>
                <a:lnTo>
                  <a:pt x="13854" y="207155"/>
                </a:lnTo>
                <a:cubicBezTo>
                  <a:pt x="207" y="156300"/>
                  <a:pt x="-8893" y="78151"/>
                  <a:pt x="1385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286A"/>
            </a:solidFill>
          </a:ln>
          <a:effectLst>
            <a:innerShdw dist="50800" dir="138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Member counter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68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127000" y="443683"/>
            <a:ext cx="11812266" cy="2381540"/>
            <a:chOff x="0" y="3682183"/>
            <a:chExt cx="11812266" cy="2381540"/>
          </a:xfrm>
        </p:grpSpPr>
        <p:sp>
          <p:nvSpPr>
            <p:cNvPr id="44" name="Block Arc 43"/>
            <p:cNvSpPr/>
            <p:nvPr/>
          </p:nvSpPr>
          <p:spPr>
            <a:xfrm>
              <a:off x="9709716" y="4303111"/>
              <a:ext cx="724123" cy="957707"/>
            </a:xfrm>
            <a:prstGeom prst="blockArc">
              <a:avLst>
                <a:gd name="adj1" fmla="val 10800000"/>
                <a:gd name="adj2" fmla="val 166816"/>
                <a:gd name="adj3" fmla="val 18937"/>
              </a:avLst>
            </a:prstGeom>
            <a:solidFill>
              <a:srgbClr val="528674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Can 41"/>
            <p:cNvSpPr/>
            <p:nvPr/>
          </p:nvSpPr>
          <p:spPr>
            <a:xfrm rot="10800000">
              <a:off x="9705352" y="4530475"/>
              <a:ext cx="237974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Can 42"/>
            <p:cNvSpPr/>
            <p:nvPr/>
          </p:nvSpPr>
          <p:spPr>
            <a:xfrm rot="10800000">
              <a:off x="9656001" y="4599977"/>
              <a:ext cx="336676" cy="269366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7076587" y="4810423"/>
              <a:ext cx="1255776" cy="1098276"/>
            </a:xfrm>
            <a:prstGeom prst="rect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   </a:t>
              </a:r>
              <a:endParaRPr lang="en-US" dirty="0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7605017" y="4727255"/>
              <a:ext cx="4084821" cy="1054678"/>
            </a:xfrm>
            <a:custGeom>
              <a:avLst/>
              <a:gdLst>
                <a:gd name="connsiteX0" fmla="*/ 82384 w 4084821"/>
                <a:gd name="connsiteY0" fmla="*/ 817829 h 1054678"/>
                <a:gd name="connsiteX1" fmla="*/ 422626 w 4084821"/>
                <a:gd name="connsiteY1" fmla="*/ 456322 h 1054678"/>
                <a:gd name="connsiteX2" fmla="*/ 642365 w 4084821"/>
                <a:gd name="connsiteY2" fmla="*/ 38108 h 1054678"/>
                <a:gd name="connsiteX3" fmla="*/ 741602 w 4084821"/>
                <a:gd name="connsiteY3" fmla="*/ 16843 h 1054678"/>
                <a:gd name="connsiteX4" fmla="*/ 1202347 w 4084821"/>
                <a:gd name="connsiteY4" fmla="*/ 16843 h 1054678"/>
                <a:gd name="connsiteX5" fmla="*/ 3165826 w 4084821"/>
                <a:gd name="connsiteY5" fmla="*/ 16843 h 1054678"/>
                <a:gd name="connsiteX6" fmla="*/ 3888840 w 4084821"/>
                <a:gd name="connsiteY6" fmla="*/ 9755 h 1054678"/>
                <a:gd name="connsiteX7" fmla="*/ 4066049 w 4084821"/>
                <a:gd name="connsiteY7" fmla="*/ 130257 h 1054678"/>
                <a:gd name="connsiteX8" fmla="*/ 4066049 w 4084821"/>
                <a:gd name="connsiteY8" fmla="*/ 307466 h 1054678"/>
                <a:gd name="connsiteX9" fmla="*/ 3945547 w 4084821"/>
                <a:gd name="connsiteY9" fmla="*/ 527206 h 1054678"/>
                <a:gd name="connsiteX10" fmla="*/ 3605305 w 4084821"/>
                <a:gd name="connsiteY10" fmla="*/ 839094 h 1054678"/>
                <a:gd name="connsiteX11" fmla="*/ 2690905 w 4084821"/>
                <a:gd name="connsiteY11" fmla="*/ 1016303 h 1054678"/>
                <a:gd name="connsiteX12" fmla="*/ 259593 w 4084821"/>
                <a:gd name="connsiteY12" fmla="*/ 1037569 h 1054678"/>
                <a:gd name="connsiteX13" fmla="*/ 82384 w 4084821"/>
                <a:gd name="connsiteY13" fmla="*/ 817829 h 10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21" h="1054678">
                  <a:moveTo>
                    <a:pt x="82384" y="817829"/>
                  </a:moveTo>
                  <a:cubicBezTo>
                    <a:pt x="109556" y="720955"/>
                    <a:pt x="329296" y="586276"/>
                    <a:pt x="422626" y="456322"/>
                  </a:cubicBezTo>
                  <a:cubicBezTo>
                    <a:pt x="515956" y="326368"/>
                    <a:pt x="589202" y="111354"/>
                    <a:pt x="642365" y="38108"/>
                  </a:cubicBezTo>
                  <a:cubicBezTo>
                    <a:pt x="695528" y="-35139"/>
                    <a:pt x="648272" y="20387"/>
                    <a:pt x="741602" y="16843"/>
                  </a:cubicBezTo>
                  <a:cubicBezTo>
                    <a:pt x="834932" y="13299"/>
                    <a:pt x="1202347" y="16843"/>
                    <a:pt x="1202347" y="16843"/>
                  </a:cubicBezTo>
                  <a:lnTo>
                    <a:pt x="3165826" y="16843"/>
                  </a:lnTo>
                  <a:cubicBezTo>
                    <a:pt x="3613575" y="15662"/>
                    <a:pt x="3738803" y="-9147"/>
                    <a:pt x="3888840" y="9755"/>
                  </a:cubicBezTo>
                  <a:cubicBezTo>
                    <a:pt x="4038877" y="28657"/>
                    <a:pt x="4036514" y="80639"/>
                    <a:pt x="4066049" y="130257"/>
                  </a:cubicBezTo>
                  <a:cubicBezTo>
                    <a:pt x="4095584" y="179875"/>
                    <a:pt x="4086133" y="241308"/>
                    <a:pt x="4066049" y="307466"/>
                  </a:cubicBezTo>
                  <a:cubicBezTo>
                    <a:pt x="4045965" y="373624"/>
                    <a:pt x="4022338" y="438601"/>
                    <a:pt x="3945547" y="527206"/>
                  </a:cubicBezTo>
                  <a:cubicBezTo>
                    <a:pt x="3868756" y="615811"/>
                    <a:pt x="3814412" y="757578"/>
                    <a:pt x="3605305" y="839094"/>
                  </a:cubicBezTo>
                  <a:cubicBezTo>
                    <a:pt x="3396198" y="920610"/>
                    <a:pt x="3248523" y="983224"/>
                    <a:pt x="2690905" y="1016303"/>
                  </a:cubicBezTo>
                  <a:cubicBezTo>
                    <a:pt x="2133287" y="1049382"/>
                    <a:pt x="687258" y="1071829"/>
                    <a:pt x="259593" y="1037569"/>
                  </a:cubicBezTo>
                  <a:cubicBezTo>
                    <a:pt x="-168072" y="1003309"/>
                    <a:pt x="55212" y="914703"/>
                    <a:pt x="82384" y="817829"/>
                  </a:cubicBezTo>
                  <a:close/>
                </a:path>
              </a:pathLst>
            </a:custGeom>
            <a:solidFill>
              <a:srgbClr val="5498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668268" y="4800440"/>
              <a:ext cx="1255776" cy="1032903"/>
            </a:xfrm>
            <a:prstGeom prst="rect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109018" y="4741203"/>
              <a:ext cx="3958948" cy="1138434"/>
            </a:xfrm>
            <a:custGeom>
              <a:avLst/>
              <a:gdLst>
                <a:gd name="connsiteX0" fmla="*/ 4094824 w 4103622"/>
                <a:gd name="connsiteY0" fmla="*/ 746737 h 1156925"/>
                <a:gd name="connsiteX1" fmla="*/ 3931792 w 4103622"/>
                <a:gd name="connsiteY1" fmla="*/ 526998 h 1156925"/>
                <a:gd name="connsiteX2" fmla="*/ 3768759 w 4103622"/>
                <a:gd name="connsiteY2" fmla="*/ 200933 h 1156925"/>
                <a:gd name="connsiteX3" fmla="*/ 3712052 w 4103622"/>
                <a:gd name="connsiteY3" fmla="*/ 44988 h 1156925"/>
                <a:gd name="connsiteX4" fmla="*/ 3697875 w 4103622"/>
                <a:gd name="connsiteY4" fmla="*/ 30812 h 1156925"/>
                <a:gd name="connsiteX5" fmla="*/ 3634080 w 4103622"/>
                <a:gd name="connsiteY5" fmla="*/ 23723 h 1156925"/>
                <a:gd name="connsiteX6" fmla="*/ 578992 w 4103622"/>
                <a:gd name="connsiteY6" fmla="*/ 16635 h 1156925"/>
                <a:gd name="connsiteX7" fmla="*/ 4833 w 4103622"/>
                <a:gd name="connsiteY7" fmla="*/ 264728 h 1156925"/>
                <a:gd name="connsiteX8" fmla="*/ 671140 w 4103622"/>
                <a:gd name="connsiteY8" fmla="*/ 1072802 h 1156925"/>
                <a:gd name="connsiteX9" fmla="*/ 756201 w 4103622"/>
                <a:gd name="connsiteY9" fmla="*/ 1136598 h 1156925"/>
                <a:gd name="connsiteX10" fmla="*/ 1968312 w 4103622"/>
                <a:gd name="connsiteY10" fmla="*/ 1115333 h 1156925"/>
                <a:gd name="connsiteX11" fmla="*/ 3648257 w 4103622"/>
                <a:gd name="connsiteY11" fmla="*/ 1108244 h 1156925"/>
                <a:gd name="connsiteX12" fmla="*/ 4094824 w 4103622"/>
                <a:gd name="connsiteY12" fmla="*/ 746737 h 115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03622" h="1156925">
                  <a:moveTo>
                    <a:pt x="4094824" y="746737"/>
                  </a:moveTo>
                  <a:cubicBezTo>
                    <a:pt x="4142080" y="649863"/>
                    <a:pt x="3986136" y="617965"/>
                    <a:pt x="3931792" y="526998"/>
                  </a:cubicBezTo>
                  <a:cubicBezTo>
                    <a:pt x="3877448" y="436031"/>
                    <a:pt x="3805382" y="281268"/>
                    <a:pt x="3768759" y="200933"/>
                  </a:cubicBezTo>
                  <a:cubicBezTo>
                    <a:pt x="3732136" y="120598"/>
                    <a:pt x="3723866" y="73341"/>
                    <a:pt x="3712052" y="44988"/>
                  </a:cubicBezTo>
                  <a:cubicBezTo>
                    <a:pt x="3700238" y="16635"/>
                    <a:pt x="3710870" y="34356"/>
                    <a:pt x="3697875" y="30812"/>
                  </a:cubicBezTo>
                  <a:cubicBezTo>
                    <a:pt x="3684880" y="27268"/>
                    <a:pt x="3634080" y="23723"/>
                    <a:pt x="3634080" y="23723"/>
                  </a:cubicBezTo>
                  <a:cubicBezTo>
                    <a:pt x="3114266" y="21360"/>
                    <a:pt x="1183866" y="-23533"/>
                    <a:pt x="578992" y="16635"/>
                  </a:cubicBezTo>
                  <a:cubicBezTo>
                    <a:pt x="-25883" y="56802"/>
                    <a:pt x="-10525" y="88700"/>
                    <a:pt x="4833" y="264728"/>
                  </a:cubicBezTo>
                  <a:cubicBezTo>
                    <a:pt x="20191" y="440756"/>
                    <a:pt x="545912" y="927490"/>
                    <a:pt x="671140" y="1072802"/>
                  </a:cubicBezTo>
                  <a:cubicBezTo>
                    <a:pt x="796368" y="1218114"/>
                    <a:pt x="540006" y="1129510"/>
                    <a:pt x="756201" y="1136598"/>
                  </a:cubicBezTo>
                  <a:cubicBezTo>
                    <a:pt x="972396" y="1143686"/>
                    <a:pt x="1968312" y="1115333"/>
                    <a:pt x="1968312" y="1115333"/>
                  </a:cubicBezTo>
                  <a:cubicBezTo>
                    <a:pt x="2450321" y="1110607"/>
                    <a:pt x="3292657" y="1166132"/>
                    <a:pt x="3648257" y="1108244"/>
                  </a:cubicBezTo>
                  <a:cubicBezTo>
                    <a:pt x="4003857" y="1050356"/>
                    <a:pt x="4047568" y="843611"/>
                    <a:pt x="4094824" y="746737"/>
                  </a:cubicBezTo>
                  <a:close/>
                </a:path>
              </a:pathLst>
            </a:custGeom>
            <a:solidFill>
              <a:srgbClr val="5498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  </a:t>
              </a:r>
              <a:endParaRPr lang="en-US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8196859" y="4755080"/>
              <a:ext cx="3513318" cy="985689"/>
            </a:xfrm>
            <a:custGeom>
              <a:avLst/>
              <a:gdLst>
                <a:gd name="connsiteX0" fmla="*/ 2823238 w 3513318"/>
                <a:gd name="connsiteY0" fmla="*/ 985284 h 985689"/>
                <a:gd name="connsiteX1" fmla="*/ 2943741 w 3513318"/>
                <a:gd name="connsiteY1" fmla="*/ 758456 h 985689"/>
                <a:gd name="connsiteX2" fmla="*/ 3170568 w 3513318"/>
                <a:gd name="connsiteY2" fmla="*/ 517451 h 985689"/>
                <a:gd name="connsiteX3" fmla="*/ 3283982 w 3513318"/>
                <a:gd name="connsiteY3" fmla="*/ 326065 h 985689"/>
                <a:gd name="connsiteX4" fmla="*/ 3227275 w 3513318"/>
                <a:gd name="connsiteY4" fmla="*/ 155944 h 985689"/>
                <a:gd name="connsiteX5" fmla="*/ 3042978 w 3513318"/>
                <a:gd name="connsiteY5" fmla="*/ 99237 h 985689"/>
                <a:gd name="connsiteX6" fmla="*/ 2638941 w 3513318"/>
                <a:gd name="connsiteY6" fmla="*/ 99237 h 985689"/>
                <a:gd name="connsiteX7" fmla="*/ 420280 w 3513318"/>
                <a:gd name="connsiteY7" fmla="*/ 106325 h 985689"/>
                <a:gd name="connsiteX8" fmla="*/ 72950 w 3513318"/>
                <a:gd name="connsiteY8" fmla="*/ 113414 h 985689"/>
                <a:gd name="connsiteX9" fmla="*/ 2066 w 3513318"/>
                <a:gd name="connsiteY9" fmla="*/ 42530 h 985689"/>
                <a:gd name="connsiteX10" fmla="*/ 115480 w 3513318"/>
                <a:gd name="connsiteY10" fmla="*/ 7088 h 985689"/>
                <a:gd name="connsiteX11" fmla="*/ 661285 w 3513318"/>
                <a:gd name="connsiteY11" fmla="*/ 0 h 985689"/>
                <a:gd name="connsiteX12" fmla="*/ 2731089 w 3513318"/>
                <a:gd name="connsiteY12" fmla="*/ 0 h 985689"/>
                <a:gd name="connsiteX13" fmla="*/ 3411573 w 3513318"/>
                <a:gd name="connsiteY13" fmla="*/ 42530 h 985689"/>
                <a:gd name="connsiteX14" fmla="*/ 3489545 w 3513318"/>
                <a:gd name="connsiteY14" fmla="*/ 269358 h 985689"/>
                <a:gd name="connsiteX15" fmla="*/ 3206010 w 3513318"/>
                <a:gd name="connsiteY15" fmla="*/ 701749 h 985689"/>
                <a:gd name="connsiteX16" fmla="*/ 2823238 w 3513318"/>
                <a:gd name="connsiteY16" fmla="*/ 985284 h 98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13318" h="985689">
                  <a:moveTo>
                    <a:pt x="2823238" y="985284"/>
                  </a:moveTo>
                  <a:cubicBezTo>
                    <a:pt x="2779526" y="994735"/>
                    <a:pt x="2885853" y="836428"/>
                    <a:pt x="2943741" y="758456"/>
                  </a:cubicBezTo>
                  <a:cubicBezTo>
                    <a:pt x="3001629" y="680484"/>
                    <a:pt x="3113861" y="589516"/>
                    <a:pt x="3170568" y="517451"/>
                  </a:cubicBezTo>
                  <a:cubicBezTo>
                    <a:pt x="3227275" y="445386"/>
                    <a:pt x="3274531" y="386316"/>
                    <a:pt x="3283982" y="326065"/>
                  </a:cubicBezTo>
                  <a:cubicBezTo>
                    <a:pt x="3293433" y="265814"/>
                    <a:pt x="3267442" y="193749"/>
                    <a:pt x="3227275" y="155944"/>
                  </a:cubicBezTo>
                  <a:cubicBezTo>
                    <a:pt x="3187108" y="118139"/>
                    <a:pt x="3141034" y="108688"/>
                    <a:pt x="3042978" y="99237"/>
                  </a:cubicBezTo>
                  <a:cubicBezTo>
                    <a:pt x="2944922" y="89786"/>
                    <a:pt x="2638941" y="99237"/>
                    <a:pt x="2638941" y="99237"/>
                  </a:cubicBezTo>
                  <a:lnTo>
                    <a:pt x="420280" y="106325"/>
                  </a:lnTo>
                  <a:cubicBezTo>
                    <a:pt x="-7385" y="108688"/>
                    <a:pt x="142652" y="124046"/>
                    <a:pt x="72950" y="113414"/>
                  </a:cubicBezTo>
                  <a:cubicBezTo>
                    <a:pt x="3248" y="102782"/>
                    <a:pt x="-5022" y="60251"/>
                    <a:pt x="2066" y="42530"/>
                  </a:cubicBezTo>
                  <a:cubicBezTo>
                    <a:pt x="9154" y="24809"/>
                    <a:pt x="5610" y="14176"/>
                    <a:pt x="115480" y="7088"/>
                  </a:cubicBezTo>
                  <a:cubicBezTo>
                    <a:pt x="225350" y="0"/>
                    <a:pt x="661285" y="0"/>
                    <a:pt x="661285" y="0"/>
                  </a:cubicBezTo>
                  <a:lnTo>
                    <a:pt x="2731089" y="0"/>
                  </a:lnTo>
                  <a:cubicBezTo>
                    <a:pt x="3189470" y="7088"/>
                    <a:pt x="3285164" y="-2363"/>
                    <a:pt x="3411573" y="42530"/>
                  </a:cubicBezTo>
                  <a:cubicBezTo>
                    <a:pt x="3537982" y="87423"/>
                    <a:pt x="3523806" y="159488"/>
                    <a:pt x="3489545" y="269358"/>
                  </a:cubicBezTo>
                  <a:cubicBezTo>
                    <a:pt x="3455285" y="379228"/>
                    <a:pt x="3313517" y="582428"/>
                    <a:pt x="3206010" y="701749"/>
                  </a:cubicBezTo>
                  <a:cubicBezTo>
                    <a:pt x="3098503" y="821070"/>
                    <a:pt x="2866950" y="975833"/>
                    <a:pt x="2823238" y="985284"/>
                  </a:cubicBezTo>
                  <a:close/>
                </a:path>
              </a:pathLst>
            </a:custGeom>
            <a:solidFill>
              <a:srgbClr val="2A5A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8328639" y="4946340"/>
              <a:ext cx="803925" cy="206703"/>
            </a:xfrm>
            <a:custGeom>
              <a:avLst/>
              <a:gdLst>
                <a:gd name="connsiteX0" fmla="*/ 0 w 767531"/>
                <a:gd name="connsiteY0" fmla="*/ 0 h 197604"/>
                <a:gd name="connsiteX1" fmla="*/ 767531 w 767531"/>
                <a:gd name="connsiteY1" fmla="*/ 0 h 197604"/>
                <a:gd name="connsiteX2" fmla="*/ 767531 w 767531"/>
                <a:gd name="connsiteY2" fmla="*/ 197604 h 197604"/>
                <a:gd name="connsiteX3" fmla="*/ 0 w 767531"/>
                <a:gd name="connsiteY3" fmla="*/ 197604 h 197604"/>
                <a:gd name="connsiteX4" fmla="*/ 0 w 767531"/>
                <a:gd name="connsiteY4" fmla="*/ 0 h 197604"/>
                <a:gd name="connsiteX0" fmla="*/ 45493 w 767531"/>
                <a:gd name="connsiteY0" fmla="*/ 4550 h 197604"/>
                <a:gd name="connsiteX1" fmla="*/ 767531 w 767531"/>
                <a:gd name="connsiteY1" fmla="*/ 0 h 197604"/>
                <a:gd name="connsiteX2" fmla="*/ 767531 w 767531"/>
                <a:gd name="connsiteY2" fmla="*/ 197604 h 197604"/>
                <a:gd name="connsiteX3" fmla="*/ 0 w 767531"/>
                <a:gd name="connsiteY3" fmla="*/ 197604 h 197604"/>
                <a:gd name="connsiteX4" fmla="*/ 45493 w 767531"/>
                <a:gd name="connsiteY4" fmla="*/ 4550 h 197604"/>
                <a:gd name="connsiteX0" fmla="*/ 45493 w 767531"/>
                <a:gd name="connsiteY0" fmla="*/ 4550 h 197604"/>
                <a:gd name="connsiteX1" fmla="*/ 767531 w 767531"/>
                <a:gd name="connsiteY1" fmla="*/ 0 h 197604"/>
                <a:gd name="connsiteX2" fmla="*/ 767531 w 767531"/>
                <a:gd name="connsiteY2" fmla="*/ 197604 h 197604"/>
                <a:gd name="connsiteX3" fmla="*/ 0 w 767531"/>
                <a:gd name="connsiteY3" fmla="*/ 197604 h 197604"/>
                <a:gd name="connsiteX4" fmla="*/ 45493 w 767531"/>
                <a:gd name="connsiteY4" fmla="*/ 4550 h 197604"/>
                <a:gd name="connsiteX0" fmla="*/ 81887 w 803925"/>
                <a:gd name="connsiteY0" fmla="*/ 4550 h 206703"/>
                <a:gd name="connsiteX1" fmla="*/ 803925 w 803925"/>
                <a:gd name="connsiteY1" fmla="*/ 0 h 206703"/>
                <a:gd name="connsiteX2" fmla="*/ 803925 w 803925"/>
                <a:gd name="connsiteY2" fmla="*/ 197604 h 206703"/>
                <a:gd name="connsiteX3" fmla="*/ 0 w 803925"/>
                <a:gd name="connsiteY3" fmla="*/ 206703 h 206703"/>
                <a:gd name="connsiteX4" fmla="*/ 81887 w 803925"/>
                <a:gd name="connsiteY4" fmla="*/ 4550 h 20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925" h="206703">
                  <a:moveTo>
                    <a:pt x="81887" y="4550"/>
                  </a:moveTo>
                  <a:lnTo>
                    <a:pt x="803925" y="0"/>
                  </a:lnTo>
                  <a:lnTo>
                    <a:pt x="803925" y="197604"/>
                  </a:lnTo>
                  <a:lnTo>
                    <a:pt x="0" y="206703"/>
                  </a:lnTo>
                  <a:cubicBezTo>
                    <a:pt x="15164" y="142352"/>
                    <a:pt x="80370" y="128041"/>
                    <a:pt x="81887" y="455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329704" y="4946340"/>
              <a:ext cx="767531" cy="19760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274955" y="4946360"/>
              <a:ext cx="767531" cy="19760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38100" dir="135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85046" y="4770190"/>
              <a:ext cx="3705312" cy="698049"/>
            </a:xfrm>
            <a:custGeom>
              <a:avLst/>
              <a:gdLst>
                <a:gd name="connsiteX0" fmla="*/ 366896 w 3705312"/>
                <a:gd name="connsiteY0" fmla="*/ 664934 h 698049"/>
                <a:gd name="connsiteX1" fmla="*/ 234816 w 3705312"/>
                <a:gd name="connsiteY1" fmla="*/ 380454 h 698049"/>
                <a:gd name="connsiteX2" fmla="*/ 255136 w 3705312"/>
                <a:gd name="connsiteY2" fmla="*/ 187414 h 698049"/>
                <a:gd name="connsiteX3" fmla="*/ 427856 w 3705312"/>
                <a:gd name="connsiteY3" fmla="*/ 126454 h 698049"/>
                <a:gd name="connsiteX4" fmla="*/ 752976 w 3705312"/>
                <a:gd name="connsiteY4" fmla="*/ 116294 h 698049"/>
                <a:gd name="connsiteX5" fmla="*/ 2073776 w 3705312"/>
                <a:gd name="connsiteY5" fmla="*/ 126454 h 698049"/>
                <a:gd name="connsiteX6" fmla="*/ 3028816 w 3705312"/>
                <a:gd name="connsiteY6" fmla="*/ 126454 h 698049"/>
                <a:gd name="connsiteX7" fmla="*/ 3486016 w 3705312"/>
                <a:gd name="connsiteY7" fmla="*/ 146774 h 698049"/>
                <a:gd name="connsiteX8" fmla="*/ 3699376 w 3705312"/>
                <a:gd name="connsiteY8" fmla="*/ 156934 h 698049"/>
                <a:gd name="connsiteX9" fmla="*/ 3607936 w 3705312"/>
                <a:gd name="connsiteY9" fmla="*/ 14694 h 698049"/>
                <a:gd name="connsiteX10" fmla="*/ 3221856 w 3705312"/>
                <a:gd name="connsiteY10" fmla="*/ 4534 h 698049"/>
                <a:gd name="connsiteX11" fmla="*/ 752976 w 3705312"/>
                <a:gd name="connsiteY11" fmla="*/ 4534 h 698049"/>
                <a:gd name="connsiteX12" fmla="*/ 173856 w 3705312"/>
                <a:gd name="connsiteY12" fmla="*/ 45174 h 698049"/>
                <a:gd name="connsiteX13" fmla="*/ 11296 w 3705312"/>
                <a:gd name="connsiteY13" fmla="*/ 156934 h 698049"/>
                <a:gd name="connsiteX14" fmla="*/ 41776 w 3705312"/>
                <a:gd name="connsiteY14" fmla="*/ 319494 h 698049"/>
                <a:gd name="connsiteX15" fmla="*/ 265296 w 3705312"/>
                <a:gd name="connsiteY15" fmla="*/ 654774 h 698049"/>
                <a:gd name="connsiteX16" fmla="*/ 366896 w 3705312"/>
                <a:gd name="connsiteY16" fmla="*/ 664934 h 698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5312" h="698049">
                  <a:moveTo>
                    <a:pt x="366896" y="664934"/>
                  </a:moveTo>
                  <a:cubicBezTo>
                    <a:pt x="361816" y="619214"/>
                    <a:pt x="253443" y="460041"/>
                    <a:pt x="234816" y="380454"/>
                  </a:cubicBezTo>
                  <a:cubicBezTo>
                    <a:pt x="216189" y="300867"/>
                    <a:pt x="222963" y="229747"/>
                    <a:pt x="255136" y="187414"/>
                  </a:cubicBezTo>
                  <a:cubicBezTo>
                    <a:pt x="287309" y="145081"/>
                    <a:pt x="344883" y="138307"/>
                    <a:pt x="427856" y="126454"/>
                  </a:cubicBezTo>
                  <a:cubicBezTo>
                    <a:pt x="510829" y="114601"/>
                    <a:pt x="752976" y="116294"/>
                    <a:pt x="752976" y="116294"/>
                  </a:cubicBezTo>
                  <a:lnTo>
                    <a:pt x="2073776" y="126454"/>
                  </a:lnTo>
                  <a:lnTo>
                    <a:pt x="3028816" y="126454"/>
                  </a:lnTo>
                  <a:cubicBezTo>
                    <a:pt x="3264189" y="129841"/>
                    <a:pt x="3486016" y="146774"/>
                    <a:pt x="3486016" y="146774"/>
                  </a:cubicBezTo>
                  <a:cubicBezTo>
                    <a:pt x="3597776" y="151854"/>
                    <a:pt x="3679056" y="178947"/>
                    <a:pt x="3699376" y="156934"/>
                  </a:cubicBezTo>
                  <a:cubicBezTo>
                    <a:pt x="3719696" y="134921"/>
                    <a:pt x="3687522" y="40094"/>
                    <a:pt x="3607936" y="14694"/>
                  </a:cubicBezTo>
                  <a:cubicBezTo>
                    <a:pt x="3528350" y="-10706"/>
                    <a:pt x="3221856" y="4534"/>
                    <a:pt x="3221856" y="4534"/>
                  </a:cubicBezTo>
                  <a:lnTo>
                    <a:pt x="752976" y="4534"/>
                  </a:lnTo>
                  <a:cubicBezTo>
                    <a:pt x="244976" y="11307"/>
                    <a:pt x="297469" y="19774"/>
                    <a:pt x="173856" y="45174"/>
                  </a:cubicBezTo>
                  <a:cubicBezTo>
                    <a:pt x="50243" y="70574"/>
                    <a:pt x="33309" y="111214"/>
                    <a:pt x="11296" y="156934"/>
                  </a:cubicBezTo>
                  <a:cubicBezTo>
                    <a:pt x="-10717" y="202654"/>
                    <a:pt x="-557" y="236521"/>
                    <a:pt x="41776" y="319494"/>
                  </a:cubicBezTo>
                  <a:cubicBezTo>
                    <a:pt x="84109" y="402467"/>
                    <a:pt x="212803" y="598894"/>
                    <a:pt x="265296" y="654774"/>
                  </a:cubicBezTo>
                  <a:cubicBezTo>
                    <a:pt x="317789" y="710654"/>
                    <a:pt x="371976" y="710654"/>
                    <a:pt x="366896" y="664934"/>
                  </a:cubicBezTo>
                  <a:close/>
                </a:path>
              </a:pathLst>
            </a:custGeom>
            <a:solidFill>
              <a:srgbClr val="2A5A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42542" y="4983192"/>
              <a:ext cx="1438110" cy="207155"/>
            </a:xfrm>
            <a:custGeom>
              <a:avLst/>
              <a:gdLst>
                <a:gd name="connsiteX0" fmla="*/ 0 w 1424256"/>
                <a:gd name="connsiteY0" fmla="*/ 0 h 207155"/>
                <a:gd name="connsiteX1" fmla="*/ 1424256 w 1424256"/>
                <a:gd name="connsiteY1" fmla="*/ 0 h 207155"/>
                <a:gd name="connsiteX2" fmla="*/ 1424256 w 1424256"/>
                <a:gd name="connsiteY2" fmla="*/ 207155 h 207155"/>
                <a:gd name="connsiteX3" fmla="*/ 0 w 1424256"/>
                <a:gd name="connsiteY3" fmla="*/ 207155 h 207155"/>
                <a:gd name="connsiteX4" fmla="*/ 0 w 1424256"/>
                <a:gd name="connsiteY4" fmla="*/ 0 h 207155"/>
                <a:gd name="connsiteX0" fmla="*/ 0 w 1424256"/>
                <a:gd name="connsiteY0" fmla="*/ 0 h 207155"/>
                <a:gd name="connsiteX1" fmla="*/ 1424256 w 1424256"/>
                <a:gd name="connsiteY1" fmla="*/ 0 h 207155"/>
                <a:gd name="connsiteX2" fmla="*/ 1424256 w 1424256"/>
                <a:gd name="connsiteY2" fmla="*/ 207155 h 207155"/>
                <a:gd name="connsiteX3" fmla="*/ 0 w 1424256"/>
                <a:gd name="connsiteY3" fmla="*/ 207155 h 207155"/>
                <a:gd name="connsiteX4" fmla="*/ 0 w 1424256"/>
                <a:gd name="connsiteY4" fmla="*/ 0 h 207155"/>
                <a:gd name="connsiteX0" fmla="*/ 0 w 1424256"/>
                <a:gd name="connsiteY0" fmla="*/ 0 h 207155"/>
                <a:gd name="connsiteX1" fmla="*/ 1424256 w 1424256"/>
                <a:gd name="connsiteY1" fmla="*/ 0 h 207155"/>
                <a:gd name="connsiteX2" fmla="*/ 1424256 w 1424256"/>
                <a:gd name="connsiteY2" fmla="*/ 207155 h 207155"/>
                <a:gd name="connsiteX3" fmla="*/ 0 w 1424256"/>
                <a:gd name="connsiteY3" fmla="*/ 207155 h 207155"/>
                <a:gd name="connsiteX4" fmla="*/ 0 w 1424256"/>
                <a:gd name="connsiteY4" fmla="*/ 0 h 207155"/>
                <a:gd name="connsiteX0" fmla="*/ 10109 w 1434365"/>
                <a:gd name="connsiteY0" fmla="*/ 0 h 207155"/>
                <a:gd name="connsiteX1" fmla="*/ 1434365 w 1434365"/>
                <a:gd name="connsiteY1" fmla="*/ 0 h 207155"/>
                <a:gd name="connsiteX2" fmla="*/ 1434365 w 1434365"/>
                <a:gd name="connsiteY2" fmla="*/ 207155 h 207155"/>
                <a:gd name="connsiteX3" fmla="*/ 10109 w 1434365"/>
                <a:gd name="connsiteY3" fmla="*/ 207155 h 207155"/>
                <a:gd name="connsiteX4" fmla="*/ 10109 w 1434365"/>
                <a:gd name="connsiteY4" fmla="*/ 0 h 207155"/>
                <a:gd name="connsiteX0" fmla="*/ 13854 w 1438110"/>
                <a:gd name="connsiteY0" fmla="*/ 0 h 207155"/>
                <a:gd name="connsiteX1" fmla="*/ 1438110 w 1438110"/>
                <a:gd name="connsiteY1" fmla="*/ 0 h 207155"/>
                <a:gd name="connsiteX2" fmla="*/ 1438110 w 1438110"/>
                <a:gd name="connsiteY2" fmla="*/ 207155 h 207155"/>
                <a:gd name="connsiteX3" fmla="*/ 13854 w 1438110"/>
                <a:gd name="connsiteY3" fmla="*/ 207155 h 207155"/>
                <a:gd name="connsiteX4" fmla="*/ 13854 w 1438110"/>
                <a:gd name="connsiteY4" fmla="*/ 0 h 207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110" h="207155">
                  <a:moveTo>
                    <a:pt x="13854" y="0"/>
                  </a:moveTo>
                  <a:lnTo>
                    <a:pt x="1438110" y="0"/>
                  </a:lnTo>
                  <a:cubicBezTo>
                    <a:pt x="1424462" y="91798"/>
                    <a:pt x="1424462" y="133554"/>
                    <a:pt x="1438110" y="207155"/>
                  </a:cubicBezTo>
                  <a:lnTo>
                    <a:pt x="13854" y="207155"/>
                  </a:lnTo>
                  <a:cubicBezTo>
                    <a:pt x="207" y="156300"/>
                    <a:pt x="-8893" y="78151"/>
                    <a:pt x="1385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innerShdw dist="50800" dir="13800000">
                <a:prstClr val="black">
                  <a:alpha val="1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0" y="4665877"/>
              <a:ext cx="4181206" cy="1397846"/>
            </a:xfrm>
            <a:custGeom>
              <a:avLst/>
              <a:gdLst>
                <a:gd name="connsiteX0" fmla="*/ 748993 w 4181206"/>
                <a:gd name="connsiteY0" fmla="*/ 1335475 h 1397846"/>
                <a:gd name="connsiteX1" fmla="*/ 230833 w 4181206"/>
                <a:gd name="connsiteY1" fmla="*/ 624275 h 1397846"/>
                <a:gd name="connsiteX2" fmla="*/ 17473 w 4181206"/>
                <a:gd name="connsiteY2" fmla="*/ 349955 h 1397846"/>
                <a:gd name="connsiteX3" fmla="*/ 27633 w 4181206"/>
                <a:gd name="connsiteY3" fmla="*/ 167075 h 1397846"/>
                <a:gd name="connsiteX4" fmla="*/ 149553 w 4181206"/>
                <a:gd name="connsiteY4" fmla="*/ 65475 h 1397846"/>
                <a:gd name="connsiteX5" fmla="*/ 454353 w 4181206"/>
                <a:gd name="connsiteY5" fmla="*/ 4515 h 1397846"/>
                <a:gd name="connsiteX6" fmla="*/ 1053793 w 4181206"/>
                <a:gd name="connsiteY6" fmla="*/ 4515 h 1397846"/>
                <a:gd name="connsiteX7" fmla="*/ 2079953 w 4181206"/>
                <a:gd name="connsiteY7" fmla="*/ 14675 h 1397846"/>
                <a:gd name="connsiteX8" fmla="*/ 2760673 w 4181206"/>
                <a:gd name="connsiteY8" fmla="*/ 14675 h 1397846"/>
                <a:gd name="connsiteX9" fmla="*/ 3502353 w 4181206"/>
                <a:gd name="connsiteY9" fmla="*/ 24835 h 1397846"/>
                <a:gd name="connsiteX10" fmla="*/ 3715713 w 4181206"/>
                <a:gd name="connsiteY10" fmla="*/ 24835 h 1397846"/>
                <a:gd name="connsiteX11" fmla="*/ 3746193 w 4181206"/>
                <a:gd name="connsiteY11" fmla="*/ 95955 h 1397846"/>
                <a:gd name="connsiteX12" fmla="*/ 3898593 w 4181206"/>
                <a:gd name="connsiteY12" fmla="*/ 410915 h 1397846"/>
                <a:gd name="connsiteX13" fmla="*/ 4152593 w 4181206"/>
                <a:gd name="connsiteY13" fmla="*/ 746195 h 1397846"/>
                <a:gd name="connsiteX14" fmla="*/ 4162753 w 4181206"/>
                <a:gd name="connsiteY14" fmla="*/ 888435 h 1397846"/>
                <a:gd name="connsiteX15" fmla="*/ 4040833 w 4181206"/>
                <a:gd name="connsiteY15" fmla="*/ 898595 h 1397846"/>
                <a:gd name="connsiteX16" fmla="*/ 4020513 w 4181206"/>
                <a:gd name="connsiteY16" fmla="*/ 766515 h 1397846"/>
                <a:gd name="connsiteX17" fmla="*/ 3827473 w 4181206"/>
                <a:gd name="connsiteY17" fmla="*/ 522675 h 1397846"/>
                <a:gd name="connsiteX18" fmla="*/ 3705553 w 4181206"/>
                <a:gd name="connsiteY18" fmla="*/ 248355 h 1397846"/>
                <a:gd name="connsiteX19" fmla="*/ 3664913 w 4181206"/>
                <a:gd name="connsiteY19" fmla="*/ 146755 h 1397846"/>
                <a:gd name="connsiteX20" fmla="*/ 3522673 w 4181206"/>
                <a:gd name="connsiteY20" fmla="*/ 146755 h 1397846"/>
                <a:gd name="connsiteX21" fmla="*/ 2384753 w 4181206"/>
                <a:gd name="connsiteY21" fmla="*/ 146755 h 1397846"/>
                <a:gd name="connsiteX22" fmla="*/ 1358593 w 4181206"/>
                <a:gd name="connsiteY22" fmla="*/ 136595 h 1397846"/>
                <a:gd name="connsiteX23" fmla="*/ 718513 w 4181206"/>
                <a:gd name="connsiteY23" fmla="*/ 136595 h 1397846"/>
                <a:gd name="connsiteX24" fmla="*/ 444193 w 4181206"/>
                <a:gd name="connsiteY24" fmla="*/ 136595 h 1397846"/>
                <a:gd name="connsiteX25" fmla="*/ 281633 w 4181206"/>
                <a:gd name="connsiteY25" fmla="*/ 167075 h 1397846"/>
                <a:gd name="connsiteX26" fmla="*/ 200353 w 4181206"/>
                <a:gd name="connsiteY26" fmla="*/ 268675 h 1397846"/>
                <a:gd name="connsiteX27" fmla="*/ 230833 w 4181206"/>
                <a:gd name="connsiteY27" fmla="*/ 421075 h 1397846"/>
                <a:gd name="connsiteX28" fmla="*/ 555953 w 4181206"/>
                <a:gd name="connsiteY28" fmla="*/ 807155 h 1397846"/>
                <a:gd name="connsiteX29" fmla="*/ 911553 w 4181206"/>
                <a:gd name="connsiteY29" fmla="*/ 1213555 h 1397846"/>
                <a:gd name="connsiteX30" fmla="*/ 962353 w 4181206"/>
                <a:gd name="connsiteY30" fmla="*/ 1345635 h 1397846"/>
                <a:gd name="connsiteX31" fmla="*/ 748993 w 4181206"/>
                <a:gd name="connsiteY31" fmla="*/ 1335475 h 1397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181206" h="1397846">
                  <a:moveTo>
                    <a:pt x="748993" y="1335475"/>
                  </a:moveTo>
                  <a:cubicBezTo>
                    <a:pt x="627073" y="1215248"/>
                    <a:pt x="352753" y="788528"/>
                    <a:pt x="230833" y="624275"/>
                  </a:cubicBezTo>
                  <a:cubicBezTo>
                    <a:pt x="108913" y="460022"/>
                    <a:pt x="51340" y="426155"/>
                    <a:pt x="17473" y="349955"/>
                  </a:cubicBezTo>
                  <a:cubicBezTo>
                    <a:pt x="-16394" y="273755"/>
                    <a:pt x="5620" y="214488"/>
                    <a:pt x="27633" y="167075"/>
                  </a:cubicBezTo>
                  <a:cubicBezTo>
                    <a:pt x="49646" y="119662"/>
                    <a:pt x="78433" y="92568"/>
                    <a:pt x="149553" y="65475"/>
                  </a:cubicBezTo>
                  <a:cubicBezTo>
                    <a:pt x="220673" y="38382"/>
                    <a:pt x="303646" y="14675"/>
                    <a:pt x="454353" y="4515"/>
                  </a:cubicBezTo>
                  <a:cubicBezTo>
                    <a:pt x="605060" y="-5645"/>
                    <a:pt x="1053793" y="4515"/>
                    <a:pt x="1053793" y="4515"/>
                  </a:cubicBezTo>
                  <a:lnTo>
                    <a:pt x="2079953" y="14675"/>
                  </a:lnTo>
                  <a:lnTo>
                    <a:pt x="2760673" y="14675"/>
                  </a:lnTo>
                  <a:lnTo>
                    <a:pt x="3502353" y="24835"/>
                  </a:lnTo>
                  <a:cubicBezTo>
                    <a:pt x="3661526" y="26528"/>
                    <a:pt x="3675073" y="12982"/>
                    <a:pt x="3715713" y="24835"/>
                  </a:cubicBezTo>
                  <a:cubicBezTo>
                    <a:pt x="3756353" y="36688"/>
                    <a:pt x="3715713" y="31608"/>
                    <a:pt x="3746193" y="95955"/>
                  </a:cubicBezTo>
                  <a:cubicBezTo>
                    <a:pt x="3776673" y="160302"/>
                    <a:pt x="3830860" y="302542"/>
                    <a:pt x="3898593" y="410915"/>
                  </a:cubicBezTo>
                  <a:cubicBezTo>
                    <a:pt x="3966326" y="519288"/>
                    <a:pt x="4108566" y="666608"/>
                    <a:pt x="4152593" y="746195"/>
                  </a:cubicBezTo>
                  <a:cubicBezTo>
                    <a:pt x="4196620" y="825782"/>
                    <a:pt x="4181380" y="863035"/>
                    <a:pt x="4162753" y="888435"/>
                  </a:cubicBezTo>
                  <a:cubicBezTo>
                    <a:pt x="4144126" y="913835"/>
                    <a:pt x="4064540" y="918915"/>
                    <a:pt x="4040833" y="898595"/>
                  </a:cubicBezTo>
                  <a:cubicBezTo>
                    <a:pt x="4017126" y="878275"/>
                    <a:pt x="4056073" y="829168"/>
                    <a:pt x="4020513" y="766515"/>
                  </a:cubicBezTo>
                  <a:cubicBezTo>
                    <a:pt x="3984953" y="703862"/>
                    <a:pt x="3879966" y="609035"/>
                    <a:pt x="3827473" y="522675"/>
                  </a:cubicBezTo>
                  <a:cubicBezTo>
                    <a:pt x="3774980" y="436315"/>
                    <a:pt x="3732646" y="311008"/>
                    <a:pt x="3705553" y="248355"/>
                  </a:cubicBezTo>
                  <a:cubicBezTo>
                    <a:pt x="3678460" y="185702"/>
                    <a:pt x="3695393" y="163688"/>
                    <a:pt x="3664913" y="146755"/>
                  </a:cubicBezTo>
                  <a:cubicBezTo>
                    <a:pt x="3634433" y="129822"/>
                    <a:pt x="3522673" y="146755"/>
                    <a:pt x="3522673" y="146755"/>
                  </a:cubicBezTo>
                  <a:lnTo>
                    <a:pt x="2384753" y="146755"/>
                  </a:lnTo>
                  <a:lnTo>
                    <a:pt x="1358593" y="136595"/>
                  </a:lnTo>
                  <a:lnTo>
                    <a:pt x="718513" y="136595"/>
                  </a:lnTo>
                  <a:cubicBezTo>
                    <a:pt x="566113" y="136595"/>
                    <a:pt x="517006" y="131515"/>
                    <a:pt x="444193" y="136595"/>
                  </a:cubicBezTo>
                  <a:cubicBezTo>
                    <a:pt x="371380" y="141675"/>
                    <a:pt x="322273" y="145062"/>
                    <a:pt x="281633" y="167075"/>
                  </a:cubicBezTo>
                  <a:cubicBezTo>
                    <a:pt x="240993" y="189088"/>
                    <a:pt x="208820" y="226342"/>
                    <a:pt x="200353" y="268675"/>
                  </a:cubicBezTo>
                  <a:cubicBezTo>
                    <a:pt x="191886" y="311008"/>
                    <a:pt x="171566" y="331328"/>
                    <a:pt x="230833" y="421075"/>
                  </a:cubicBezTo>
                  <a:cubicBezTo>
                    <a:pt x="290100" y="510822"/>
                    <a:pt x="442500" y="675075"/>
                    <a:pt x="555953" y="807155"/>
                  </a:cubicBezTo>
                  <a:cubicBezTo>
                    <a:pt x="669406" y="939235"/>
                    <a:pt x="843820" y="1123808"/>
                    <a:pt x="911553" y="1213555"/>
                  </a:cubicBezTo>
                  <a:cubicBezTo>
                    <a:pt x="979286" y="1303302"/>
                    <a:pt x="986060" y="1321928"/>
                    <a:pt x="962353" y="1345635"/>
                  </a:cubicBezTo>
                  <a:cubicBezTo>
                    <a:pt x="938646" y="1369342"/>
                    <a:pt x="870913" y="1455702"/>
                    <a:pt x="748993" y="1335475"/>
                  </a:cubicBez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 74"/>
            <p:cNvSpPr/>
            <p:nvPr/>
          </p:nvSpPr>
          <p:spPr>
            <a:xfrm>
              <a:off x="1880424" y="4650808"/>
              <a:ext cx="304702" cy="140489"/>
            </a:xfrm>
            <a:custGeom>
              <a:avLst/>
              <a:gdLst>
                <a:gd name="connsiteX0" fmla="*/ 47085 w 238480"/>
                <a:gd name="connsiteY0" fmla="*/ 13719 h 104857"/>
                <a:gd name="connsiteX1" fmla="*/ 1592 w 238480"/>
                <a:gd name="connsiteY1" fmla="*/ 54662 h 104857"/>
                <a:gd name="connsiteX2" fmla="*/ 97126 w 238480"/>
                <a:gd name="connsiteY2" fmla="*/ 104704 h 104857"/>
                <a:gd name="connsiteX3" fmla="*/ 224505 w 238480"/>
                <a:gd name="connsiteY3" fmla="*/ 68310 h 104857"/>
                <a:gd name="connsiteX4" fmla="*/ 229055 w 238480"/>
                <a:gd name="connsiteY4" fmla="*/ 13719 h 104857"/>
                <a:gd name="connsiteX5" fmla="*/ 169914 w 238480"/>
                <a:gd name="connsiteY5" fmla="*/ 71 h 104857"/>
                <a:gd name="connsiteX6" fmla="*/ 47085 w 238480"/>
                <a:gd name="connsiteY6" fmla="*/ 13719 h 10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480" h="104857">
                  <a:moveTo>
                    <a:pt x="47085" y="13719"/>
                  </a:moveTo>
                  <a:cubicBezTo>
                    <a:pt x="19031" y="22818"/>
                    <a:pt x="-6748" y="39498"/>
                    <a:pt x="1592" y="54662"/>
                  </a:cubicBezTo>
                  <a:cubicBezTo>
                    <a:pt x="9932" y="69826"/>
                    <a:pt x="59974" y="102429"/>
                    <a:pt x="97126" y="104704"/>
                  </a:cubicBezTo>
                  <a:cubicBezTo>
                    <a:pt x="134278" y="106979"/>
                    <a:pt x="202517" y="83474"/>
                    <a:pt x="224505" y="68310"/>
                  </a:cubicBezTo>
                  <a:cubicBezTo>
                    <a:pt x="246493" y="53146"/>
                    <a:pt x="238154" y="25092"/>
                    <a:pt x="229055" y="13719"/>
                  </a:cubicBezTo>
                  <a:cubicBezTo>
                    <a:pt x="219957" y="2346"/>
                    <a:pt x="197968" y="829"/>
                    <a:pt x="169914" y="71"/>
                  </a:cubicBezTo>
                  <a:cubicBezTo>
                    <a:pt x="141860" y="-687"/>
                    <a:pt x="75139" y="4620"/>
                    <a:pt x="47085" y="13719"/>
                  </a:cubicBez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>
              <a:off x="1899752" y="4613448"/>
              <a:ext cx="238480" cy="135966"/>
            </a:xfrm>
            <a:custGeom>
              <a:avLst/>
              <a:gdLst>
                <a:gd name="connsiteX0" fmla="*/ 47085 w 238480"/>
                <a:gd name="connsiteY0" fmla="*/ 13719 h 104857"/>
                <a:gd name="connsiteX1" fmla="*/ 1592 w 238480"/>
                <a:gd name="connsiteY1" fmla="*/ 54662 h 104857"/>
                <a:gd name="connsiteX2" fmla="*/ 97126 w 238480"/>
                <a:gd name="connsiteY2" fmla="*/ 104704 h 104857"/>
                <a:gd name="connsiteX3" fmla="*/ 224505 w 238480"/>
                <a:gd name="connsiteY3" fmla="*/ 68310 h 104857"/>
                <a:gd name="connsiteX4" fmla="*/ 229055 w 238480"/>
                <a:gd name="connsiteY4" fmla="*/ 13719 h 104857"/>
                <a:gd name="connsiteX5" fmla="*/ 169914 w 238480"/>
                <a:gd name="connsiteY5" fmla="*/ 71 h 104857"/>
                <a:gd name="connsiteX6" fmla="*/ 47085 w 238480"/>
                <a:gd name="connsiteY6" fmla="*/ 13719 h 10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480" h="104857">
                  <a:moveTo>
                    <a:pt x="47085" y="13719"/>
                  </a:moveTo>
                  <a:cubicBezTo>
                    <a:pt x="19031" y="22818"/>
                    <a:pt x="-6748" y="39498"/>
                    <a:pt x="1592" y="54662"/>
                  </a:cubicBezTo>
                  <a:cubicBezTo>
                    <a:pt x="9932" y="69826"/>
                    <a:pt x="59974" y="102429"/>
                    <a:pt x="97126" y="104704"/>
                  </a:cubicBezTo>
                  <a:cubicBezTo>
                    <a:pt x="134278" y="106979"/>
                    <a:pt x="202517" y="83474"/>
                    <a:pt x="224505" y="68310"/>
                  </a:cubicBezTo>
                  <a:cubicBezTo>
                    <a:pt x="246493" y="53146"/>
                    <a:pt x="238154" y="25092"/>
                    <a:pt x="229055" y="13719"/>
                  </a:cubicBezTo>
                  <a:cubicBezTo>
                    <a:pt x="219957" y="2346"/>
                    <a:pt x="197968" y="829"/>
                    <a:pt x="169914" y="71"/>
                  </a:cubicBezTo>
                  <a:cubicBezTo>
                    <a:pt x="141860" y="-687"/>
                    <a:pt x="75139" y="4620"/>
                    <a:pt x="47085" y="13719"/>
                  </a:cubicBez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1" name="Group 80"/>
            <p:cNvGrpSpPr/>
            <p:nvPr/>
          </p:nvGrpSpPr>
          <p:grpSpPr>
            <a:xfrm>
              <a:off x="1447817" y="3682183"/>
              <a:ext cx="1127872" cy="747700"/>
              <a:chOff x="1447817" y="3682183"/>
              <a:chExt cx="1127872" cy="747700"/>
            </a:xfrm>
          </p:grpSpPr>
          <p:sp>
            <p:nvSpPr>
              <p:cNvPr id="77" name="Rectangle 76"/>
              <p:cNvSpPr/>
              <p:nvPr/>
            </p:nvSpPr>
            <p:spPr>
              <a:xfrm rot="529993">
                <a:off x="1783988" y="4254426"/>
                <a:ext cx="718601" cy="132731"/>
              </a:xfrm>
              <a:custGeom>
                <a:avLst/>
                <a:gdLst>
                  <a:gd name="connsiteX0" fmla="*/ 0 w 647285"/>
                  <a:gd name="connsiteY0" fmla="*/ 0 h 81977"/>
                  <a:gd name="connsiteX1" fmla="*/ 647285 w 647285"/>
                  <a:gd name="connsiteY1" fmla="*/ 0 h 81977"/>
                  <a:gd name="connsiteX2" fmla="*/ 647285 w 647285"/>
                  <a:gd name="connsiteY2" fmla="*/ 81977 h 81977"/>
                  <a:gd name="connsiteX3" fmla="*/ 0 w 647285"/>
                  <a:gd name="connsiteY3" fmla="*/ 81977 h 81977"/>
                  <a:gd name="connsiteX4" fmla="*/ 0 w 647285"/>
                  <a:gd name="connsiteY4" fmla="*/ 0 h 81977"/>
                  <a:gd name="connsiteX0" fmla="*/ 0 w 716202"/>
                  <a:gd name="connsiteY0" fmla="*/ 0 h 140325"/>
                  <a:gd name="connsiteX1" fmla="*/ 647285 w 716202"/>
                  <a:gd name="connsiteY1" fmla="*/ 0 h 140325"/>
                  <a:gd name="connsiteX2" fmla="*/ 716202 w 716202"/>
                  <a:gd name="connsiteY2" fmla="*/ 140325 h 140325"/>
                  <a:gd name="connsiteX3" fmla="*/ 0 w 716202"/>
                  <a:gd name="connsiteY3" fmla="*/ 81977 h 140325"/>
                  <a:gd name="connsiteX4" fmla="*/ 0 w 716202"/>
                  <a:gd name="connsiteY4" fmla="*/ 0 h 140325"/>
                  <a:gd name="connsiteX0" fmla="*/ 0 w 692329"/>
                  <a:gd name="connsiteY0" fmla="*/ 0 h 134826"/>
                  <a:gd name="connsiteX1" fmla="*/ 647285 w 692329"/>
                  <a:gd name="connsiteY1" fmla="*/ 0 h 134826"/>
                  <a:gd name="connsiteX2" fmla="*/ 692329 w 692329"/>
                  <a:gd name="connsiteY2" fmla="*/ 134826 h 134826"/>
                  <a:gd name="connsiteX3" fmla="*/ 0 w 692329"/>
                  <a:gd name="connsiteY3" fmla="*/ 81977 h 134826"/>
                  <a:gd name="connsiteX4" fmla="*/ 0 w 692329"/>
                  <a:gd name="connsiteY4" fmla="*/ 0 h 134826"/>
                  <a:gd name="connsiteX0" fmla="*/ 0 w 718601"/>
                  <a:gd name="connsiteY0" fmla="*/ 8688 h 134826"/>
                  <a:gd name="connsiteX1" fmla="*/ 673557 w 718601"/>
                  <a:gd name="connsiteY1" fmla="*/ 0 h 134826"/>
                  <a:gd name="connsiteX2" fmla="*/ 718601 w 718601"/>
                  <a:gd name="connsiteY2" fmla="*/ 134826 h 134826"/>
                  <a:gd name="connsiteX3" fmla="*/ 26272 w 718601"/>
                  <a:gd name="connsiteY3" fmla="*/ 81977 h 134826"/>
                  <a:gd name="connsiteX4" fmla="*/ 0 w 718601"/>
                  <a:gd name="connsiteY4" fmla="*/ 8688 h 134826"/>
                  <a:gd name="connsiteX0" fmla="*/ 0 w 718601"/>
                  <a:gd name="connsiteY0" fmla="*/ 6593 h 132731"/>
                  <a:gd name="connsiteX1" fmla="*/ 660072 w 718601"/>
                  <a:gd name="connsiteY1" fmla="*/ 0 h 132731"/>
                  <a:gd name="connsiteX2" fmla="*/ 718601 w 718601"/>
                  <a:gd name="connsiteY2" fmla="*/ 132731 h 132731"/>
                  <a:gd name="connsiteX3" fmla="*/ 26272 w 718601"/>
                  <a:gd name="connsiteY3" fmla="*/ 79882 h 132731"/>
                  <a:gd name="connsiteX4" fmla="*/ 0 w 718601"/>
                  <a:gd name="connsiteY4" fmla="*/ 6593 h 132731"/>
                  <a:gd name="connsiteX0" fmla="*/ 0 w 718601"/>
                  <a:gd name="connsiteY0" fmla="*/ 6593 h 132731"/>
                  <a:gd name="connsiteX1" fmla="*/ 660072 w 718601"/>
                  <a:gd name="connsiteY1" fmla="*/ 0 h 132731"/>
                  <a:gd name="connsiteX2" fmla="*/ 718601 w 718601"/>
                  <a:gd name="connsiteY2" fmla="*/ 132731 h 132731"/>
                  <a:gd name="connsiteX3" fmla="*/ 26272 w 718601"/>
                  <a:gd name="connsiteY3" fmla="*/ 79882 h 132731"/>
                  <a:gd name="connsiteX4" fmla="*/ 0 w 718601"/>
                  <a:gd name="connsiteY4" fmla="*/ 6593 h 13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601" h="132731">
                    <a:moveTo>
                      <a:pt x="0" y="6593"/>
                    </a:moveTo>
                    <a:lnTo>
                      <a:pt x="660072" y="0"/>
                    </a:lnTo>
                    <a:lnTo>
                      <a:pt x="718601" y="132731"/>
                    </a:lnTo>
                    <a:cubicBezTo>
                      <a:pt x="324809" y="43767"/>
                      <a:pt x="257048" y="97498"/>
                      <a:pt x="26272" y="79882"/>
                    </a:cubicBezTo>
                    <a:lnTo>
                      <a:pt x="0" y="6593"/>
                    </a:ln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389495" y="3880786"/>
                <a:ext cx="186194" cy="549097"/>
              </a:xfrm>
              <a:custGeom>
                <a:avLst/>
                <a:gdLst>
                  <a:gd name="connsiteX0" fmla="*/ 0 w 80952"/>
                  <a:gd name="connsiteY0" fmla="*/ 0 h 494506"/>
                  <a:gd name="connsiteX1" fmla="*/ 80952 w 80952"/>
                  <a:gd name="connsiteY1" fmla="*/ 0 h 494506"/>
                  <a:gd name="connsiteX2" fmla="*/ 80952 w 80952"/>
                  <a:gd name="connsiteY2" fmla="*/ 494506 h 494506"/>
                  <a:gd name="connsiteX3" fmla="*/ 0 w 80952"/>
                  <a:gd name="connsiteY3" fmla="*/ 494506 h 494506"/>
                  <a:gd name="connsiteX4" fmla="*/ 0 w 80952"/>
                  <a:gd name="connsiteY4" fmla="*/ 0 h 494506"/>
                  <a:gd name="connsiteX0" fmla="*/ 0 w 121895"/>
                  <a:gd name="connsiteY0" fmla="*/ 0 h 494506"/>
                  <a:gd name="connsiteX1" fmla="*/ 121895 w 121895"/>
                  <a:gd name="connsiteY1" fmla="*/ 9099 h 494506"/>
                  <a:gd name="connsiteX2" fmla="*/ 80952 w 121895"/>
                  <a:gd name="connsiteY2" fmla="*/ 494506 h 494506"/>
                  <a:gd name="connsiteX3" fmla="*/ 0 w 121895"/>
                  <a:gd name="connsiteY3" fmla="*/ 494506 h 494506"/>
                  <a:gd name="connsiteX4" fmla="*/ 0 w 121895"/>
                  <a:gd name="connsiteY4" fmla="*/ 0 h 494506"/>
                  <a:gd name="connsiteX0" fmla="*/ 0 w 130993"/>
                  <a:gd name="connsiteY0" fmla="*/ 0 h 494506"/>
                  <a:gd name="connsiteX1" fmla="*/ 130993 w 130993"/>
                  <a:gd name="connsiteY1" fmla="*/ 77338 h 494506"/>
                  <a:gd name="connsiteX2" fmla="*/ 80952 w 130993"/>
                  <a:gd name="connsiteY2" fmla="*/ 494506 h 494506"/>
                  <a:gd name="connsiteX3" fmla="*/ 0 w 130993"/>
                  <a:gd name="connsiteY3" fmla="*/ 494506 h 494506"/>
                  <a:gd name="connsiteX4" fmla="*/ 0 w 130993"/>
                  <a:gd name="connsiteY4" fmla="*/ 0 h 494506"/>
                  <a:gd name="connsiteX0" fmla="*/ 86436 w 130993"/>
                  <a:gd name="connsiteY0" fmla="*/ 0 h 489957"/>
                  <a:gd name="connsiteX1" fmla="*/ 130993 w 130993"/>
                  <a:gd name="connsiteY1" fmla="*/ 72789 h 489957"/>
                  <a:gd name="connsiteX2" fmla="*/ 80952 w 130993"/>
                  <a:gd name="connsiteY2" fmla="*/ 489957 h 489957"/>
                  <a:gd name="connsiteX3" fmla="*/ 0 w 130993"/>
                  <a:gd name="connsiteY3" fmla="*/ 489957 h 489957"/>
                  <a:gd name="connsiteX4" fmla="*/ 86436 w 130993"/>
                  <a:gd name="connsiteY4" fmla="*/ 0 h 489957"/>
                  <a:gd name="connsiteX0" fmla="*/ 77338 w 130993"/>
                  <a:gd name="connsiteY0" fmla="*/ 0 h 489957"/>
                  <a:gd name="connsiteX1" fmla="*/ 130993 w 130993"/>
                  <a:gd name="connsiteY1" fmla="*/ 72789 h 489957"/>
                  <a:gd name="connsiteX2" fmla="*/ 80952 w 130993"/>
                  <a:gd name="connsiteY2" fmla="*/ 489957 h 489957"/>
                  <a:gd name="connsiteX3" fmla="*/ 0 w 130993"/>
                  <a:gd name="connsiteY3" fmla="*/ 489957 h 489957"/>
                  <a:gd name="connsiteX4" fmla="*/ 77338 w 130993"/>
                  <a:gd name="connsiteY4" fmla="*/ 0 h 489957"/>
                  <a:gd name="connsiteX0" fmla="*/ 109628 w 163283"/>
                  <a:gd name="connsiteY0" fmla="*/ 0 h 489957"/>
                  <a:gd name="connsiteX1" fmla="*/ 163283 w 163283"/>
                  <a:gd name="connsiteY1" fmla="*/ 72789 h 489957"/>
                  <a:gd name="connsiteX2" fmla="*/ 113242 w 163283"/>
                  <a:gd name="connsiteY2" fmla="*/ 489957 h 489957"/>
                  <a:gd name="connsiteX3" fmla="*/ 32290 w 163283"/>
                  <a:gd name="connsiteY3" fmla="*/ 489957 h 489957"/>
                  <a:gd name="connsiteX4" fmla="*/ 109628 w 163283"/>
                  <a:gd name="connsiteY4" fmla="*/ 0 h 489957"/>
                  <a:gd name="connsiteX0" fmla="*/ 132539 w 186194"/>
                  <a:gd name="connsiteY0" fmla="*/ 0 h 489957"/>
                  <a:gd name="connsiteX1" fmla="*/ 186194 w 186194"/>
                  <a:gd name="connsiteY1" fmla="*/ 72789 h 489957"/>
                  <a:gd name="connsiteX2" fmla="*/ 136153 w 186194"/>
                  <a:gd name="connsiteY2" fmla="*/ 489957 h 489957"/>
                  <a:gd name="connsiteX3" fmla="*/ 55201 w 186194"/>
                  <a:gd name="connsiteY3" fmla="*/ 489957 h 489957"/>
                  <a:gd name="connsiteX4" fmla="*/ 132539 w 186194"/>
                  <a:gd name="connsiteY4" fmla="*/ 0 h 489957"/>
                  <a:gd name="connsiteX0" fmla="*/ 132539 w 186194"/>
                  <a:gd name="connsiteY0" fmla="*/ 0 h 549097"/>
                  <a:gd name="connsiteX1" fmla="*/ 186194 w 186194"/>
                  <a:gd name="connsiteY1" fmla="*/ 72789 h 549097"/>
                  <a:gd name="connsiteX2" fmla="*/ 99759 w 186194"/>
                  <a:gd name="connsiteY2" fmla="*/ 549097 h 549097"/>
                  <a:gd name="connsiteX3" fmla="*/ 55201 w 186194"/>
                  <a:gd name="connsiteY3" fmla="*/ 489957 h 549097"/>
                  <a:gd name="connsiteX4" fmla="*/ 132539 w 186194"/>
                  <a:gd name="connsiteY4" fmla="*/ 0 h 549097"/>
                  <a:gd name="connsiteX0" fmla="*/ 132539 w 186194"/>
                  <a:gd name="connsiteY0" fmla="*/ 0 h 549097"/>
                  <a:gd name="connsiteX1" fmla="*/ 186194 w 186194"/>
                  <a:gd name="connsiteY1" fmla="*/ 72789 h 549097"/>
                  <a:gd name="connsiteX2" fmla="*/ 99759 w 186194"/>
                  <a:gd name="connsiteY2" fmla="*/ 549097 h 549097"/>
                  <a:gd name="connsiteX3" fmla="*/ 55201 w 186194"/>
                  <a:gd name="connsiteY3" fmla="*/ 489957 h 549097"/>
                  <a:gd name="connsiteX4" fmla="*/ 132539 w 186194"/>
                  <a:gd name="connsiteY4" fmla="*/ 0 h 549097"/>
                  <a:gd name="connsiteX0" fmla="*/ 132539 w 186194"/>
                  <a:gd name="connsiteY0" fmla="*/ 0 h 549097"/>
                  <a:gd name="connsiteX1" fmla="*/ 186194 w 186194"/>
                  <a:gd name="connsiteY1" fmla="*/ 72789 h 549097"/>
                  <a:gd name="connsiteX2" fmla="*/ 99759 w 186194"/>
                  <a:gd name="connsiteY2" fmla="*/ 549097 h 549097"/>
                  <a:gd name="connsiteX3" fmla="*/ 55201 w 186194"/>
                  <a:gd name="connsiteY3" fmla="*/ 489957 h 549097"/>
                  <a:gd name="connsiteX4" fmla="*/ 132539 w 186194"/>
                  <a:gd name="connsiteY4" fmla="*/ 0 h 549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194" h="549097">
                    <a:moveTo>
                      <a:pt x="132539" y="0"/>
                    </a:moveTo>
                    <a:lnTo>
                      <a:pt x="186194" y="72789"/>
                    </a:lnTo>
                    <a:cubicBezTo>
                      <a:pt x="157382" y="131475"/>
                      <a:pt x="101275" y="171964"/>
                      <a:pt x="99759" y="549097"/>
                    </a:cubicBezTo>
                    <a:lnTo>
                      <a:pt x="55201" y="489957"/>
                    </a:lnTo>
                    <a:cubicBezTo>
                      <a:pt x="12741" y="331187"/>
                      <a:pt x="-75211" y="231558"/>
                      <a:pt x="132539" y="0"/>
                    </a:cubicBez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 rot="6420729">
                <a:off x="1713631" y="4273444"/>
                <a:ext cx="209215" cy="96025"/>
              </a:xfrm>
              <a:custGeom>
                <a:avLst/>
                <a:gdLst>
                  <a:gd name="connsiteX0" fmla="*/ 0 w 186749"/>
                  <a:gd name="connsiteY0" fmla="*/ 0 h 60607"/>
                  <a:gd name="connsiteX1" fmla="*/ 186749 w 186749"/>
                  <a:gd name="connsiteY1" fmla="*/ 0 h 60607"/>
                  <a:gd name="connsiteX2" fmla="*/ 186749 w 186749"/>
                  <a:gd name="connsiteY2" fmla="*/ 60607 h 60607"/>
                  <a:gd name="connsiteX3" fmla="*/ 0 w 186749"/>
                  <a:gd name="connsiteY3" fmla="*/ 60607 h 60607"/>
                  <a:gd name="connsiteX4" fmla="*/ 0 w 186749"/>
                  <a:gd name="connsiteY4" fmla="*/ 0 h 60607"/>
                  <a:gd name="connsiteX0" fmla="*/ 3734 w 190483"/>
                  <a:gd name="connsiteY0" fmla="*/ 0 h 95051"/>
                  <a:gd name="connsiteX1" fmla="*/ 190483 w 190483"/>
                  <a:gd name="connsiteY1" fmla="*/ 0 h 95051"/>
                  <a:gd name="connsiteX2" fmla="*/ 190483 w 190483"/>
                  <a:gd name="connsiteY2" fmla="*/ 60607 h 95051"/>
                  <a:gd name="connsiteX3" fmla="*/ 0 w 190483"/>
                  <a:gd name="connsiteY3" fmla="*/ 95051 h 95051"/>
                  <a:gd name="connsiteX4" fmla="*/ 3734 w 190483"/>
                  <a:gd name="connsiteY4" fmla="*/ 0 h 95051"/>
                  <a:gd name="connsiteX0" fmla="*/ 62234 w 190483"/>
                  <a:gd name="connsiteY0" fmla="*/ 20160 h 95051"/>
                  <a:gd name="connsiteX1" fmla="*/ 190483 w 190483"/>
                  <a:gd name="connsiteY1" fmla="*/ 0 h 95051"/>
                  <a:gd name="connsiteX2" fmla="*/ 190483 w 190483"/>
                  <a:gd name="connsiteY2" fmla="*/ 60607 h 95051"/>
                  <a:gd name="connsiteX3" fmla="*/ 0 w 190483"/>
                  <a:gd name="connsiteY3" fmla="*/ 95051 h 95051"/>
                  <a:gd name="connsiteX4" fmla="*/ 62234 w 190483"/>
                  <a:gd name="connsiteY4" fmla="*/ 20160 h 95051"/>
                  <a:gd name="connsiteX0" fmla="*/ 62234 w 209215"/>
                  <a:gd name="connsiteY0" fmla="*/ 21134 h 96025"/>
                  <a:gd name="connsiteX1" fmla="*/ 209215 w 209215"/>
                  <a:gd name="connsiteY1" fmla="*/ 0 h 96025"/>
                  <a:gd name="connsiteX2" fmla="*/ 190483 w 209215"/>
                  <a:gd name="connsiteY2" fmla="*/ 61581 h 96025"/>
                  <a:gd name="connsiteX3" fmla="*/ 0 w 209215"/>
                  <a:gd name="connsiteY3" fmla="*/ 96025 h 96025"/>
                  <a:gd name="connsiteX4" fmla="*/ 62234 w 209215"/>
                  <a:gd name="connsiteY4" fmla="*/ 21134 h 96025"/>
                  <a:gd name="connsiteX0" fmla="*/ 62234 w 209215"/>
                  <a:gd name="connsiteY0" fmla="*/ 21134 h 96025"/>
                  <a:gd name="connsiteX1" fmla="*/ 209215 w 209215"/>
                  <a:gd name="connsiteY1" fmla="*/ 0 h 96025"/>
                  <a:gd name="connsiteX2" fmla="*/ 165714 w 209215"/>
                  <a:gd name="connsiteY2" fmla="*/ 73917 h 96025"/>
                  <a:gd name="connsiteX3" fmla="*/ 0 w 209215"/>
                  <a:gd name="connsiteY3" fmla="*/ 96025 h 96025"/>
                  <a:gd name="connsiteX4" fmla="*/ 62234 w 209215"/>
                  <a:gd name="connsiteY4" fmla="*/ 21134 h 96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215" h="96025">
                    <a:moveTo>
                      <a:pt x="62234" y="21134"/>
                    </a:moveTo>
                    <a:lnTo>
                      <a:pt x="209215" y="0"/>
                    </a:lnTo>
                    <a:lnTo>
                      <a:pt x="165714" y="73917"/>
                    </a:lnTo>
                    <a:lnTo>
                      <a:pt x="0" y="96025"/>
                    </a:lnTo>
                    <a:lnTo>
                      <a:pt x="62234" y="21134"/>
                    </a:ln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 rot="6420729" flipV="1">
                <a:off x="1711057" y="3788640"/>
                <a:ext cx="282452" cy="97203"/>
              </a:xfrm>
              <a:custGeom>
                <a:avLst/>
                <a:gdLst>
                  <a:gd name="connsiteX0" fmla="*/ 0 w 186749"/>
                  <a:gd name="connsiteY0" fmla="*/ 0 h 70226"/>
                  <a:gd name="connsiteX1" fmla="*/ 186749 w 186749"/>
                  <a:gd name="connsiteY1" fmla="*/ 0 h 70226"/>
                  <a:gd name="connsiteX2" fmla="*/ 186749 w 186749"/>
                  <a:gd name="connsiteY2" fmla="*/ 70226 h 70226"/>
                  <a:gd name="connsiteX3" fmla="*/ 0 w 186749"/>
                  <a:gd name="connsiteY3" fmla="*/ 70226 h 70226"/>
                  <a:gd name="connsiteX4" fmla="*/ 0 w 186749"/>
                  <a:gd name="connsiteY4" fmla="*/ 0 h 70226"/>
                  <a:gd name="connsiteX0" fmla="*/ 0 w 186749"/>
                  <a:gd name="connsiteY0" fmla="*/ 0 h 76166"/>
                  <a:gd name="connsiteX1" fmla="*/ 186749 w 186749"/>
                  <a:gd name="connsiteY1" fmla="*/ 0 h 76166"/>
                  <a:gd name="connsiteX2" fmla="*/ 186749 w 186749"/>
                  <a:gd name="connsiteY2" fmla="*/ 70226 h 76166"/>
                  <a:gd name="connsiteX3" fmla="*/ 50514 w 186749"/>
                  <a:gd name="connsiteY3" fmla="*/ 76166 h 76166"/>
                  <a:gd name="connsiteX4" fmla="*/ 0 w 186749"/>
                  <a:gd name="connsiteY4" fmla="*/ 0 h 76166"/>
                  <a:gd name="connsiteX0" fmla="*/ 0 w 259371"/>
                  <a:gd name="connsiteY0" fmla="*/ 0 h 97203"/>
                  <a:gd name="connsiteX1" fmla="*/ 186749 w 259371"/>
                  <a:gd name="connsiteY1" fmla="*/ 0 h 97203"/>
                  <a:gd name="connsiteX2" fmla="*/ 259371 w 259371"/>
                  <a:gd name="connsiteY2" fmla="*/ 97203 h 97203"/>
                  <a:gd name="connsiteX3" fmla="*/ 50514 w 259371"/>
                  <a:gd name="connsiteY3" fmla="*/ 76166 h 97203"/>
                  <a:gd name="connsiteX4" fmla="*/ 0 w 259371"/>
                  <a:gd name="connsiteY4" fmla="*/ 0 h 97203"/>
                  <a:gd name="connsiteX0" fmla="*/ 0 w 282452"/>
                  <a:gd name="connsiteY0" fmla="*/ 0 h 97203"/>
                  <a:gd name="connsiteX1" fmla="*/ 282452 w 282452"/>
                  <a:gd name="connsiteY1" fmla="*/ 29282 h 97203"/>
                  <a:gd name="connsiteX2" fmla="*/ 259371 w 282452"/>
                  <a:gd name="connsiteY2" fmla="*/ 97203 h 97203"/>
                  <a:gd name="connsiteX3" fmla="*/ 50514 w 282452"/>
                  <a:gd name="connsiteY3" fmla="*/ 76166 h 97203"/>
                  <a:gd name="connsiteX4" fmla="*/ 0 w 282452"/>
                  <a:gd name="connsiteY4" fmla="*/ 0 h 9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2452" h="97203">
                    <a:moveTo>
                      <a:pt x="0" y="0"/>
                    </a:moveTo>
                    <a:lnTo>
                      <a:pt x="282452" y="29282"/>
                    </a:lnTo>
                    <a:lnTo>
                      <a:pt x="259371" y="97203"/>
                    </a:lnTo>
                    <a:lnTo>
                      <a:pt x="50514" y="761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B6243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Left Arrow 36"/>
              <p:cNvSpPr/>
              <p:nvPr/>
            </p:nvSpPr>
            <p:spPr>
              <a:xfrm>
                <a:off x="1447817" y="3682183"/>
                <a:ext cx="1072510" cy="723764"/>
              </a:xfrm>
              <a:custGeom>
                <a:avLst/>
                <a:gdLst>
                  <a:gd name="connsiteX0" fmla="*/ 0 w 942249"/>
                  <a:gd name="connsiteY0" fmla="*/ 350509 h 701018"/>
                  <a:gd name="connsiteX1" fmla="*/ 350509 w 942249"/>
                  <a:gd name="connsiteY1" fmla="*/ 0 h 701018"/>
                  <a:gd name="connsiteX2" fmla="*/ 350509 w 942249"/>
                  <a:gd name="connsiteY2" fmla="*/ 175255 h 701018"/>
                  <a:gd name="connsiteX3" fmla="*/ 942249 w 942249"/>
                  <a:gd name="connsiteY3" fmla="*/ 175255 h 701018"/>
                  <a:gd name="connsiteX4" fmla="*/ 942249 w 942249"/>
                  <a:gd name="connsiteY4" fmla="*/ 525764 h 701018"/>
                  <a:gd name="connsiteX5" fmla="*/ 350509 w 942249"/>
                  <a:gd name="connsiteY5" fmla="*/ 525764 h 701018"/>
                  <a:gd name="connsiteX6" fmla="*/ 350509 w 942249"/>
                  <a:gd name="connsiteY6" fmla="*/ 701018 h 701018"/>
                  <a:gd name="connsiteX7" fmla="*/ 0 w 942249"/>
                  <a:gd name="connsiteY7" fmla="*/ 350509 h 701018"/>
                  <a:gd name="connsiteX0" fmla="*/ 0 w 993049"/>
                  <a:gd name="connsiteY0" fmla="*/ 350509 h 701018"/>
                  <a:gd name="connsiteX1" fmla="*/ 350509 w 993049"/>
                  <a:gd name="connsiteY1" fmla="*/ 0 h 701018"/>
                  <a:gd name="connsiteX2" fmla="*/ 350509 w 993049"/>
                  <a:gd name="connsiteY2" fmla="*/ 175255 h 701018"/>
                  <a:gd name="connsiteX3" fmla="*/ 942249 w 993049"/>
                  <a:gd name="connsiteY3" fmla="*/ 175255 h 701018"/>
                  <a:gd name="connsiteX4" fmla="*/ 993049 w 993049"/>
                  <a:gd name="connsiteY4" fmla="*/ 647684 h 701018"/>
                  <a:gd name="connsiteX5" fmla="*/ 350509 w 993049"/>
                  <a:gd name="connsiteY5" fmla="*/ 525764 h 701018"/>
                  <a:gd name="connsiteX6" fmla="*/ 350509 w 993049"/>
                  <a:gd name="connsiteY6" fmla="*/ 701018 h 701018"/>
                  <a:gd name="connsiteX7" fmla="*/ 0 w 993049"/>
                  <a:gd name="connsiteY7" fmla="*/ 350509 h 701018"/>
                  <a:gd name="connsiteX0" fmla="*/ 0 w 1013369"/>
                  <a:gd name="connsiteY0" fmla="*/ 350509 h 701018"/>
                  <a:gd name="connsiteX1" fmla="*/ 350509 w 1013369"/>
                  <a:gd name="connsiteY1" fmla="*/ 0 h 701018"/>
                  <a:gd name="connsiteX2" fmla="*/ 350509 w 1013369"/>
                  <a:gd name="connsiteY2" fmla="*/ 175255 h 701018"/>
                  <a:gd name="connsiteX3" fmla="*/ 1013369 w 1013369"/>
                  <a:gd name="connsiteY3" fmla="*/ 175255 h 701018"/>
                  <a:gd name="connsiteX4" fmla="*/ 993049 w 1013369"/>
                  <a:gd name="connsiteY4" fmla="*/ 647684 h 701018"/>
                  <a:gd name="connsiteX5" fmla="*/ 350509 w 1013369"/>
                  <a:gd name="connsiteY5" fmla="*/ 525764 h 701018"/>
                  <a:gd name="connsiteX6" fmla="*/ 350509 w 1013369"/>
                  <a:gd name="connsiteY6" fmla="*/ 701018 h 701018"/>
                  <a:gd name="connsiteX7" fmla="*/ 0 w 1013369"/>
                  <a:gd name="connsiteY7" fmla="*/ 350509 h 701018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0509 w 1013369"/>
                  <a:gd name="connsiteY2" fmla="*/ 198001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0509 w 1013369"/>
                  <a:gd name="connsiteY2" fmla="*/ 198001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8510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3961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3961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13369"/>
                  <a:gd name="connsiteY0" fmla="*/ 373255 h 723764"/>
                  <a:gd name="connsiteX1" fmla="*/ 386903 w 1013369"/>
                  <a:gd name="connsiteY1" fmla="*/ 0 h 723764"/>
                  <a:gd name="connsiteX2" fmla="*/ 359607 w 1013369"/>
                  <a:gd name="connsiteY2" fmla="*/ 234395 h 723764"/>
                  <a:gd name="connsiteX3" fmla="*/ 1013369 w 1013369"/>
                  <a:gd name="connsiteY3" fmla="*/ 198001 h 723764"/>
                  <a:gd name="connsiteX4" fmla="*/ 993049 w 1013369"/>
                  <a:gd name="connsiteY4" fmla="*/ 670430 h 723764"/>
                  <a:gd name="connsiteX5" fmla="*/ 350509 w 1013369"/>
                  <a:gd name="connsiteY5" fmla="*/ 543961 h 723764"/>
                  <a:gd name="connsiteX6" fmla="*/ 350509 w 1013369"/>
                  <a:gd name="connsiteY6" fmla="*/ 723764 h 723764"/>
                  <a:gd name="connsiteX7" fmla="*/ 0 w 1013369"/>
                  <a:gd name="connsiteY7" fmla="*/ 373255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22468"/>
                  <a:gd name="connsiteY0" fmla="*/ 414198 h 723764"/>
                  <a:gd name="connsiteX1" fmla="*/ 396002 w 1022468"/>
                  <a:gd name="connsiteY1" fmla="*/ 0 h 723764"/>
                  <a:gd name="connsiteX2" fmla="*/ 368706 w 1022468"/>
                  <a:gd name="connsiteY2" fmla="*/ 234395 h 723764"/>
                  <a:gd name="connsiteX3" fmla="*/ 1022468 w 1022468"/>
                  <a:gd name="connsiteY3" fmla="*/ 198001 h 723764"/>
                  <a:gd name="connsiteX4" fmla="*/ 1002148 w 1022468"/>
                  <a:gd name="connsiteY4" fmla="*/ 670430 h 723764"/>
                  <a:gd name="connsiteX5" fmla="*/ 359608 w 1022468"/>
                  <a:gd name="connsiteY5" fmla="*/ 543961 h 723764"/>
                  <a:gd name="connsiteX6" fmla="*/ 359608 w 1022468"/>
                  <a:gd name="connsiteY6" fmla="*/ 723764 h 723764"/>
                  <a:gd name="connsiteX7" fmla="*/ 0 w 1022468"/>
                  <a:gd name="connsiteY7" fmla="*/ 414198 h 723764"/>
                  <a:gd name="connsiteX0" fmla="*/ 0 w 1072510"/>
                  <a:gd name="connsiteY0" fmla="*/ 414198 h 723764"/>
                  <a:gd name="connsiteX1" fmla="*/ 396002 w 1072510"/>
                  <a:gd name="connsiteY1" fmla="*/ 0 h 723764"/>
                  <a:gd name="connsiteX2" fmla="*/ 368706 w 1072510"/>
                  <a:gd name="connsiteY2" fmla="*/ 234395 h 723764"/>
                  <a:gd name="connsiteX3" fmla="*/ 1072510 w 1072510"/>
                  <a:gd name="connsiteY3" fmla="*/ 184353 h 723764"/>
                  <a:gd name="connsiteX4" fmla="*/ 1002148 w 1072510"/>
                  <a:gd name="connsiteY4" fmla="*/ 670430 h 723764"/>
                  <a:gd name="connsiteX5" fmla="*/ 359608 w 1072510"/>
                  <a:gd name="connsiteY5" fmla="*/ 543961 h 723764"/>
                  <a:gd name="connsiteX6" fmla="*/ 359608 w 1072510"/>
                  <a:gd name="connsiteY6" fmla="*/ 723764 h 723764"/>
                  <a:gd name="connsiteX7" fmla="*/ 0 w 1072510"/>
                  <a:gd name="connsiteY7" fmla="*/ 414198 h 723764"/>
                  <a:gd name="connsiteX0" fmla="*/ 0 w 1072510"/>
                  <a:gd name="connsiteY0" fmla="*/ 414198 h 723764"/>
                  <a:gd name="connsiteX1" fmla="*/ 396002 w 1072510"/>
                  <a:gd name="connsiteY1" fmla="*/ 0 h 723764"/>
                  <a:gd name="connsiteX2" fmla="*/ 368706 w 1072510"/>
                  <a:gd name="connsiteY2" fmla="*/ 234395 h 723764"/>
                  <a:gd name="connsiteX3" fmla="*/ 1072510 w 1072510"/>
                  <a:gd name="connsiteY3" fmla="*/ 184353 h 723764"/>
                  <a:gd name="connsiteX4" fmla="*/ 993050 w 1072510"/>
                  <a:gd name="connsiteY4" fmla="*/ 670430 h 723764"/>
                  <a:gd name="connsiteX5" fmla="*/ 359608 w 1072510"/>
                  <a:gd name="connsiteY5" fmla="*/ 543961 h 723764"/>
                  <a:gd name="connsiteX6" fmla="*/ 359608 w 1072510"/>
                  <a:gd name="connsiteY6" fmla="*/ 723764 h 723764"/>
                  <a:gd name="connsiteX7" fmla="*/ 0 w 1072510"/>
                  <a:gd name="connsiteY7" fmla="*/ 414198 h 72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2510" h="723764">
                    <a:moveTo>
                      <a:pt x="0" y="414198"/>
                    </a:moveTo>
                    <a:cubicBezTo>
                      <a:pt x="150198" y="194246"/>
                      <a:pt x="264001" y="138066"/>
                      <a:pt x="396002" y="0"/>
                    </a:cubicBezTo>
                    <a:cubicBezTo>
                      <a:pt x="361124" y="106944"/>
                      <a:pt x="380837" y="168395"/>
                      <a:pt x="368706" y="234395"/>
                    </a:cubicBezTo>
                    <a:cubicBezTo>
                      <a:pt x="604824" y="172222"/>
                      <a:pt x="877335" y="164640"/>
                      <a:pt x="1072510" y="184353"/>
                    </a:cubicBezTo>
                    <a:cubicBezTo>
                      <a:pt x="1047539" y="305435"/>
                      <a:pt x="963428" y="344631"/>
                      <a:pt x="993050" y="670430"/>
                    </a:cubicBezTo>
                    <a:cubicBezTo>
                      <a:pt x="851658" y="619175"/>
                      <a:pt x="764857" y="563371"/>
                      <a:pt x="359608" y="543961"/>
                    </a:cubicBezTo>
                    <a:cubicBezTo>
                      <a:pt x="345960" y="620576"/>
                      <a:pt x="359608" y="665346"/>
                      <a:pt x="359608" y="723764"/>
                    </a:cubicBezTo>
                    <a:cubicBezTo>
                      <a:pt x="239739" y="620575"/>
                      <a:pt x="151714" y="512838"/>
                      <a:pt x="0" y="414198"/>
                    </a:cubicBezTo>
                    <a:close/>
                  </a:path>
                </a:pathLst>
              </a:custGeom>
              <a:solidFill>
                <a:srgbClr val="ABC700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Can 29"/>
            <p:cNvSpPr/>
            <p:nvPr/>
          </p:nvSpPr>
          <p:spPr>
            <a:xfrm>
              <a:off x="493575" y="4543489"/>
              <a:ext cx="354419" cy="217558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Can 31"/>
            <p:cNvSpPr/>
            <p:nvPr/>
          </p:nvSpPr>
          <p:spPr>
            <a:xfrm>
              <a:off x="1112609" y="4523645"/>
              <a:ext cx="354419" cy="217558"/>
            </a:xfrm>
            <a:prstGeom prst="can">
              <a:avLst>
                <a:gd name="adj" fmla="val 50000"/>
              </a:avLst>
            </a:pr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an 32"/>
            <p:cNvSpPr/>
            <p:nvPr/>
          </p:nvSpPr>
          <p:spPr>
            <a:xfrm>
              <a:off x="2569269" y="4590985"/>
              <a:ext cx="220939" cy="136588"/>
            </a:xfrm>
            <a:prstGeom prst="can">
              <a:avLst>
                <a:gd name="adj" fmla="val 31665"/>
              </a:avLst>
            </a:prstGeom>
            <a:solidFill>
              <a:schemeClr val="accent1"/>
            </a:solidFill>
            <a:ln>
              <a:solidFill>
                <a:srgbClr val="00286A"/>
              </a:solidFill>
            </a:ln>
            <a:effectLst>
              <a:outerShdw dist="50800" dir="5220000" sx="95000" sy="95000" algn="ctr" rotWithShape="0">
                <a:srgbClr val="557DB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Can 33"/>
            <p:cNvSpPr/>
            <p:nvPr/>
          </p:nvSpPr>
          <p:spPr>
            <a:xfrm>
              <a:off x="2837888" y="4593223"/>
              <a:ext cx="220939" cy="136588"/>
            </a:xfrm>
            <a:prstGeom prst="can">
              <a:avLst>
                <a:gd name="adj" fmla="val 31665"/>
              </a:avLst>
            </a:prstGeom>
            <a:solidFill>
              <a:schemeClr val="accent1"/>
            </a:solidFill>
            <a:ln>
              <a:solidFill>
                <a:srgbClr val="00286A"/>
              </a:solidFill>
            </a:ln>
            <a:effectLst>
              <a:outerShdw dist="50800" dir="5220000" sx="95000" sy="95000" algn="ctr" rotWithShape="0">
                <a:srgbClr val="557DB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Block Arc 35"/>
            <p:cNvSpPr/>
            <p:nvPr/>
          </p:nvSpPr>
          <p:spPr>
            <a:xfrm>
              <a:off x="593514" y="4087962"/>
              <a:ext cx="791458" cy="514704"/>
            </a:xfrm>
            <a:custGeom>
              <a:avLst/>
              <a:gdLst>
                <a:gd name="connsiteX0" fmla="*/ 232 w 848629"/>
                <a:gd name="connsiteY0" fmla="*/ 526756 h 1089500"/>
                <a:gd name="connsiteX1" fmla="*/ 414021 w 848629"/>
                <a:gd name="connsiteY1" fmla="*/ 161 h 1089500"/>
                <a:gd name="connsiteX2" fmla="*/ 847801 w 848629"/>
                <a:gd name="connsiteY2" fmla="*/ 510711 h 1089500"/>
                <a:gd name="connsiteX3" fmla="*/ 677551 w 848629"/>
                <a:gd name="connsiteY3" fmla="*/ 524395 h 1089500"/>
                <a:gd name="connsiteX4" fmla="*/ 417246 w 848629"/>
                <a:gd name="connsiteY4" fmla="*/ 170848 h 1089500"/>
                <a:gd name="connsiteX5" fmla="*/ 170806 w 848629"/>
                <a:gd name="connsiteY5" fmla="*/ 533994 h 1089500"/>
                <a:gd name="connsiteX6" fmla="*/ 232 w 848629"/>
                <a:gd name="connsiteY6" fmla="*/ 526756 h 1089500"/>
                <a:gd name="connsiteX0" fmla="*/ 0 w 847569"/>
                <a:gd name="connsiteY0" fmla="*/ 526758 h 547477"/>
                <a:gd name="connsiteX1" fmla="*/ 413789 w 847569"/>
                <a:gd name="connsiteY1" fmla="*/ 163 h 547477"/>
                <a:gd name="connsiteX2" fmla="*/ 847569 w 847569"/>
                <a:gd name="connsiteY2" fmla="*/ 510713 h 547477"/>
                <a:gd name="connsiteX3" fmla="*/ 677319 w 847569"/>
                <a:gd name="connsiteY3" fmla="*/ 524397 h 547477"/>
                <a:gd name="connsiteX4" fmla="*/ 417014 w 847569"/>
                <a:gd name="connsiteY4" fmla="*/ 170850 h 547477"/>
                <a:gd name="connsiteX5" fmla="*/ 170574 w 847569"/>
                <a:gd name="connsiteY5" fmla="*/ 533996 h 547477"/>
                <a:gd name="connsiteX6" fmla="*/ 0 w 847569"/>
                <a:gd name="connsiteY6" fmla="*/ 526758 h 547477"/>
                <a:gd name="connsiteX0" fmla="*/ 0 w 847569"/>
                <a:gd name="connsiteY0" fmla="*/ 526758 h 554366"/>
                <a:gd name="connsiteX1" fmla="*/ 413789 w 847569"/>
                <a:gd name="connsiteY1" fmla="*/ 163 h 554366"/>
                <a:gd name="connsiteX2" fmla="*/ 847569 w 847569"/>
                <a:gd name="connsiteY2" fmla="*/ 510713 h 554366"/>
                <a:gd name="connsiteX3" fmla="*/ 677319 w 847569"/>
                <a:gd name="connsiteY3" fmla="*/ 524397 h 554366"/>
                <a:gd name="connsiteX4" fmla="*/ 417014 w 847569"/>
                <a:gd name="connsiteY4" fmla="*/ 170850 h 554366"/>
                <a:gd name="connsiteX5" fmla="*/ 170574 w 847569"/>
                <a:gd name="connsiteY5" fmla="*/ 533996 h 554366"/>
                <a:gd name="connsiteX6" fmla="*/ 0 w 847569"/>
                <a:gd name="connsiteY6" fmla="*/ 526758 h 554366"/>
                <a:gd name="connsiteX0" fmla="*/ 0 w 847569"/>
                <a:gd name="connsiteY0" fmla="*/ 526758 h 554366"/>
                <a:gd name="connsiteX1" fmla="*/ 413789 w 847569"/>
                <a:gd name="connsiteY1" fmla="*/ 163 h 554366"/>
                <a:gd name="connsiteX2" fmla="*/ 847569 w 847569"/>
                <a:gd name="connsiteY2" fmla="*/ 510713 h 554366"/>
                <a:gd name="connsiteX3" fmla="*/ 677319 w 847569"/>
                <a:gd name="connsiteY3" fmla="*/ 524397 h 554366"/>
                <a:gd name="connsiteX4" fmla="*/ 417014 w 847569"/>
                <a:gd name="connsiteY4" fmla="*/ 170850 h 554366"/>
                <a:gd name="connsiteX5" fmla="*/ 170574 w 847569"/>
                <a:gd name="connsiteY5" fmla="*/ 533996 h 554366"/>
                <a:gd name="connsiteX6" fmla="*/ 0 w 847569"/>
                <a:gd name="connsiteY6" fmla="*/ 526758 h 554366"/>
                <a:gd name="connsiteX0" fmla="*/ 0 w 847569"/>
                <a:gd name="connsiteY0" fmla="*/ 526758 h 554366"/>
                <a:gd name="connsiteX1" fmla="*/ 413789 w 847569"/>
                <a:gd name="connsiteY1" fmla="*/ 163 h 554366"/>
                <a:gd name="connsiteX2" fmla="*/ 847569 w 847569"/>
                <a:gd name="connsiteY2" fmla="*/ 510713 h 554366"/>
                <a:gd name="connsiteX3" fmla="*/ 677319 w 847569"/>
                <a:gd name="connsiteY3" fmla="*/ 524397 h 554366"/>
                <a:gd name="connsiteX4" fmla="*/ 417014 w 847569"/>
                <a:gd name="connsiteY4" fmla="*/ 170850 h 554366"/>
                <a:gd name="connsiteX5" fmla="*/ 170574 w 847569"/>
                <a:gd name="connsiteY5" fmla="*/ 533996 h 554366"/>
                <a:gd name="connsiteX6" fmla="*/ 0 w 847569"/>
                <a:gd name="connsiteY6" fmla="*/ 526758 h 554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569" h="554366">
                  <a:moveTo>
                    <a:pt x="0" y="526758"/>
                  </a:moveTo>
                  <a:cubicBezTo>
                    <a:pt x="7429" y="238178"/>
                    <a:pt x="188952" y="7168"/>
                    <a:pt x="413789" y="163"/>
                  </a:cubicBezTo>
                  <a:cubicBezTo>
                    <a:pt x="641749" y="-6940"/>
                    <a:pt x="833321" y="218536"/>
                    <a:pt x="847569" y="510713"/>
                  </a:cubicBezTo>
                  <a:cubicBezTo>
                    <a:pt x="804467" y="538020"/>
                    <a:pt x="752266" y="542582"/>
                    <a:pt x="677319" y="524397"/>
                  </a:cubicBezTo>
                  <a:cubicBezTo>
                    <a:pt x="669840" y="321987"/>
                    <a:pt x="554402" y="165200"/>
                    <a:pt x="417014" y="170850"/>
                  </a:cubicBezTo>
                  <a:cubicBezTo>
                    <a:pt x="282576" y="176378"/>
                    <a:pt x="174442" y="335722"/>
                    <a:pt x="170574" y="533996"/>
                  </a:cubicBezTo>
                  <a:cubicBezTo>
                    <a:pt x="131913" y="554330"/>
                    <a:pt x="75056" y="570114"/>
                    <a:pt x="0" y="526758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>
              <a:off x="1919307" y="4269318"/>
              <a:ext cx="197970" cy="419837"/>
            </a:xfrm>
            <a:custGeom>
              <a:avLst/>
              <a:gdLst>
                <a:gd name="connsiteX0" fmla="*/ 113676 w 226304"/>
                <a:gd name="connsiteY0" fmla="*/ 3873 h 503492"/>
                <a:gd name="connsiteX1" fmla="*/ 1916 w 226304"/>
                <a:gd name="connsiteY1" fmla="*/ 268033 h 503492"/>
                <a:gd name="connsiteX2" fmla="*/ 52716 w 226304"/>
                <a:gd name="connsiteY2" fmla="*/ 491553 h 503492"/>
                <a:gd name="connsiteX3" fmla="*/ 174636 w 226304"/>
                <a:gd name="connsiteY3" fmla="*/ 461073 h 503492"/>
                <a:gd name="connsiteX4" fmla="*/ 144156 w 226304"/>
                <a:gd name="connsiteY4" fmla="*/ 359473 h 503492"/>
                <a:gd name="connsiteX5" fmla="*/ 164476 w 226304"/>
                <a:gd name="connsiteY5" fmla="*/ 227393 h 503492"/>
                <a:gd name="connsiteX6" fmla="*/ 225436 w 226304"/>
                <a:gd name="connsiteY6" fmla="*/ 115633 h 503492"/>
                <a:gd name="connsiteX7" fmla="*/ 113676 w 226304"/>
                <a:gd name="connsiteY7" fmla="*/ 3873 h 503492"/>
                <a:gd name="connsiteX0" fmla="*/ 75792 w 226138"/>
                <a:gd name="connsiteY0" fmla="*/ 6261 h 455838"/>
                <a:gd name="connsiteX1" fmla="*/ 426 w 226138"/>
                <a:gd name="connsiteY1" fmla="*/ 220379 h 455838"/>
                <a:gd name="connsiteX2" fmla="*/ 51226 w 226138"/>
                <a:gd name="connsiteY2" fmla="*/ 443899 h 455838"/>
                <a:gd name="connsiteX3" fmla="*/ 173146 w 226138"/>
                <a:gd name="connsiteY3" fmla="*/ 413419 h 455838"/>
                <a:gd name="connsiteX4" fmla="*/ 142666 w 226138"/>
                <a:gd name="connsiteY4" fmla="*/ 311819 h 455838"/>
                <a:gd name="connsiteX5" fmla="*/ 162986 w 226138"/>
                <a:gd name="connsiteY5" fmla="*/ 179739 h 455838"/>
                <a:gd name="connsiteX6" fmla="*/ 223946 w 226138"/>
                <a:gd name="connsiteY6" fmla="*/ 67979 h 455838"/>
                <a:gd name="connsiteX7" fmla="*/ 75792 w 226138"/>
                <a:gd name="connsiteY7" fmla="*/ 6261 h 455838"/>
                <a:gd name="connsiteX0" fmla="*/ 75792 w 226138"/>
                <a:gd name="connsiteY0" fmla="*/ 9608 h 459185"/>
                <a:gd name="connsiteX1" fmla="*/ 426 w 226138"/>
                <a:gd name="connsiteY1" fmla="*/ 223726 h 459185"/>
                <a:gd name="connsiteX2" fmla="*/ 51226 w 226138"/>
                <a:gd name="connsiteY2" fmla="*/ 447246 h 459185"/>
                <a:gd name="connsiteX3" fmla="*/ 173146 w 226138"/>
                <a:gd name="connsiteY3" fmla="*/ 416766 h 459185"/>
                <a:gd name="connsiteX4" fmla="*/ 142666 w 226138"/>
                <a:gd name="connsiteY4" fmla="*/ 315166 h 459185"/>
                <a:gd name="connsiteX5" fmla="*/ 162986 w 226138"/>
                <a:gd name="connsiteY5" fmla="*/ 183086 h 459185"/>
                <a:gd name="connsiteX6" fmla="*/ 223946 w 226138"/>
                <a:gd name="connsiteY6" fmla="*/ 71326 h 459185"/>
                <a:gd name="connsiteX7" fmla="*/ 75792 w 226138"/>
                <a:gd name="connsiteY7" fmla="*/ 9608 h 459185"/>
                <a:gd name="connsiteX0" fmla="*/ 75792 w 226138"/>
                <a:gd name="connsiteY0" fmla="*/ 16800 h 466377"/>
                <a:gd name="connsiteX1" fmla="*/ 426 w 226138"/>
                <a:gd name="connsiteY1" fmla="*/ 230918 h 466377"/>
                <a:gd name="connsiteX2" fmla="*/ 51226 w 226138"/>
                <a:gd name="connsiteY2" fmla="*/ 454438 h 466377"/>
                <a:gd name="connsiteX3" fmla="*/ 173146 w 226138"/>
                <a:gd name="connsiteY3" fmla="*/ 423958 h 466377"/>
                <a:gd name="connsiteX4" fmla="*/ 142666 w 226138"/>
                <a:gd name="connsiteY4" fmla="*/ 322358 h 466377"/>
                <a:gd name="connsiteX5" fmla="*/ 162986 w 226138"/>
                <a:gd name="connsiteY5" fmla="*/ 190278 h 466377"/>
                <a:gd name="connsiteX6" fmla="*/ 223946 w 226138"/>
                <a:gd name="connsiteY6" fmla="*/ 78518 h 466377"/>
                <a:gd name="connsiteX7" fmla="*/ 75792 w 226138"/>
                <a:gd name="connsiteY7" fmla="*/ 16800 h 466377"/>
                <a:gd name="connsiteX0" fmla="*/ 75792 w 226138"/>
                <a:gd name="connsiteY0" fmla="*/ 32044 h 481621"/>
                <a:gd name="connsiteX1" fmla="*/ 426 w 226138"/>
                <a:gd name="connsiteY1" fmla="*/ 246162 h 481621"/>
                <a:gd name="connsiteX2" fmla="*/ 51226 w 226138"/>
                <a:gd name="connsiteY2" fmla="*/ 469682 h 481621"/>
                <a:gd name="connsiteX3" fmla="*/ 173146 w 226138"/>
                <a:gd name="connsiteY3" fmla="*/ 439202 h 481621"/>
                <a:gd name="connsiteX4" fmla="*/ 142666 w 226138"/>
                <a:gd name="connsiteY4" fmla="*/ 337602 h 481621"/>
                <a:gd name="connsiteX5" fmla="*/ 162986 w 226138"/>
                <a:gd name="connsiteY5" fmla="*/ 205522 h 481621"/>
                <a:gd name="connsiteX6" fmla="*/ 223946 w 226138"/>
                <a:gd name="connsiteY6" fmla="*/ 93762 h 481621"/>
                <a:gd name="connsiteX7" fmla="*/ 75792 w 226138"/>
                <a:gd name="connsiteY7" fmla="*/ 32044 h 481621"/>
                <a:gd name="connsiteX0" fmla="*/ 75792 w 226138"/>
                <a:gd name="connsiteY0" fmla="*/ 22431 h 472008"/>
                <a:gd name="connsiteX1" fmla="*/ 426 w 226138"/>
                <a:gd name="connsiteY1" fmla="*/ 236549 h 472008"/>
                <a:gd name="connsiteX2" fmla="*/ 51226 w 226138"/>
                <a:gd name="connsiteY2" fmla="*/ 460069 h 472008"/>
                <a:gd name="connsiteX3" fmla="*/ 173146 w 226138"/>
                <a:gd name="connsiteY3" fmla="*/ 429589 h 472008"/>
                <a:gd name="connsiteX4" fmla="*/ 142666 w 226138"/>
                <a:gd name="connsiteY4" fmla="*/ 327989 h 472008"/>
                <a:gd name="connsiteX5" fmla="*/ 162986 w 226138"/>
                <a:gd name="connsiteY5" fmla="*/ 195909 h 472008"/>
                <a:gd name="connsiteX6" fmla="*/ 223946 w 226138"/>
                <a:gd name="connsiteY6" fmla="*/ 84149 h 472008"/>
                <a:gd name="connsiteX7" fmla="*/ 75792 w 226138"/>
                <a:gd name="connsiteY7" fmla="*/ 22431 h 472008"/>
                <a:gd name="connsiteX0" fmla="*/ 75792 w 204380"/>
                <a:gd name="connsiteY0" fmla="*/ 16994 h 466571"/>
                <a:gd name="connsiteX1" fmla="*/ 426 w 204380"/>
                <a:gd name="connsiteY1" fmla="*/ 231112 h 466571"/>
                <a:gd name="connsiteX2" fmla="*/ 51226 w 204380"/>
                <a:gd name="connsiteY2" fmla="*/ 454632 h 466571"/>
                <a:gd name="connsiteX3" fmla="*/ 173146 w 204380"/>
                <a:gd name="connsiteY3" fmla="*/ 424152 h 466571"/>
                <a:gd name="connsiteX4" fmla="*/ 142666 w 204380"/>
                <a:gd name="connsiteY4" fmla="*/ 322552 h 466571"/>
                <a:gd name="connsiteX5" fmla="*/ 162986 w 204380"/>
                <a:gd name="connsiteY5" fmla="*/ 190472 h 466571"/>
                <a:gd name="connsiteX6" fmla="*/ 201199 w 204380"/>
                <a:gd name="connsiteY6" fmla="*/ 33219 h 466571"/>
                <a:gd name="connsiteX7" fmla="*/ 75792 w 204380"/>
                <a:gd name="connsiteY7" fmla="*/ 16994 h 466571"/>
                <a:gd name="connsiteX0" fmla="*/ 75792 w 204380"/>
                <a:gd name="connsiteY0" fmla="*/ 16994 h 466227"/>
                <a:gd name="connsiteX1" fmla="*/ 426 w 204380"/>
                <a:gd name="connsiteY1" fmla="*/ 231112 h 466227"/>
                <a:gd name="connsiteX2" fmla="*/ 51226 w 204380"/>
                <a:gd name="connsiteY2" fmla="*/ 454632 h 466227"/>
                <a:gd name="connsiteX3" fmla="*/ 173146 w 204380"/>
                <a:gd name="connsiteY3" fmla="*/ 424152 h 466227"/>
                <a:gd name="connsiteX4" fmla="*/ 142666 w 204380"/>
                <a:gd name="connsiteY4" fmla="*/ 336200 h 466227"/>
                <a:gd name="connsiteX5" fmla="*/ 162986 w 204380"/>
                <a:gd name="connsiteY5" fmla="*/ 190472 h 466227"/>
                <a:gd name="connsiteX6" fmla="*/ 201199 w 204380"/>
                <a:gd name="connsiteY6" fmla="*/ 33219 h 466227"/>
                <a:gd name="connsiteX7" fmla="*/ 75792 w 204380"/>
                <a:gd name="connsiteY7" fmla="*/ 16994 h 466227"/>
                <a:gd name="connsiteX0" fmla="*/ 75792 w 204380"/>
                <a:gd name="connsiteY0" fmla="*/ 16994 h 466227"/>
                <a:gd name="connsiteX1" fmla="*/ 426 w 204380"/>
                <a:gd name="connsiteY1" fmla="*/ 231112 h 466227"/>
                <a:gd name="connsiteX2" fmla="*/ 51226 w 204380"/>
                <a:gd name="connsiteY2" fmla="*/ 454632 h 466227"/>
                <a:gd name="connsiteX3" fmla="*/ 173146 w 204380"/>
                <a:gd name="connsiteY3" fmla="*/ 424152 h 466227"/>
                <a:gd name="connsiteX4" fmla="*/ 142666 w 204380"/>
                <a:gd name="connsiteY4" fmla="*/ 336200 h 466227"/>
                <a:gd name="connsiteX5" fmla="*/ 162986 w 204380"/>
                <a:gd name="connsiteY5" fmla="*/ 190472 h 466227"/>
                <a:gd name="connsiteX6" fmla="*/ 201199 w 204380"/>
                <a:gd name="connsiteY6" fmla="*/ 33219 h 466227"/>
                <a:gd name="connsiteX7" fmla="*/ 75792 w 204380"/>
                <a:gd name="connsiteY7" fmla="*/ 16994 h 466227"/>
                <a:gd name="connsiteX0" fmla="*/ 75801 w 204389"/>
                <a:gd name="connsiteY0" fmla="*/ 16994 h 471505"/>
                <a:gd name="connsiteX1" fmla="*/ 435 w 204389"/>
                <a:gd name="connsiteY1" fmla="*/ 231112 h 471505"/>
                <a:gd name="connsiteX2" fmla="*/ 51235 w 204389"/>
                <a:gd name="connsiteY2" fmla="*/ 454632 h 471505"/>
                <a:gd name="connsiteX3" fmla="*/ 177705 w 204389"/>
                <a:gd name="connsiteY3" fmla="*/ 442349 h 471505"/>
                <a:gd name="connsiteX4" fmla="*/ 142675 w 204389"/>
                <a:gd name="connsiteY4" fmla="*/ 336200 h 471505"/>
                <a:gd name="connsiteX5" fmla="*/ 162995 w 204389"/>
                <a:gd name="connsiteY5" fmla="*/ 190472 h 471505"/>
                <a:gd name="connsiteX6" fmla="*/ 201208 w 204389"/>
                <a:gd name="connsiteY6" fmla="*/ 33219 h 471505"/>
                <a:gd name="connsiteX7" fmla="*/ 75801 w 204389"/>
                <a:gd name="connsiteY7" fmla="*/ 16994 h 47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389" h="471505">
                  <a:moveTo>
                    <a:pt x="75801" y="16994"/>
                  </a:moveTo>
                  <a:cubicBezTo>
                    <a:pt x="42339" y="49976"/>
                    <a:pt x="4529" y="158172"/>
                    <a:pt x="435" y="231112"/>
                  </a:cubicBezTo>
                  <a:cubicBezTo>
                    <a:pt x="-3659" y="304052"/>
                    <a:pt x="21690" y="419426"/>
                    <a:pt x="51235" y="454632"/>
                  </a:cubicBezTo>
                  <a:cubicBezTo>
                    <a:pt x="80780" y="489838"/>
                    <a:pt x="162465" y="462088"/>
                    <a:pt x="177705" y="442349"/>
                  </a:cubicBezTo>
                  <a:cubicBezTo>
                    <a:pt x="192945" y="422610"/>
                    <a:pt x="145127" y="378180"/>
                    <a:pt x="142675" y="336200"/>
                  </a:cubicBezTo>
                  <a:cubicBezTo>
                    <a:pt x="140223" y="294220"/>
                    <a:pt x="149448" y="231112"/>
                    <a:pt x="162995" y="190472"/>
                  </a:cubicBezTo>
                  <a:cubicBezTo>
                    <a:pt x="176542" y="149832"/>
                    <a:pt x="215740" y="62132"/>
                    <a:pt x="201208" y="33219"/>
                  </a:cubicBezTo>
                  <a:cubicBezTo>
                    <a:pt x="186676" y="4306"/>
                    <a:pt x="109263" y="-15988"/>
                    <a:pt x="75801" y="16994"/>
                  </a:cubicBezTo>
                  <a:close/>
                </a:path>
              </a:pathLst>
            </a:custGeom>
            <a:solidFill>
              <a:srgbClr val="3B6243"/>
            </a:solidFill>
            <a:ln>
              <a:solidFill>
                <a:srgbClr val="2B48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Stored Data 82"/>
            <p:cNvSpPr/>
            <p:nvPr/>
          </p:nvSpPr>
          <p:spPr>
            <a:xfrm rot="17416469">
              <a:off x="628082" y="4338049"/>
              <a:ext cx="154674" cy="148004"/>
            </a:xfrm>
            <a:prstGeom prst="flowChartOnlineStorage">
              <a:avLst/>
            </a:prstGeom>
            <a:solidFill>
              <a:srgbClr val="3B62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Stored Data 83"/>
            <p:cNvSpPr/>
            <p:nvPr/>
          </p:nvSpPr>
          <p:spPr>
            <a:xfrm rot="19562736">
              <a:off x="775090" y="4141672"/>
              <a:ext cx="160907" cy="163174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" fmla="*/ 1667 w 10403"/>
                <a:gd name="connsiteY0" fmla="*/ 0 h 11025"/>
                <a:gd name="connsiteX1" fmla="*/ 10000 w 10403"/>
                <a:gd name="connsiteY1" fmla="*/ 0 h 11025"/>
                <a:gd name="connsiteX2" fmla="*/ 8333 w 10403"/>
                <a:gd name="connsiteY2" fmla="*/ 5000 h 11025"/>
                <a:gd name="connsiteX3" fmla="*/ 10403 w 10403"/>
                <a:gd name="connsiteY3" fmla="*/ 11025 h 11025"/>
                <a:gd name="connsiteX4" fmla="*/ 1667 w 10403"/>
                <a:gd name="connsiteY4" fmla="*/ 10000 h 11025"/>
                <a:gd name="connsiteX5" fmla="*/ 0 w 10403"/>
                <a:gd name="connsiteY5" fmla="*/ 5000 h 11025"/>
                <a:gd name="connsiteX6" fmla="*/ 1667 w 10403"/>
                <a:gd name="connsiteY6" fmla="*/ 0 h 11025"/>
                <a:gd name="connsiteX0" fmla="*/ 1667 w 10403"/>
                <a:gd name="connsiteY0" fmla="*/ 0 h 11025"/>
                <a:gd name="connsiteX1" fmla="*/ 10000 w 10403"/>
                <a:gd name="connsiteY1" fmla="*/ 0 h 11025"/>
                <a:gd name="connsiteX2" fmla="*/ 8333 w 10403"/>
                <a:gd name="connsiteY2" fmla="*/ 5000 h 11025"/>
                <a:gd name="connsiteX3" fmla="*/ 10403 w 10403"/>
                <a:gd name="connsiteY3" fmla="*/ 11025 h 11025"/>
                <a:gd name="connsiteX4" fmla="*/ 1667 w 10403"/>
                <a:gd name="connsiteY4" fmla="*/ 10000 h 11025"/>
                <a:gd name="connsiteX5" fmla="*/ 0 w 10403"/>
                <a:gd name="connsiteY5" fmla="*/ 5000 h 11025"/>
                <a:gd name="connsiteX6" fmla="*/ 1667 w 10403"/>
                <a:gd name="connsiteY6" fmla="*/ 0 h 1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03" h="11025">
                  <a:moveTo>
                    <a:pt x="1667" y="0"/>
                  </a:moveTo>
                  <a:lnTo>
                    <a:pt x="10000" y="0"/>
                  </a:lnTo>
                  <a:cubicBezTo>
                    <a:pt x="9079" y="0"/>
                    <a:pt x="8266" y="3163"/>
                    <a:pt x="8333" y="5000"/>
                  </a:cubicBezTo>
                  <a:cubicBezTo>
                    <a:pt x="8400" y="6837"/>
                    <a:pt x="9482" y="11025"/>
                    <a:pt x="10403" y="11025"/>
                  </a:cubicBezTo>
                  <a:cubicBezTo>
                    <a:pt x="8123" y="9152"/>
                    <a:pt x="4445" y="10000"/>
                    <a:pt x="1667" y="10000"/>
                  </a:cubicBezTo>
                  <a:cubicBezTo>
                    <a:pt x="746" y="10000"/>
                    <a:pt x="0" y="7761"/>
                    <a:pt x="0" y="5000"/>
                  </a:cubicBezTo>
                  <a:cubicBezTo>
                    <a:pt x="0" y="2239"/>
                    <a:pt x="746" y="0"/>
                    <a:pt x="1667" y="0"/>
                  </a:cubicBezTo>
                  <a:close/>
                </a:path>
              </a:pathLst>
            </a:custGeom>
            <a:solidFill>
              <a:srgbClr val="3B62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Stored Data 84"/>
            <p:cNvSpPr/>
            <p:nvPr/>
          </p:nvSpPr>
          <p:spPr>
            <a:xfrm rot="1246168">
              <a:off x="1034144" y="4122768"/>
              <a:ext cx="180443" cy="18277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" fmla="*/ 1667 w 10000"/>
                <a:gd name="connsiteY0" fmla="*/ 0 h 11695"/>
                <a:gd name="connsiteX1" fmla="*/ 10000 w 10000"/>
                <a:gd name="connsiteY1" fmla="*/ 0 h 11695"/>
                <a:gd name="connsiteX2" fmla="*/ 8333 w 10000"/>
                <a:gd name="connsiteY2" fmla="*/ 5000 h 11695"/>
                <a:gd name="connsiteX3" fmla="*/ 9042 w 10000"/>
                <a:gd name="connsiteY3" fmla="*/ 11695 h 11695"/>
                <a:gd name="connsiteX4" fmla="*/ 1667 w 10000"/>
                <a:gd name="connsiteY4" fmla="*/ 10000 h 11695"/>
                <a:gd name="connsiteX5" fmla="*/ 0 w 10000"/>
                <a:gd name="connsiteY5" fmla="*/ 5000 h 11695"/>
                <a:gd name="connsiteX6" fmla="*/ 1667 w 10000"/>
                <a:gd name="connsiteY6" fmla="*/ 0 h 11695"/>
                <a:gd name="connsiteX0" fmla="*/ 1667 w 11621"/>
                <a:gd name="connsiteY0" fmla="*/ 0 h 11695"/>
                <a:gd name="connsiteX1" fmla="*/ 11621 w 11621"/>
                <a:gd name="connsiteY1" fmla="*/ 1001 h 11695"/>
                <a:gd name="connsiteX2" fmla="*/ 8333 w 11621"/>
                <a:gd name="connsiteY2" fmla="*/ 5000 h 11695"/>
                <a:gd name="connsiteX3" fmla="*/ 9042 w 11621"/>
                <a:gd name="connsiteY3" fmla="*/ 11695 h 11695"/>
                <a:gd name="connsiteX4" fmla="*/ 1667 w 11621"/>
                <a:gd name="connsiteY4" fmla="*/ 10000 h 11695"/>
                <a:gd name="connsiteX5" fmla="*/ 0 w 11621"/>
                <a:gd name="connsiteY5" fmla="*/ 5000 h 11695"/>
                <a:gd name="connsiteX6" fmla="*/ 1667 w 11621"/>
                <a:gd name="connsiteY6" fmla="*/ 0 h 11695"/>
                <a:gd name="connsiteX0" fmla="*/ 3362 w 11666"/>
                <a:gd name="connsiteY0" fmla="*/ 0 h 12349"/>
                <a:gd name="connsiteX1" fmla="*/ 11666 w 11666"/>
                <a:gd name="connsiteY1" fmla="*/ 1655 h 12349"/>
                <a:gd name="connsiteX2" fmla="*/ 8378 w 11666"/>
                <a:gd name="connsiteY2" fmla="*/ 5654 h 12349"/>
                <a:gd name="connsiteX3" fmla="*/ 9087 w 11666"/>
                <a:gd name="connsiteY3" fmla="*/ 12349 h 12349"/>
                <a:gd name="connsiteX4" fmla="*/ 1712 w 11666"/>
                <a:gd name="connsiteY4" fmla="*/ 10654 h 12349"/>
                <a:gd name="connsiteX5" fmla="*/ 45 w 11666"/>
                <a:gd name="connsiteY5" fmla="*/ 5654 h 12349"/>
                <a:gd name="connsiteX6" fmla="*/ 3362 w 11666"/>
                <a:gd name="connsiteY6" fmla="*/ 0 h 1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12349">
                  <a:moveTo>
                    <a:pt x="3362" y="0"/>
                  </a:moveTo>
                  <a:lnTo>
                    <a:pt x="11666" y="1655"/>
                  </a:lnTo>
                  <a:cubicBezTo>
                    <a:pt x="10745" y="1655"/>
                    <a:pt x="8808" y="3872"/>
                    <a:pt x="8378" y="5654"/>
                  </a:cubicBezTo>
                  <a:cubicBezTo>
                    <a:pt x="7948" y="7436"/>
                    <a:pt x="8166" y="12349"/>
                    <a:pt x="9087" y="12349"/>
                  </a:cubicBezTo>
                  <a:cubicBezTo>
                    <a:pt x="6309" y="12349"/>
                    <a:pt x="4490" y="10654"/>
                    <a:pt x="1712" y="10654"/>
                  </a:cubicBezTo>
                  <a:cubicBezTo>
                    <a:pt x="791" y="10654"/>
                    <a:pt x="-230" y="7430"/>
                    <a:pt x="45" y="5654"/>
                  </a:cubicBezTo>
                  <a:cubicBezTo>
                    <a:pt x="320" y="3878"/>
                    <a:pt x="2441" y="0"/>
                    <a:pt x="3362" y="0"/>
                  </a:cubicBezTo>
                  <a:close/>
                </a:path>
              </a:pathLst>
            </a:custGeom>
            <a:solidFill>
              <a:srgbClr val="3B62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Stored Data 84"/>
            <p:cNvSpPr/>
            <p:nvPr/>
          </p:nvSpPr>
          <p:spPr>
            <a:xfrm rot="3495027">
              <a:off x="1187334" y="4330558"/>
              <a:ext cx="180443" cy="18277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" fmla="*/ 1667 w 10000"/>
                <a:gd name="connsiteY0" fmla="*/ 0 h 11695"/>
                <a:gd name="connsiteX1" fmla="*/ 10000 w 10000"/>
                <a:gd name="connsiteY1" fmla="*/ 0 h 11695"/>
                <a:gd name="connsiteX2" fmla="*/ 8333 w 10000"/>
                <a:gd name="connsiteY2" fmla="*/ 5000 h 11695"/>
                <a:gd name="connsiteX3" fmla="*/ 9042 w 10000"/>
                <a:gd name="connsiteY3" fmla="*/ 11695 h 11695"/>
                <a:gd name="connsiteX4" fmla="*/ 1667 w 10000"/>
                <a:gd name="connsiteY4" fmla="*/ 10000 h 11695"/>
                <a:gd name="connsiteX5" fmla="*/ 0 w 10000"/>
                <a:gd name="connsiteY5" fmla="*/ 5000 h 11695"/>
                <a:gd name="connsiteX6" fmla="*/ 1667 w 10000"/>
                <a:gd name="connsiteY6" fmla="*/ 0 h 11695"/>
                <a:gd name="connsiteX0" fmla="*/ 1667 w 11621"/>
                <a:gd name="connsiteY0" fmla="*/ 0 h 11695"/>
                <a:gd name="connsiteX1" fmla="*/ 11621 w 11621"/>
                <a:gd name="connsiteY1" fmla="*/ 1001 h 11695"/>
                <a:gd name="connsiteX2" fmla="*/ 8333 w 11621"/>
                <a:gd name="connsiteY2" fmla="*/ 5000 h 11695"/>
                <a:gd name="connsiteX3" fmla="*/ 9042 w 11621"/>
                <a:gd name="connsiteY3" fmla="*/ 11695 h 11695"/>
                <a:gd name="connsiteX4" fmla="*/ 1667 w 11621"/>
                <a:gd name="connsiteY4" fmla="*/ 10000 h 11695"/>
                <a:gd name="connsiteX5" fmla="*/ 0 w 11621"/>
                <a:gd name="connsiteY5" fmla="*/ 5000 h 11695"/>
                <a:gd name="connsiteX6" fmla="*/ 1667 w 11621"/>
                <a:gd name="connsiteY6" fmla="*/ 0 h 11695"/>
                <a:gd name="connsiteX0" fmla="*/ 3362 w 11666"/>
                <a:gd name="connsiteY0" fmla="*/ 0 h 12349"/>
                <a:gd name="connsiteX1" fmla="*/ 11666 w 11666"/>
                <a:gd name="connsiteY1" fmla="*/ 1655 h 12349"/>
                <a:gd name="connsiteX2" fmla="*/ 8378 w 11666"/>
                <a:gd name="connsiteY2" fmla="*/ 5654 h 12349"/>
                <a:gd name="connsiteX3" fmla="*/ 9087 w 11666"/>
                <a:gd name="connsiteY3" fmla="*/ 12349 h 12349"/>
                <a:gd name="connsiteX4" fmla="*/ 1712 w 11666"/>
                <a:gd name="connsiteY4" fmla="*/ 10654 h 12349"/>
                <a:gd name="connsiteX5" fmla="*/ 45 w 11666"/>
                <a:gd name="connsiteY5" fmla="*/ 5654 h 12349"/>
                <a:gd name="connsiteX6" fmla="*/ 3362 w 11666"/>
                <a:gd name="connsiteY6" fmla="*/ 0 h 1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12349">
                  <a:moveTo>
                    <a:pt x="3362" y="0"/>
                  </a:moveTo>
                  <a:lnTo>
                    <a:pt x="11666" y="1655"/>
                  </a:lnTo>
                  <a:cubicBezTo>
                    <a:pt x="10745" y="1655"/>
                    <a:pt x="8808" y="3872"/>
                    <a:pt x="8378" y="5654"/>
                  </a:cubicBezTo>
                  <a:cubicBezTo>
                    <a:pt x="7948" y="7436"/>
                    <a:pt x="8166" y="12349"/>
                    <a:pt x="9087" y="12349"/>
                  </a:cubicBezTo>
                  <a:cubicBezTo>
                    <a:pt x="6309" y="12349"/>
                    <a:pt x="4490" y="10654"/>
                    <a:pt x="1712" y="10654"/>
                  </a:cubicBezTo>
                  <a:cubicBezTo>
                    <a:pt x="791" y="10654"/>
                    <a:pt x="-230" y="7430"/>
                    <a:pt x="45" y="5654"/>
                  </a:cubicBezTo>
                  <a:cubicBezTo>
                    <a:pt x="320" y="3878"/>
                    <a:pt x="2441" y="0"/>
                    <a:pt x="3362" y="0"/>
                  </a:cubicBezTo>
                  <a:close/>
                </a:path>
              </a:pathLst>
            </a:custGeom>
            <a:solidFill>
              <a:srgbClr val="3B62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564231" y="4170899"/>
              <a:ext cx="851841" cy="602409"/>
            </a:xfrm>
            <a:custGeom>
              <a:avLst/>
              <a:gdLst>
                <a:gd name="connsiteX0" fmla="*/ 27172 w 851841"/>
                <a:gd name="connsiteY0" fmla="*/ 596719 h 602409"/>
                <a:gd name="connsiteX1" fmla="*/ 13524 w 851841"/>
                <a:gd name="connsiteY1" fmla="*/ 478438 h 602409"/>
                <a:gd name="connsiteX2" fmla="*/ 77214 w 851841"/>
                <a:gd name="connsiteY2" fmla="*/ 432946 h 602409"/>
                <a:gd name="connsiteX3" fmla="*/ 99960 w 851841"/>
                <a:gd name="connsiteY3" fmla="*/ 305567 h 602409"/>
                <a:gd name="connsiteX4" fmla="*/ 204593 w 851841"/>
                <a:gd name="connsiteY4" fmla="*/ 87202 h 602409"/>
                <a:gd name="connsiteX5" fmla="*/ 391112 w 851841"/>
                <a:gd name="connsiteY5" fmla="*/ 767 h 602409"/>
                <a:gd name="connsiteX6" fmla="*/ 614026 w 851841"/>
                <a:gd name="connsiteY6" fmla="*/ 59907 h 602409"/>
                <a:gd name="connsiteX7" fmla="*/ 741405 w 851841"/>
                <a:gd name="connsiteY7" fmla="*/ 291919 h 602409"/>
                <a:gd name="connsiteX8" fmla="*/ 759602 w 851841"/>
                <a:gd name="connsiteY8" fmla="*/ 419298 h 602409"/>
                <a:gd name="connsiteX9" fmla="*/ 827841 w 851841"/>
                <a:gd name="connsiteY9" fmla="*/ 460241 h 602409"/>
                <a:gd name="connsiteX10" fmla="*/ 832390 w 851841"/>
                <a:gd name="connsiteY10" fmla="*/ 569423 h 602409"/>
                <a:gd name="connsiteX11" fmla="*/ 586730 w 851841"/>
                <a:gd name="connsiteY11" fmla="*/ 564874 h 602409"/>
                <a:gd name="connsiteX12" fmla="*/ 395662 w 851841"/>
                <a:gd name="connsiteY12" fmla="*/ 542128 h 602409"/>
                <a:gd name="connsiteX13" fmla="*/ 286479 w 851841"/>
                <a:gd name="connsiteY13" fmla="*/ 578522 h 602409"/>
                <a:gd name="connsiteX14" fmla="*/ 27172 w 851841"/>
                <a:gd name="connsiteY14" fmla="*/ 596719 h 602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1841" h="602409">
                  <a:moveTo>
                    <a:pt x="27172" y="596719"/>
                  </a:moveTo>
                  <a:cubicBezTo>
                    <a:pt x="-18320" y="580038"/>
                    <a:pt x="5184" y="505733"/>
                    <a:pt x="13524" y="478438"/>
                  </a:cubicBezTo>
                  <a:cubicBezTo>
                    <a:pt x="21864" y="451143"/>
                    <a:pt x="62808" y="461758"/>
                    <a:pt x="77214" y="432946"/>
                  </a:cubicBezTo>
                  <a:cubicBezTo>
                    <a:pt x="91620" y="404134"/>
                    <a:pt x="78730" y="363191"/>
                    <a:pt x="99960" y="305567"/>
                  </a:cubicBezTo>
                  <a:cubicBezTo>
                    <a:pt x="121190" y="247943"/>
                    <a:pt x="156068" y="138002"/>
                    <a:pt x="204593" y="87202"/>
                  </a:cubicBezTo>
                  <a:cubicBezTo>
                    <a:pt x="253118" y="36402"/>
                    <a:pt x="322873" y="5316"/>
                    <a:pt x="391112" y="767"/>
                  </a:cubicBezTo>
                  <a:cubicBezTo>
                    <a:pt x="459351" y="-3782"/>
                    <a:pt x="555644" y="11382"/>
                    <a:pt x="614026" y="59907"/>
                  </a:cubicBezTo>
                  <a:cubicBezTo>
                    <a:pt x="672408" y="108432"/>
                    <a:pt x="717142" y="232021"/>
                    <a:pt x="741405" y="291919"/>
                  </a:cubicBezTo>
                  <a:cubicBezTo>
                    <a:pt x="765668" y="351817"/>
                    <a:pt x="745196" y="391244"/>
                    <a:pt x="759602" y="419298"/>
                  </a:cubicBezTo>
                  <a:cubicBezTo>
                    <a:pt x="774008" y="447352"/>
                    <a:pt x="815710" y="435220"/>
                    <a:pt x="827841" y="460241"/>
                  </a:cubicBezTo>
                  <a:cubicBezTo>
                    <a:pt x="839972" y="485262"/>
                    <a:pt x="872575" y="551984"/>
                    <a:pt x="832390" y="569423"/>
                  </a:cubicBezTo>
                  <a:cubicBezTo>
                    <a:pt x="792205" y="586862"/>
                    <a:pt x="659518" y="569423"/>
                    <a:pt x="586730" y="564874"/>
                  </a:cubicBezTo>
                  <a:cubicBezTo>
                    <a:pt x="513942" y="560325"/>
                    <a:pt x="445704" y="539853"/>
                    <a:pt x="395662" y="542128"/>
                  </a:cubicBezTo>
                  <a:cubicBezTo>
                    <a:pt x="345620" y="544403"/>
                    <a:pt x="341070" y="567907"/>
                    <a:pt x="286479" y="578522"/>
                  </a:cubicBezTo>
                  <a:cubicBezTo>
                    <a:pt x="231888" y="589137"/>
                    <a:pt x="72664" y="613400"/>
                    <a:pt x="27172" y="596719"/>
                  </a:cubicBezTo>
                  <a:close/>
                </a:path>
              </a:pathLst>
            </a:custGeom>
            <a:solidFill>
              <a:schemeClr val="tx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2730527" y="4963218"/>
              <a:ext cx="703973" cy="266943"/>
            </a:xfrm>
            <a:custGeom>
              <a:avLst/>
              <a:gdLst>
                <a:gd name="connsiteX0" fmla="*/ 53616 w 703973"/>
                <a:gd name="connsiteY0" fmla="*/ 54609 h 266943"/>
                <a:gd name="connsiteX1" fmla="*/ 3574 w 703973"/>
                <a:gd name="connsiteY1" fmla="*/ 59158 h 266943"/>
                <a:gd name="connsiteX2" fmla="*/ 21772 w 703973"/>
                <a:gd name="connsiteY2" fmla="*/ 168340 h 266943"/>
                <a:gd name="connsiteX3" fmla="*/ 162798 w 703973"/>
                <a:gd name="connsiteY3" fmla="*/ 236579 h 266943"/>
                <a:gd name="connsiteX4" fmla="*/ 453951 w 703973"/>
                <a:gd name="connsiteY4" fmla="*/ 263875 h 266943"/>
                <a:gd name="connsiteX5" fmla="*/ 681413 w 703973"/>
                <a:gd name="connsiteY5" fmla="*/ 168340 h 266943"/>
                <a:gd name="connsiteX6" fmla="*/ 658667 w 703973"/>
                <a:gd name="connsiteY6" fmla="*/ 50060 h 266943"/>
                <a:gd name="connsiteX7" fmla="*/ 353867 w 703973"/>
                <a:gd name="connsiteY7" fmla="*/ 18 h 266943"/>
                <a:gd name="connsiteX8" fmla="*/ 53616 w 703973"/>
                <a:gd name="connsiteY8" fmla="*/ 54609 h 26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3973" h="266943">
                  <a:moveTo>
                    <a:pt x="53616" y="54609"/>
                  </a:moveTo>
                  <a:cubicBezTo>
                    <a:pt x="-4766" y="64466"/>
                    <a:pt x="8881" y="40203"/>
                    <a:pt x="3574" y="59158"/>
                  </a:cubicBezTo>
                  <a:cubicBezTo>
                    <a:pt x="-1733" y="78113"/>
                    <a:pt x="-4765" y="138770"/>
                    <a:pt x="21772" y="168340"/>
                  </a:cubicBezTo>
                  <a:cubicBezTo>
                    <a:pt x="48309" y="197910"/>
                    <a:pt x="90768" y="220657"/>
                    <a:pt x="162798" y="236579"/>
                  </a:cubicBezTo>
                  <a:cubicBezTo>
                    <a:pt x="234828" y="252501"/>
                    <a:pt x="367515" y="275248"/>
                    <a:pt x="453951" y="263875"/>
                  </a:cubicBezTo>
                  <a:cubicBezTo>
                    <a:pt x="540387" y="252502"/>
                    <a:pt x="647294" y="203976"/>
                    <a:pt x="681413" y="168340"/>
                  </a:cubicBezTo>
                  <a:cubicBezTo>
                    <a:pt x="715532" y="132704"/>
                    <a:pt x="713258" y="78114"/>
                    <a:pt x="658667" y="50060"/>
                  </a:cubicBezTo>
                  <a:cubicBezTo>
                    <a:pt x="604076" y="22006"/>
                    <a:pt x="452434" y="-740"/>
                    <a:pt x="353867" y="18"/>
                  </a:cubicBezTo>
                  <a:cubicBezTo>
                    <a:pt x="255300" y="776"/>
                    <a:pt x="111998" y="44752"/>
                    <a:pt x="53616" y="54609"/>
                  </a:cubicBezTo>
                  <a:close/>
                </a:path>
              </a:pathLst>
            </a:custGeom>
            <a:solidFill>
              <a:srgbClr val="7AB901"/>
            </a:solidFill>
            <a:ln>
              <a:solidFill>
                <a:srgbClr val="3B6243"/>
              </a:solidFill>
            </a:ln>
            <a:effectLst>
              <a:outerShdw dist="50800" dir="5400000" algn="ctr" rotWithShape="0">
                <a:srgbClr val="495EB3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2742654" y="4911484"/>
              <a:ext cx="671505" cy="257140"/>
            </a:xfrm>
            <a:prstGeom prst="ellipse">
              <a:avLst/>
            </a:prstGeom>
            <a:solidFill>
              <a:srgbClr val="DBFC6E"/>
            </a:solidFill>
            <a:ln>
              <a:solidFill>
                <a:srgbClr val="1C4C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Diagonal Stripe 16"/>
            <p:cNvSpPr/>
            <p:nvPr/>
          </p:nvSpPr>
          <p:spPr>
            <a:xfrm rot="2899455">
              <a:off x="1351730" y="4667271"/>
              <a:ext cx="1022620" cy="1127444"/>
            </a:xfrm>
            <a:prstGeom prst="diagStripe">
              <a:avLst>
                <a:gd name="adj" fmla="val 97490"/>
              </a:avLst>
            </a:prstGeom>
            <a:solidFill>
              <a:srgbClr val="95B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Freeform 17"/>
            <p:cNvSpPr/>
            <p:nvPr/>
          </p:nvSpPr>
          <p:spPr>
            <a:xfrm>
              <a:off x="2565043" y="4618985"/>
              <a:ext cx="114719" cy="120207"/>
            </a:xfrm>
            <a:custGeom>
              <a:avLst/>
              <a:gdLst>
                <a:gd name="connsiteX0" fmla="*/ 9835 w 114719"/>
                <a:gd name="connsiteY0" fmla="*/ 3057 h 120207"/>
                <a:gd name="connsiteX1" fmla="*/ 105369 w 114719"/>
                <a:gd name="connsiteY1" fmla="*/ 30352 h 120207"/>
                <a:gd name="connsiteX2" fmla="*/ 100820 w 114719"/>
                <a:gd name="connsiteY2" fmla="*/ 116788 h 120207"/>
                <a:gd name="connsiteX3" fmla="*/ 14384 w 114719"/>
                <a:gd name="connsiteY3" fmla="*/ 94042 h 120207"/>
                <a:gd name="connsiteX4" fmla="*/ 9835 w 114719"/>
                <a:gd name="connsiteY4" fmla="*/ 3057 h 1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719" h="120207">
                  <a:moveTo>
                    <a:pt x="9835" y="3057"/>
                  </a:moveTo>
                  <a:cubicBezTo>
                    <a:pt x="24999" y="-7558"/>
                    <a:pt x="90205" y="11397"/>
                    <a:pt x="105369" y="30352"/>
                  </a:cubicBezTo>
                  <a:cubicBezTo>
                    <a:pt x="120533" y="49307"/>
                    <a:pt x="115984" y="106173"/>
                    <a:pt x="100820" y="116788"/>
                  </a:cubicBezTo>
                  <a:cubicBezTo>
                    <a:pt x="85656" y="127403"/>
                    <a:pt x="31065" y="111481"/>
                    <a:pt x="14384" y="94042"/>
                  </a:cubicBezTo>
                  <a:cubicBezTo>
                    <a:pt x="-2297" y="76603"/>
                    <a:pt x="-5329" y="13672"/>
                    <a:pt x="9835" y="3057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Freeform 79"/>
            <p:cNvSpPr/>
            <p:nvPr/>
          </p:nvSpPr>
          <p:spPr>
            <a:xfrm>
              <a:off x="2836260" y="4626537"/>
              <a:ext cx="114719" cy="120207"/>
            </a:xfrm>
            <a:custGeom>
              <a:avLst/>
              <a:gdLst>
                <a:gd name="connsiteX0" fmla="*/ 9835 w 114719"/>
                <a:gd name="connsiteY0" fmla="*/ 3057 h 120207"/>
                <a:gd name="connsiteX1" fmla="*/ 105369 w 114719"/>
                <a:gd name="connsiteY1" fmla="*/ 30352 h 120207"/>
                <a:gd name="connsiteX2" fmla="*/ 100820 w 114719"/>
                <a:gd name="connsiteY2" fmla="*/ 116788 h 120207"/>
                <a:gd name="connsiteX3" fmla="*/ 14384 w 114719"/>
                <a:gd name="connsiteY3" fmla="*/ 94042 h 120207"/>
                <a:gd name="connsiteX4" fmla="*/ 9835 w 114719"/>
                <a:gd name="connsiteY4" fmla="*/ 3057 h 1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719" h="120207">
                  <a:moveTo>
                    <a:pt x="9835" y="3057"/>
                  </a:moveTo>
                  <a:cubicBezTo>
                    <a:pt x="24999" y="-7558"/>
                    <a:pt x="90205" y="11397"/>
                    <a:pt x="105369" y="30352"/>
                  </a:cubicBezTo>
                  <a:cubicBezTo>
                    <a:pt x="120533" y="49307"/>
                    <a:pt x="115984" y="106173"/>
                    <a:pt x="100820" y="116788"/>
                  </a:cubicBezTo>
                  <a:cubicBezTo>
                    <a:pt x="85656" y="127403"/>
                    <a:pt x="31065" y="111481"/>
                    <a:pt x="14384" y="94042"/>
                  </a:cubicBezTo>
                  <a:cubicBezTo>
                    <a:pt x="-2297" y="76603"/>
                    <a:pt x="-5329" y="13672"/>
                    <a:pt x="9835" y="3057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9033912" y="4932230"/>
              <a:ext cx="224527" cy="220813"/>
              <a:chOff x="8970493" y="4934735"/>
              <a:chExt cx="224527" cy="220813"/>
            </a:xfrm>
          </p:grpSpPr>
          <p:sp>
            <p:nvSpPr>
              <p:cNvPr id="20" name="Round Same Side Corner Rectangle 19"/>
              <p:cNvSpPr/>
              <p:nvPr/>
            </p:nvSpPr>
            <p:spPr>
              <a:xfrm rot="5400000">
                <a:off x="8972350" y="4932878"/>
                <a:ext cx="220813" cy="224527"/>
              </a:xfrm>
              <a:prstGeom prst="round2Same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21594000" scaled="0"/>
              </a:gra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riangle 20"/>
              <p:cNvSpPr/>
              <p:nvPr/>
            </p:nvSpPr>
            <p:spPr>
              <a:xfrm flipV="1">
                <a:off x="9042354" y="5030757"/>
                <a:ext cx="64031" cy="53451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mtClean="0"/>
                  <a:t> </a:t>
                </a:r>
                <a:endParaRPr lang="en-US" dirty="0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9979163" y="4932693"/>
              <a:ext cx="224527" cy="220813"/>
              <a:chOff x="8970493" y="4934735"/>
              <a:chExt cx="224527" cy="220813"/>
            </a:xfrm>
          </p:grpSpPr>
          <p:sp>
            <p:nvSpPr>
              <p:cNvPr id="87" name="Round Same Side Corner Rectangle 86"/>
              <p:cNvSpPr/>
              <p:nvPr/>
            </p:nvSpPr>
            <p:spPr>
              <a:xfrm rot="5400000">
                <a:off x="8972350" y="4932878"/>
                <a:ext cx="220813" cy="224527"/>
              </a:xfrm>
              <a:prstGeom prst="round2Same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21594000" scaled="0"/>
              </a:gra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riangle 87"/>
              <p:cNvSpPr/>
              <p:nvPr/>
            </p:nvSpPr>
            <p:spPr>
              <a:xfrm flipV="1">
                <a:off x="9042354" y="5030757"/>
                <a:ext cx="64031" cy="53451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mtClean="0"/>
                  <a:t> </a:t>
                </a:r>
                <a:endParaRPr lang="en-US" dirty="0"/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10981267" y="4934735"/>
              <a:ext cx="224527" cy="220813"/>
              <a:chOff x="8970493" y="4934735"/>
              <a:chExt cx="224527" cy="220813"/>
            </a:xfrm>
          </p:grpSpPr>
          <p:sp>
            <p:nvSpPr>
              <p:cNvPr id="90" name="Round Same Side Corner Rectangle 89"/>
              <p:cNvSpPr/>
              <p:nvPr/>
            </p:nvSpPr>
            <p:spPr>
              <a:xfrm rot="5400000">
                <a:off x="8972350" y="4932878"/>
                <a:ext cx="220813" cy="224527"/>
              </a:xfrm>
              <a:prstGeom prst="round2Same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21594000" scaled="0"/>
              </a:gra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riangle 90"/>
              <p:cNvSpPr/>
              <p:nvPr/>
            </p:nvSpPr>
            <p:spPr>
              <a:xfrm flipV="1">
                <a:off x="9042354" y="5030757"/>
                <a:ext cx="64031" cy="53451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mtClean="0"/>
                  <a:t> </a:t>
                </a:r>
                <a:endParaRPr lang="en-US" dirty="0"/>
              </a:p>
            </p:txBody>
          </p:sp>
        </p:grpSp>
        <p:sp>
          <p:nvSpPr>
            <p:cNvPr id="25" name="Stored Data 24"/>
            <p:cNvSpPr/>
            <p:nvPr/>
          </p:nvSpPr>
          <p:spPr>
            <a:xfrm rot="8421408">
              <a:off x="9884971" y="4329994"/>
              <a:ext cx="162745" cy="134088"/>
            </a:xfrm>
            <a:prstGeom prst="flowChartOnlineStorage">
              <a:avLst/>
            </a:prstGeom>
            <a:solidFill>
              <a:schemeClr val="dk1">
                <a:alpha val="3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Stored Data 91"/>
            <p:cNvSpPr/>
            <p:nvPr/>
          </p:nvSpPr>
          <p:spPr>
            <a:xfrm rot="12321329">
              <a:off x="10116295" y="4338104"/>
              <a:ext cx="162745" cy="134088"/>
            </a:xfrm>
            <a:prstGeom prst="flowChartOnlineStorage">
              <a:avLst/>
            </a:prstGeom>
            <a:solidFill>
              <a:schemeClr val="dk1">
                <a:alpha val="3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Stored Data 92"/>
            <p:cNvSpPr/>
            <p:nvPr/>
          </p:nvSpPr>
          <p:spPr>
            <a:xfrm rot="15048025">
              <a:off x="10252746" y="4522402"/>
              <a:ext cx="162745" cy="134088"/>
            </a:xfrm>
            <a:prstGeom prst="flowChartOnlineStorage">
              <a:avLst/>
            </a:prstGeom>
            <a:solidFill>
              <a:schemeClr val="dk1">
                <a:alpha val="3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9777581" y="4366988"/>
              <a:ext cx="609854" cy="331306"/>
            </a:xfrm>
            <a:custGeom>
              <a:avLst/>
              <a:gdLst>
                <a:gd name="connsiteX0" fmla="*/ 4372 w 609854"/>
                <a:gd name="connsiteY0" fmla="*/ 327286 h 331306"/>
                <a:gd name="connsiteX1" fmla="*/ 73484 w 609854"/>
                <a:gd name="connsiteY1" fmla="*/ 236910 h 331306"/>
                <a:gd name="connsiteX2" fmla="*/ 73484 w 609854"/>
                <a:gd name="connsiteY2" fmla="*/ 157165 h 331306"/>
                <a:gd name="connsiteX3" fmla="*/ 179810 w 609854"/>
                <a:gd name="connsiteY3" fmla="*/ 29575 h 331306"/>
                <a:gd name="connsiteX4" fmla="*/ 376512 w 609854"/>
                <a:gd name="connsiteY4" fmla="*/ 8310 h 331306"/>
                <a:gd name="connsiteX5" fmla="*/ 520052 w 609854"/>
                <a:gd name="connsiteY5" fmla="*/ 141217 h 331306"/>
                <a:gd name="connsiteX6" fmla="*/ 573214 w 609854"/>
                <a:gd name="connsiteY6" fmla="*/ 263491 h 331306"/>
                <a:gd name="connsiteX7" fmla="*/ 583847 w 609854"/>
                <a:gd name="connsiteY7" fmla="*/ 321970 h 331306"/>
                <a:gd name="connsiteX8" fmla="*/ 217024 w 609854"/>
                <a:gd name="connsiteY8" fmla="*/ 316654 h 331306"/>
                <a:gd name="connsiteX9" fmla="*/ 4372 w 609854"/>
                <a:gd name="connsiteY9" fmla="*/ 327286 h 331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854" h="331306">
                  <a:moveTo>
                    <a:pt x="4372" y="327286"/>
                  </a:moveTo>
                  <a:cubicBezTo>
                    <a:pt x="-19551" y="313995"/>
                    <a:pt x="61965" y="265264"/>
                    <a:pt x="73484" y="236910"/>
                  </a:cubicBezTo>
                  <a:cubicBezTo>
                    <a:pt x="85003" y="208556"/>
                    <a:pt x="55763" y="191721"/>
                    <a:pt x="73484" y="157165"/>
                  </a:cubicBezTo>
                  <a:cubicBezTo>
                    <a:pt x="91205" y="122609"/>
                    <a:pt x="129305" y="54384"/>
                    <a:pt x="179810" y="29575"/>
                  </a:cubicBezTo>
                  <a:cubicBezTo>
                    <a:pt x="230315" y="4766"/>
                    <a:pt x="319805" y="-10297"/>
                    <a:pt x="376512" y="8310"/>
                  </a:cubicBezTo>
                  <a:cubicBezTo>
                    <a:pt x="433219" y="26917"/>
                    <a:pt x="487268" y="98687"/>
                    <a:pt x="520052" y="141217"/>
                  </a:cubicBezTo>
                  <a:cubicBezTo>
                    <a:pt x="552836" y="183747"/>
                    <a:pt x="562581" y="233365"/>
                    <a:pt x="573214" y="263491"/>
                  </a:cubicBezTo>
                  <a:cubicBezTo>
                    <a:pt x="583847" y="293617"/>
                    <a:pt x="643212" y="313110"/>
                    <a:pt x="583847" y="321970"/>
                  </a:cubicBezTo>
                  <a:cubicBezTo>
                    <a:pt x="524482" y="330830"/>
                    <a:pt x="311831" y="316654"/>
                    <a:pt x="217024" y="316654"/>
                  </a:cubicBezTo>
                  <a:cubicBezTo>
                    <a:pt x="122217" y="316654"/>
                    <a:pt x="28295" y="340577"/>
                    <a:pt x="4372" y="327286"/>
                  </a:cubicBezTo>
                  <a:close/>
                </a:path>
              </a:pathLst>
            </a:custGeom>
            <a:solidFill>
              <a:schemeClr val="dk1">
                <a:alpha val="2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34"/>
            <p:cNvSpPr/>
            <p:nvPr/>
          </p:nvSpPr>
          <p:spPr>
            <a:xfrm>
              <a:off x="7496953" y="4782325"/>
              <a:ext cx="824449" cy="974746"/>
            </a:xfrm>
            <a:custGeom>
              <a:avLst/>
              <a:gdLst>
                <a:gd name="connsiteX0" fmla="*/ 823024 w 824449"/>
                <a:gd name="connsiteY0" fmla="*/ 39540 h 974746"/>
                <a:gd name="connsiteX1" fmla="*/ 658219 w 824449"/>
                <a:gd name="connsiteY1" fmla="*/ 374466 h 974746"/>
                <a:gd name="connsiteX2" fmla="*/ 153173 w 824449"/>
                <a:gd name="connsiteY2" fmla="*/ 916726 h 974746"/>
                <a:gd name="connsiteX3" fmla="*/ 14949 w 824449"/>
                <a:gd name="connsiteY3" fmla="*/ 948624 h 974746"/>
                <a:gd name="connsiteX4" fmla="*/ 41531 w 824449"/>
                <a:gd name="connsiteY4" fmla="*/ 821033 h 974746"/>
                <a:gd name="connsiteX5" fmla="*/ 349875 w 824449"/>
                <a:gd name="connsiteY5" fmla="*/ 597749 h 974746"/>
                <a:gd name="connsiteX6" fmla="*/ 636954 w 824449"/>
                <a:gd name="connsiteY6" fmla="*/ 214977 h 974746"/>
                <a:gd name="connsiteX7" fmla="*/ 732647 w 824449"/>
                <a:gd name="connsiteY7" fmla="*/ 23591 h 974746"/>
                <a:gd name="connsiteX8" fmla="*/ 823024 w 824449"/>
                <a:gd name="connsiteY8" fmla="*/ 39540 h 97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4449" h="974746">
                  <a:moveTo>
                    <a:pt x="823024" y="39540"/>
                  </a:moveTo>
                  <a:cubicBezTo>
                    <a:pt x="810619" y="98019"/>
                    <a:pt x="769861" y="228268"/>
                    <a:pt x="658219" y="374466"/>
                  </a:cubicBezTo>
                  <a:cubicBezTo>
                    <a:pt x="546577" y="520664"/>
                    <a:pt x="260385" y="821033"/>
                    <a:pt x="153173" y="916726"/>
                  </a:cubicBezTo>
                  <a:cubicBezTo>
                    <a:pt x="45961" y="1012419"/>
                    <a:pt x="33556" y="964573"/>
                    <a:pt x="14949" y="948624"/>
                  </a:cubicBezTo>
                  <a:cubicBezTo>
                    <a:pt x="-3658" y="932675"/>
                    <a:pt x="-14290" y="879512"/>
                    <a:pt x="41531" y="821033"/>
                  </a:cubicBezTo>
                  <a:cubicBezTo>
                    <a:pt x="97352" y="762554"/>
                    <a:pt x="250638" y="698758"/>
                    <a:pt x="349875" y="597749"/>
                  </a:cubicBezTo>
                  <a:cubicBezTo>
                    <a:pt x="449112" y="496740"/>
                    <a:pt x="573159" y="310670"/>
                    <a:pt x="636954" y="214977"/>
                  </a:cubicBezTo>
                  <a:cubicBezTo>
                    <a:pt x="700749" y="119284"/>
                    <a:pt x="701635" y="49286"/>
                    <a:pt x="732647" y="23591"/>
                  </a:cubicBezTo>
                  <a:cubicBezTo>
                    <a:pt x="763659" y="-2104"/>
                    <a:pt x="835429" y="-18939"/>
                    <a:pt x="823024" y="39540"/>
                  </a:cubicBezTo>
                  <a:close/>
                </a:path>
              </a:pathLst>
            </a:custGeom>
            <a:solidFill>
              <a:srgbClr val="2A59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7478169" y="4675733"/>
              <a:ext cx="4334097" cy="985783"/>
            </a:xfrm>
            <a:custGeom>
              <a:avLst/>
              <a:gdLst>
                <a:gd name="connsiteX0" fmla="*/ 18718 w 4334097"/>
                <a:gd name="connsiteY0" fmla="*/ 902443 h 985783"/>
                <a:gd name="connsiteX1" fmla="*/ 429844 w 4334097"/>
                <a:gd name="connsiteY1" fmla="*/ 569290 h 985783"/>
                <a:gd name="connsiteX2" fmla="*/ 656671 w 4334097"/>
                <a:gd name="connsiteY2" fmla="*/ 165252 h 985783"/>
                <a:gd name="connsiteX3" fmla="*/ 706290 w 4334097"/>
                <a:gd name="connsiteY3" fmla="*/ 16397 h 985783"/>
                <a:gd name="connsiteX4" fmla="*/ 777174 w 4334097"/>
                <a:gd name="connsiteY4" fmla="*/ 2220 h 985783"/>
                <a:gd name="connsiteX5" fmla="*/ 989825 w 4334097"/>
                <a:gd name="connsiteY5" fmla="*/ 2220 h 985783"/>
                <a:gd name="connsiteX6" fmla="*/ 2152318 w 4334097"/>
                <a:gd name="connsiteY6" fmla="*/ 9308 h 985783"/>
                <a:gd name="connsiteX7" fmla="*/ 3428225 w 4334097"/>
                <a:gd name="connsiteY7" fmla="*/ 2220 h 985783"/>
                <a:gd name="connsiteX8" fmla="*/ 3888969 w 4334097"/>
                <a:gd name="connsiteY8" fmla="*/ 9308 h 985783"/>
                <a:gd name="connsiteX9" fmla="*/ 4179592 w 4334097"/>
                <a:gd name="connsiteY9" fmla="*/ 58927 h 985783"/>
                <a:gd name="connsiteX10" fmla="*/ 4328448 w 4334097"/>
                <a:gd name="connsiteY10" fmla="*/ 186518 h 985783"/>
                <a:gd name="connsiteX11" fmla="*/ 4264653 w 4334097"/>
                <a:gd name="connsiteY11" fmla="*/ 399169 h 985783"/>
                <a:gd name="connsiteX12" fmla="*/ 3917323 w 4334097"/>
                <a:gd name="connsiteY12" fmla="*/ 852825 h 985783"/>
                <a:gd name="connsiteX13" fmla="*/ 3697583 w 4334097"/>
                <a:gd name="connsiteY13" fmla="*/ 944973 h 985783"/>
                <a:gd name="connsiteX14" fmla="*/ 3725937 w 4334097"/>
                <a:gd name="connsiteY14" fmla="*/ 810294 h 985783"/>
                <a:gd name="connsiteX15" fmla="*/ 3959853 w 4334097"/>
                <a:gd name="connsiteY15" fmla="*/ 604732 h 985783"/>
                <a:gd name="connsiteX16" fmla="*/ 4115797 w 4334097"/>
                <a:gd name="connsiteY16" fmla="*/ 399169 h 985783"/>
                <a:gd name="connsiteX17" fmla="*/ 4115797 w 4334097"/>
                <a:gd name="connsiteY17" fmla="*/ 236136 h 985783"/>
                <a:gd name="connsiteX18" fmla="*/ 4016560 w 4334097"/>
                <a:gd name="connsiteY18" fmla="*/ 129811 h 985783"/>
                <a:gd name="connsiteX19" fmla="*/ 3782644 w 4334097"/>
                <a:gd name="connsiteY19" fmla="*/ 115634 h 985783"/>
                <a:gd name="connsiteX20" fmla="*/ 2386234 w 4334097"/>
                <a:gd name="connsiteY20" fmla="*/ 122722 h 985783"/>
                <a:gd name="connsiteX21" fmla="*/ 1259183 w 4334097"/>
                <a:gd name="connsiteY21" fmla="*/ 122722 h 985783"/>
                <a:gd name="connsiteX22" fmla="*/ 918941 w 4334097"/>
                <a:gd name="connsiteY22" fmla="*/ 122722 h 985783"/>
                <a:gd name="connsiteX23" fmla="*/ 777174 w 4334097"/>
                <a:gd name="connsiteY23" fmla="*/ 122722 h 985783"/>
                <a:gd name="connsiteX24" fmla="*/ 770085 w 4334097"/>
                <a:gd name="connsiteY24" fmla="*/ 172341 h 985783"/>
                <a:gd name="connsiteX25" fmla="*/ 741732 w 4334097"/>
                <a:gd name="connsiteY25" fmla="*/ 221959 h 985783"/>
                <a:gd name="connsiteX26" fmla="*/ 557434 w 4334097"/>
                <a:gd name="connsiteY26" fmla="*/ 548025 h 985783"/>
                <a:gd name="connsiteX27" fmla="*/ 117955 w 4334097"/>
                <a:gd name="connsiteY27" fmla="*/ 959150 h 985783"/>
                <a:gd name="connsiteX28" fmla="*/ 18718 w 4334097"/>
                <a:gd name="connsiteY28" fmla="*/ 902443 h 985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34097" h="985783">
                  <a:moveTo>
                    <a:pt x="18718" y="902443"/>
                  </a:moveTo>
                  <a:cubicBezTo>
                    <a:pt x="70700" y="837466"/>
                    <a:pt x="323519" y="692155"/>
                    <a:pt x="429844" y="569290"/>
                  </a:cubicBezTo>
                  <a:cubicBezTo>
                    <a:pt x="536169" y="446425"/>
                    <a:pt x="610597" y="257401"/>
                    <a:pt x="656671" y="165252"/>
                  </a:cubicBezTo>
                  <a:cubicBezTo>
                    <a:pt x="702745" y="73103"/>
                    <a:pt x="686206" y="43569"/>
                    <a:pt x="706290" y="16397"/>
                  </a:cubicBezTo>
                  <a:cubicBezTo>
                    <a:pt x="726374" y="-10775"/>
                    <a:pt x="729918" y="4583"/>
                    <a:pt x="777174" y="2220"/>
                  </a:cubicBezTo>
                  <a:cubicBezTo>
                    <a:pt x="824430" y="-143"/>
                    <a:pt x="989825" y="2220"/>
                    <a:pt x="989825" y="2220"/>
                  </a:cubicBezTo>
                  <a:lnTo>
                    <a:pt x="2152318" y="9308"/>
                  </a:lnTo>
                  <a:lnTo>
                    <a:pt x="3428225" y="2220"/>
                  </a:lnTo>
                  <a:cubicBezTo>
                    <a:pt x="3717667" y="2220"/>
                    <a:pt x="3763741" y="-143"/>
                    <a:pt x="3888969" y="9308"/>
                  </a:cubicBezTo>
                  <a:cubicBezTo>
                    <a:pt x="4014197" y="18759"/>
                    <a:pt x="4106345" y="29392"/>
                    <a:pt x="4179592" y="58927"/>
                  </a:cubicBezTo>
                  <a:cubicBezTo>
                    <a:pt x="4252839" y="88462"/>
                    <a:pt x="4314271" y="129811"/>
                    <a:pt x="4328448" y="186518"/>
                  </a:cubicBezTo>
                  <a:cubicBezTo>
                    <a:pt x="4342625" y="243225"/>
                    <a:pt x="4333174" y="288118"/>
                    <a:pt x="4264653" y="399169"/>
                  </a:cubicBezTo>
                  <a:cubicBezTo>
                    <a:pt x="4196132" y="510220"/>
                    <a:pt x="4011835" y="761858"/>
                    <a:pt x="3917323" y="852825"/>
                  </a:cubicBezTo>
                  <a:cubicBezTo>
                    <a:pt x="3822811" y="943792"/>
                    <a:pt x="3729481" y="952062"/>
                    <a:pt x="3697583" y="944973"/>
                  </a:cubicBezTo>
                  <a:cubicBezTo>
                    <a:pt x="3665685" y="937884"/>
                    <a:pt x="3682225" y="867001"/>
                    <a:pt x="3725937" y="810294"/>
                  </a:cubicBezTo>
                  <a:cubicBezTo>
                    <a:pt x="3769649" y="753587"/>
                    <a:pt x="3894876" y="673253"/>
                    <a:pt x="3959853" y="604732"/>
                  </a:cubicBezTo>
                  <a:cubicBezTo>
                    <a:pt x="4024830" y="536211"/>
                    <a:pt x="4089806" y="460602"/>
                    <a:pt x="4115797" y="399169"/>
                  </a:cubicBezTo>
                  <a:cubicBezTo>
                    <a:pt x="4141788" y="337736"/>
                    <a:pt x="4132337" y="281029"/>
                    <a:pt x="4115797" y="236136"/>
                  </a:cubicBezTo>
                  <a:cubicBezTo>
                    <a:pt x="4099258" y="191243"/>
                    <a:pt x="4072085" y="149895"/>
                    <a:pt x="4016560" y="129811"/>
                  </a:cubicBezTo>
                  <a:cubicBezTo>
                    <a:pt x="3961035" y="109727"/>
                    <a:pt x="3782644" y="115634"/>
                    <a:pt x="3782644" y="115634"/>
                  </a:cubicBezTo>
                  <a:lnTo>
                    <a:pt x="2386234" y="122722"/>
                  </a:lnTo>
                  <a:lnTo>
                    <a:pt x="1259183" y="122722"/>
                  </a:lnTo>
                  <a:lnTo>
                    <a:pt x="918941" y="122722"/>
                  </a:lnTo>
                  <a:cubicBezTo>
                    <a:pt x="838606" y="122722"/>
                    <a:pt x="801983" y="114452"/>
                    <a:pt x="777174" y="122722"/>
                  </a:cubicBezTo>
                  <a:cubicBezTo>
                    <a:pt x="752365" y="130992"/>
                    <a:pt x="775992" y="155802"/>
                    <a:pt x="770085" y="172341"/>
                  </a:cubicBezTo>
                  <a:cubicBezTo>
                    <a:pt x="764178" y="188880"/>
                    <a:pt x="741732" y="221959"/>
                    <a:pt x="741732" y="221959"/>
                  </a:cubicBezTo>
                  <a:cubicBezTo>
                    <a:pt x="706290" y="284573"/>
                    <a:pt x="661397" y="425160"/>
                    <a:pt x="557434" y="548025"/>
                  </a:cubicBezTo>
                  <a:cubicBezTo>
                    <a:pt x="453471" y="670890"/>
                    <a:pt x="205378" y="898899"/>
                    <a:pt x="117955" y="959150"/>
                  </a:cubicBezTo>
                  <a:cubicBezTo>
                    <a:pt x="30532" y="1019401"/>
                    <a:pt x="-33264" y="967420"/>
                    <a:pt x="18718" y="902443"/>
                  </a:cubicBez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Diagonal Stripe 93"/>
            <p:cNvSpPr/>
            <p:nvPr/>
          </p:nvSpPr>
          <p:spPr>
            <a:xfrm rot="2899455">
              <a:off x="8421585" y="4907480"/>
              <a:ext cx="457284" cy="539364"/>
            </a:xfrm>
            <a:prstGeom prst="diagStripe">
              <a:avLst>
                <a:gd name="adj" fmla="val 95514"/>
              </a:avLst>
            </a:prstGeom>
            <a:solidFill>
              <a:srgbClr val="95B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5" name="Diagonal Stripe 94"/>
            <p:cNvSpPr/>
            <p:nvPr/>
          </p:nvSpPr>
          <p:spPr>
            <a:xfrm rot="2899455">
              <a:off x="9405902" y="4921029"/>
              <a:ext cx="443724" cy="491462"/>
            </a:xfrm>
            <a:prstGeom prst="diagStripe">
              <a:avLst>
                <a:gd name="adj" fmla="val 95514"/>
              </a:avLst>
            </a:prstGeom>
            <a:solidFill>
              <a:srgbClr val="95B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6" name="Diagonal Stripe 95"/>
            <p:cNvSpPr/>
            <p:nvPr/>
          </p:nvSpPr>
          <p:spPr>
            <a:xfrm rot="2899455">
              <a:off x="10386995" y="4931431"/>
              <a:ext cx="443724" cy="491462"/>
            </a:xfrm>
            <a:prstGeom prst="diagStripe">
              <a:avLst>
                <a:gd name="adj" fmla="val 95514"/>
              </a:avLst>
            </a:prstGeom>
            <a:solidFill>
              <a:srgbClr val="95B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638316" y="3824867"/>
              <a:ext cx="9998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rgbClr val="1C4C3B"/>
                    </a:solidFill>
                  </a:ln>
                  <a:solidFill>
                    <a:srgbClr val="E7FD9D"/>
                  </a:solidFill>
                  <a:latin typeface="Matryoshka" charset="0"/>
                  <a:ea typeface="Matryoshka" charset="0"/>
                  <a:cs typeface="Matryoshka" charset="0"/>
                </a:rPr>
                <a:t>BACK</a:t>
              </a:r>
              <a:endParaRPr lang="en-US" sz="2400" dirty="0">
                <a:ln>
                  <a:solidFill>
                    <a:srgbClr val="1C4C3B"/>
                  </a:solidFill>
                </a:ln>
                <a:solidFill>
                  <a:srgbClr val="E7FD9D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718940" y="4889149"/>
              <a:ext cx="8381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Search</a:t>
              </a:r>
              <a:endParaRPr lang="en-US" sz="12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49" name="Freeform 48"/>
            <p:cNvSpPr/>
            <p:nvPr/>
          </p:nvSpPr>
          <p:spPr>
            <a:xfrm>
              <a:off x="4044324" y="4788754"/>
              <a:ext cx="1076927" cy="1014466"/>
            </a:xfrm>
            <a:custGeom>
              <a:avLst/>
              <a:gdLst>
                <a:gd name="connsiteX0" fmla="*/ 222999 w 1076927"/>
                <a:gd name="connsiteY0" fmla="*/ 10791 h 1014466"/>
                <a:gd name="connsiteX1" fmla="*/ 11332 w 1076927"/>
                <a:gd name="connsiteY1" fmla="*/ 10791 h 1014466"/>
                <a:gd name="connsiteX2" fmla="*/ 36732 w 1076927"/>
                <a:gd name="connsiteY2" fmla="*/ 44658 h 1014466"/>
                <a:gd name="connsiteX3" fmla="*/ 104466 w 1076927"/>
                <a:gd name="connsiteY3" fmla="*/ 222458 h 1014466"/>
                <a:gd name="connsiteX4" fmla="*/ 256866 w 1076927"/>
                <a:gd name="connsiteY4" fmla="*/ 535724 h 1014466"/>
                <a:gd name="connsiteX5" fmla="*/ 688666 w 1076927"/>
                <a:gd name="connsiteY5" fmla="*/ 840524 h 1014466"/>
                <a:gd name="connsiteX6" fmla="*/ 1069666 w 1076927"/>
                <a:gd name="connsiteY6" fmla="*/ 1009858 h 1014466"/>
                <a:gd name="connsiteX7" fmla="*/ 934199 w 1076927"/>
                <a:gd name="connsiteY7" fmla="*/ 662724 h 1014466"/>
                <a:gd name="connsiteX8" fmla="*/ 874932 w 1076927"/>
                <a:gd name="connsiteY8" fmla="*/ 662724 h 1014466"/>
                <a:gd name="connsiteX9" fmla="*/ 595532 w 1076927"/>
                <a:gd name="connsiteY9" fmla="*/ 578058 h 1014466"/>
                <a:gd name="connsiteX10" fmla="*/ 434666 w 1076927"/>
                <a:gd name="connsiteY10" fmla="*/ 366391 h 1014466"/>
                <a:gd name="connsiteX11" fmla="*/ 239932 w 1076927"/>
                <a:gd name="connsiteY11" fmla="*/ 137791 h 1014466"/>
                <a:gd name="connsiteX12" fmla="*/ 222999 w 1076927"/>
                <a:gd name="connsiteY12" fmla="*/ 10791 h 101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6927" h="1014466">
                  <a:moveTo>
                    <a:pt x="222999" y="10791"/>
                  </a:moveTo>
                  <a:cubicBezTo>
                    <a:pt x="184899" y="-10376"/>
                    <a:pt x="42376" y="5146"/>
                    <a:pt x="11332" y="10791"/>
                  </a:cubicBezTo>
                  <a:cubicBezTo>
                    <a:pt x="-19713" y="16436"/>
                    <a:pt x="21210" y="9380"/>
                    <a:pt x="36732" y="44658"/>
                  </a:cubicBezTo>
                  <a:cubicBezTo>
                    <a:pt x="52254" y="79936"/>
                    <a:pt x="67777" y="140614"/>
                    <a:pt x="104466" y="222458"/>
                  </a:cubicBezTo>
                  <a:cubicBezTo>
                    <a:pt x="141155" y="304302"/>
                    <a:pt x="159499" y="432713"/>
                    <a:pt x="256866" y="535724"/>
                  </a:cubicBezTo>
                  <a:cubicBezTo>
                    <a:pt x="354233" y="638735"/>
                    <a:pt x="553199" y="761502"/>
                    <a:pt x="688666" y="840524"/>
                  </a:cubicBezTo>
                  <a:cubicBezTo>
                    <a:pt x="824133" y="919546"/>
                    <a:pt x="1028744" y="1039491"/>
                    <a:pt x="1069666" y="1009858"/>
                  </a:cubicBezTo>
                  <a:cubicBezTo>
                    <a:pt x="1110588" y="980225"/>
                    <a:pt x="966655" y="720580"/>
                    <a:pt x="934199" y="662724"/>
                  </a:cubicBezTo>
                  <a:cubicBezTo>
                    <a:pt x="901743" y="604868"/>
                    <a:pt x="931376" y="676835"/>
                    <a:pt x="874932" y="662724"/>
                  </a:cubicBezTo>
                  <a:cubicBezTo>
                    <a:pt x="818488" y="648613"/>
                    <a:pt x="668910" y="627447"/>
                    <a:pt x="595532" y="578058"/>
                  </a:cubicBezTo>
                  <a:cubicBezTo>
                    <a:pt x="522154" y="528669"/>
                    <a:pt x="493933" y="439769"/>
                    <a:pt x="434666" y="366391"/>
                  </a:cubicBezTo>
                  <a:cubicBezTo>
                    <a:pt x="375399" y="293013"/>
                    <a:pt x="278032" y="197058"/>
                    <a:pt x="239932" y="137791"/>
                  </a:cubicBezTo>
                  <a:cubicBezTo>
                    <a:pt x="201832" y="78524"/>
                    <a:pt x="261099" y="31958"/>
                    <a:pt x="222999" y="10791"/>
                  </a:cubicBezTo>
                  <a:close/>
                </a:path>
              </a:pathLst>
            </a:custGeom>
            <a:solidFill>
              <a:srgbClr val="2947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reeform 100"/>
            <p:cNvSpPr/>
            <p:nvPr/>
          </p:nvSpPr>
          <p:spPr>
            <a:xfrm flipH="1">
              <a:off x="6695606" y="4788754"/>
              <a:ext cx="1121710" cy="1014466"/>
            </a:xfrm>
            <a:custGeom>
              <a:avLst/>
              <a:gdLst>
                <a:gd name="connsiteX0" fmla="*/ 222999 w 1076927"/>
                <a:gd name="connsiteY0" fmla="*/ 10791 h 1014466"/>
                <a:gd name="connsiteX1" fmla="*/ 11332 w 1076927"/>
                <a:gd name="connsiteY1" fmla="*/ 10791 h 1014466"/>
                <a:gd name="connsiteX2" fmla="*/ 36732 w 1076927"/>
                <a:gd name="connsiteY2" fmla="*/ 44658 h 1014466"/>
                <a:gd name="connsiteX3" fmla="*/ 104466 w 1076927"/>
                <a:gd name="connsiteY3" fmla="*/ 222458 h 1014466"/>
                <a:gd name="connsiteX4" fmla="*/ 256866 w 1076927"/>
                <a:gd name="connsiteY4" fmla="*/ 535724 h 1014466"/>
                <a:gd name="connsiteX5" fmla="*/ 688666 w 1076927"/>
                <a:gd name="connsiteY5" fmla="*/ 840524 h 1014466"/>
                <a:gd name="connsiteX6" fmla="*/ 1069666 w 1076927"/>
                <a:gd name="connsiteY6" fmla="*/ 1009858 h 1014466"/>
                <a:gd name="connsiteX7" fmla="*/ 934199 w 1076927"/>
                <a:gd name="connsiteY7" fmla="*/ 662724 h 1014466"/>
                <a:gd name="connsiteX8" fmla="*/ 874932 w 1076927"/>
                <a:gd name="connsiteY8" fmla="*/ 662724 h 1014466"/>
                <a:gd name="connsiteX9" fmla="*/ 595532 w 1076927"/>
                <a:gd name="connsiteY9" fmla="*/ 578058 h 1014466"/>
                <a:gd name="connsiteX10" fmla="*/ 434666 w 1076927"/>
                <a:gd name="connsiteY10" fmla="*/ 366391 h 1014466"/>
                <a:gd name="connsiteX11" fmla="*/ 239932 w 1076927"/>
                <a:gd name="connsiteY11" fmla="*/ 137791 h 1014466"/>
                <a:gd name="connsiteX12" fmla="*/ 222999 w 1076927"/>
                <a:gd name="connsiteY12" fmla="*/ 10791 h 101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6927" h="1014466">
                  <a:moveTo>
                    <a:pt x="222999" y="10791"/>
                  </a:moveTo>
                  <a:cubicBezTo>
                    <a:pt x="184899" y="-10376"/>
                    <a:pt x="42376" y="5146"/>
                    <a:pt x="11332" y="10791"/>
                  </a:cubicBezTo>
                  <a:cubicBezTo>
                    <a:pt x="-19713" y="16436"/>
                    <a:pt x="21210" y="9380"/>
                    <a:pt x="36732" y="44658"/>
                  </a:cubicBezTo>
                  <a:cubicBezTo>
                    <a:pt x="52254" y="79936"/>
                    <a:pt x="67777" y="140614"/>
                    <a:pt x="104466" y="222458"/>
                  </a:cubicBezTo>
                  <a:cubicBezTo>
                    <a:pt x="141155" y="304302"/>
                    <a:pt x="159499" y="432713"/>
                    <a:pt x="256866" y="535724"/>
                  </a:cubicBezTo>
                  <a:cubicBezTo>
                    <a:pt x="354233" y="638735"/>
                    <a:pt x="553199" y="761502"/>
                    <a:pt x="688666" y="840524"/>
                  </a:cubicBezTo>
                  <a:cubicBezTo>
                    <a:pt x="824133" y="919546"/>
                    <a:pt x="1028744" y="1039491"/>
                    <a:pt x="1069666" y="1009858"/>
                  </a:cubicBezTo>
                  <a:cubicBezTo>
                    <a:pt x="1110588" y="980225"/>
                    <a:pt x="966655" y="720580"/>
                    <a:pt x="934199" y="662724"/>
                  </a:cubicBezTo>
                  <a:cubicBezTo>
                    <a:pt x="901743" y="604868"/>
                    <a:pt x="931376" y="676835"/>
                    <a:pt x="874932" y="662724"/>
                  </a:cubicBezTo>
                  <a:cubicBezTo>
                    <a:pt x="818488" y="648613"/>
                    <a:pt x="668910" y="627447"/>
                    <a:pt x="595532" y="578058"/>
                  </a:cubicBezTo>
                  <a:cubicBezTo>
                    <a:pt x="522154" y="528669"/>
                    <a:pt x="493933" y="439769"/>
                    <a:pt x="434666" y="366391"/>
                  </a:cubicBezTo>
                  <a:cubicBezTo>
                    <a:pt x="375399" y="293013"/>
                    <a:pt x="278032" y="197058"/>
                    <a:pt x="239932" y="137791"/>
                  </a:cubicBezTo>
                  <a:cubicBezTo>
                    <a:pt x="201832" y="78524"/>
                    <a:pt x="261099" y="31958"/>
                    <a:pt x="222999" y="10791"/>
                  </a:cubicBezTo>
                  <a:close/>
                </a:path>
              </a:pathLst>
            </a:custGeom>
            <a:solidFill>
              <a:srgbClr val="2947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4210422" y="4035073"/>
              <a:ext cx="3473998" cy="1608386"/>
              <a:chOff x="4210422" y="4035073"/>
              <a:chExt cx="3473998" cy="1608386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4210422" y="4279409"/>
                <a:ext cx="753503" cy="1161884"/>
              </a:xfrm>
              <a:custGeom>
                <a:avLst/>
                <a:gdLst>
                  <a:gd name="connsiteX0" fmla="*/ 422763 w 753503"/>
                  <a:gd name="connsiteY0" fmla="*/ 1086116 h 1161884"/>
                  <a:gd name="connsiteX1" fmla="*/ 139228 w 753503"/>
                  <a:gd name="connsiteY1" fmla="*/ 752963 h 1161884"/>
                  <a:gd name="connsiteX2" fmla="*/ 18725 w 753503"/>
                  <a:gd name="connsiteY2" fmla="*/ 526135 h 1161884"/>
                  <a:gd name="connsiteX3" fmla="*/ 4549 w 753503"/>
                  <a:gd name="connsiteY3" fmla="*/ 178804 h 1161884"/>
                  <a:gd name="connsiteX4" fmla="*/ 61256 w 753503"/>
                  <a:gd name="connsiteY4" fmla="*/ 58302 h 1161884"/>
                  <a:gd name="connsiteX5" fmla="*/ 174670 w 753503"/>
                  <a:gd name="connsiteY5" fmla="*/ 37037 h 1161884"/>
                  <a:gd name="connsiteX6" fmla="*/ 642502 w 753503"/>
                  <a:gd name="connsiteY6" fmla="*/ 561576 h 1161884"/>
                  <a:gd name="connsiteX7" fmla="*/ 741739 w 753503"/>
                  <a:gd name="connsiteY7" fmla="*/ 1114470 h 1161884"/>
                  <a:gd name="connsiteX8" fmla="*/ 422763 w 753503"/>
                  <a:gd name="connsiteY8" fmla="*/ 1086116 h 1161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3503" h="1161884">
                    <a:moveTo>
                      <a:pt x="422763" y="1086116"/>
                    </a:moveTo>
                    <a:cubicBezTo>
                      <a:pt x="322344" y="1025865"/>
                      <a:pt x="206568" y="846293"/>
                      <a:pt x="139228" y="752963"/>
                    </a:cubicBezTo>
                    <a:cubicBezTo>
                      <a:pt x="71888" y="659633"/>
                      <a:pt x="41172" y="621828"/>
                      <a:pt x="18725" y="526135"/>
                    </a:cubicBezTo>
                    <a:cubicBezTo>
                      <a:pt x="-3722" y="430442"/>
                      <a:pt x="-2539" y="256776"/>
                      <a:pt x="4549" y="178804"/>
                    </a:cubicBezTo>
                    <a:cubicBezTo>
                      <a:pt x="11637" y="100832"/>
                      <a:pt x="32903" y="81930"/>
                      <a:pt x="61256" y="58302"/>
                    </a:cubicBezTo>
                    <a:cubicBezTo>
                      <a:pt x="89609" y="34674"/>
                      <a:pt x="77796" y="-46842"/>
                      <a:pt x="174670" y="37037"/>
                    </a:cubicBezTo>
                    <a:cubicBezTo>
                      <a:pt x="271544" y="120916"/>
                      <a:pt x="547991" y="382004"/>
                      <a:pt x="642502" y="561576"/>
                    </a:cubicBezTo>
                    <a:cubicBezTo>
                      <a:pt x="737014" y="741148"/>
                      <a:pt x="774818" y="1022321"/>
                      <a:pt x="741739" y="1114470"/>
                    </a:cubicBezTo>
                    <a:cubicBezTo>
                      <a:pt x="708660" y="1206619"/>
                      <a:pt x="523182" y="1146367"/>
                      <a:pt x="422763" y="10861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 7"/>
              <p:cNvSpPr/>
              <p:nvPr/>
            </p:nvSpPr>
            <p:spPr>
              <a:xfrm>
                <a:off x="4281183" y="4067908"/>
                <a:ext cx="3365059" cy="1484385"/>
              </a:xfrm>
              <a:custGeom>
                <a:avLst/>
                <a:gdLst>
                  <a:gd name="connsiteX0" fmla="*/ 18848 w 3365059"/>
                  <a:gd name="connsiteY0" fmla="*/ 425747 h 1484385"/>
                  <a:gd name="connsiteX1" fmla="*/ 203146 w 3365059"/>
                  <a:gd name="connsiteY1" fmla="*/ 886491 h 1484385"/>
                  <a:gd name="connsiteX2" fmla="*/ 812746 w 3365059"/>
                  <a:gd name="connsiteY2" fmla="*/ 1432296 h 1484385"/>
                  <a:gd name="connsiteX3" fmla="*/ 1535760 w 3365059"/>
                  <a:gd name="connsiteY3" fmla="*/ 1460650 h 1484385"/>
                  <a:gd name="connsiteX4" fmla="*/ 2655723 w 3365059"/>
                  <a:gd name="connsiteY4" fmla="*/ 1418119 h 1484385"/>
                  <a:gd name="connsiteX5" fmla="*/ 2981788 w 3365059"/>
                  <a:gd name="connsiteY5" fmla="*/ 1106231 h 1484385"/>
                  <a:gd name="connsiteX6" fmla="*/ 3350383 w 3365059"/>
                  <a:gd name="connsiteY6" fmla="*/ 532073 h 1484385"/>
                  <a:gd name="connsiteX7" fmla="*/ 3215704 w 3365059"/>
                  <a:gd name="connsiteY7" fmla="*/ 213096 h 1484385"/>
                  <a:gd name="connsiteX8" fmla="*/ 2528132 w 3365059"/>
                  <a:gd name="connsiteY8" fmla="*/ 50064 h 1484385"/>
                  <a:gd name="connsiteX9" fmla="*/ 1259313 w 3365059"/>
                  <a:gd name="connsiteY9" fmla="*/ 445 h 1484385"/>
                  <a:gd name="connsiteX10" fmla="*/ 522123 w 3365059"/>
                  <a:gd name="connsiteY10" fmla="*/ 71329 h 1484385"/>
                  <a:gd name="connsiteX11" fmla="*/ 61378 w 3365059"/>
                  <a:gd name="connsiteY11" fmla="*/ 262715 h 1484385"/>
                  <a:gd name="connsiteX12" fmla="*/ 18848 w 3365059"/>
                  <a:gd name="connsiteY12" fmla="*/ 425747 h 148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365059" h="1484385">
                    <a:moveTo>
                      <a:pt x="18848" y="425747"/>
                    </a:moveTo>
                    <a:cubicBezTo>
                      <a:pt x="42476" y="529710"/>
                      <a:pt x="70830" y="718733"/>
                      <a:pt x="203146" y="886491"/>
                    </a:cubicBezTo>
                    <a:cubicBezTo>
                      <a:pt x="335462" y="1054249"/>
                      <a:pt x="590644" y="1336603"/>
                      <a:pt x="812746" y="1432296"/>
                    </a:cubicBezTo>
                    <a:cubicBezTo>
                      <a:pt x="1034848" y="1527989"/>
                      <a:pt x="1228597" y="1463013"/>
                      <a:pt x="1535760" y="1460650"/>
                    </a:cubicBezTo>
                    <a:cubicBezTo>
                      <a:pt x="1842923" y="1458287"/>
                      <a:pt x="2414718" y="1477189"/>
                      <a:pt x="2655723" y="1418119"/>
                    </a:cubicBezTo>
                    <a:cubicBezTo>
                      <a:pt x="2896728" y="1359049"/>
                      <a:pt x="2866011" y="1253905"/>
                      <a:pt x="2981788" y="1106231"/>
                    </a:cubicBezTo>
                    <a:cubicBezTo>
                      <a:pt x="3097565" y="958557"/>
                      <a:pt x="3311397" y="680929"/>
                      <a:pt x="3350383" y="532073"/>
                    </a:cubicBezTo>
                    <a:cubicBezTo>
                      <a:pt x="3389369" y="383217"/>
                      <a:pt x="3352746" y="293431"/>
                      <a:pt x="3215704" y="213096"/>
                    </a:cubicBezTo>
                    <a:cubicBezTo>
                      <a:pt x="3078662" y="132761"/>
                      <a:pt x="2854197" y="85506"/>
                      <a:pt x="2528132" y="50064"/>
                    </a:cubicBezTo>
                    <a:cubicBezTo>
                      <a:pt x="2202067" y="14622"/>
                      <a:pt x="1593648" y="-3099"/>
                      <a:pt x="1259313" y="445"/>
                    </a:cubicBezTo>
                    <a:cubicBezTo>
                      <a:pt x="924978" y="3989"/>
                      <a:pt x="721779" y="27617"/>
                      <a:pt x="522123" y="71329"/>
                    </a:cubicBezTo>
                    <a:cubicBezTo>
                      <a:pt x="322467" y="115041"/>
                      <a:pt x="142894" y="198920"/>
                      <a:pt x="61378" y="262715"/>
                    </a:cubicBezTo>
                    <a:cubicBezTo>
                      <a:pt x="-20138" y="326510"/>
                      <a:pt x="-4780" y="321784"/>
                      <a:pt x="18848" y="425747"/>
                    </a:cubicBezTo>
                    <a:close/>
                  </a:path>
                </a:pathLst>
              </a:custGeom>
              <a:solidFill>
                <a:srgbClr val="9ED1C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 68"/>
              <p:cNvSpPr/>
              <p:nvPr/>
            </p:nvSpPr>
            <p:spPr>
              <a:xfrm>
                <a:off x="4282968" y="4074644"/>
                <a:ext cx="3347100" cy="1568815"/>
              </a:xfrm>
              <a:custGeom>
                <a:avLst/>
                <a:gdLst>
                  <a:gd name="connsiteX0" fmla="*/ 845436 w 3347100"/>
                  <a:gd name="connsiteY0" fmla="*/ 1377250 h 1568815"/>
                  <a:gd name="connsiteX1" fmla="*/ 323538 w 3347100"/>
                  <a:gd name="connsiteY1" fmla="*/ 855352 h 1568815"/>
                  <a:gd name="connsiteX2" fmla="*/ 220021 w 3347100"/>
                  <a:gd name="connsiteY2" fmla="*/ 562054 h 1568815"/>
                  <a:gd name="connsiteX3" fmla="*/ 366670 w 3347100"/>
                  <a:gd name="connsiteY3" fmla="*/ 320514 h 1568815"/>
                  <a:gd name="connsiteX4" fmla="*/ 862689 w 3347100"/>
                  <a:gd name="connsiteY4" fmla="*/ 212684 h 1568815"/>
                  <a:gd name="connsiteX5" fmla="*/ 1419092 w 3347100"/>
                  <a:gd name="connsiteY5" fmla="*/ 143673 h 1568815"/>
                  <a:gd name="connsiteX6" fmla="*/ 2579345 w 3347100"/>
                  <a:gd name="connsiteY6" fmla="*/ 195431 h 1568815"/>
                  <a:gd name="connsiteX7" fmla="*/ 3049485 w 3347100"/>
                  <a:gd name="connsiteY7" fmla="*/ 329141 h 1568815"/>
                  <a:gd name="connsiteX8" fmla="*/ 3088304 w 3347100"/>
                  <a:gd name="connsiteY8" fmla="*/ 583620 h 1568815"/>
                  <a:gd name="connsiteX9" fmla="*/ 2958907 w 3347100"/>
                  <a:gd name="connsiteY9" fmla="*/ 902798 h 1568815"/>
                  <a:gd name="connsiteX10" fmla="*/ 2661296 w 3347100"/>
                  <a:gd name="connsiteY10" fmla="*/ 1286673 h 1568815"/>
                  <a:gd name="connsiteX11" fmla="*/ 2467202 w 3347100"/>
                  <a:gd name="connsiteY11" fmla="*/ 1493707 h 1568815"/>
                  <a:gd name="connsiteX12" fmla="*/ 2626790 w 3347100"/>
                  <a:gd name="connsiteY12" fmla="*/ 1528213 h 1568815"/>
                  <a:gd name="connsiteX13" fmla="*/ 3135749 w 3347100"/>
                  <a:gd name="connsiteY13" fmla="*/ 945930 h 1568815"/>
                  <a:gd name="connsiteX14" fmla="*/ 3347096 w 3347100"/>
                  <a:gd name="connsiteY14" fmla="*/ 501669 h 1568815"/>
                  <a:gd name="connsiteX15" fmla="*/ 3131436 w 3347100"/>
                  <a:gd name="connsiteY15" fmla="*/ 195431 h 1568815"/>
                  <a:gd name="connsiteX16" fmla="*/ 2165277 w 3347100"/>
                  <a:gd name="connsiteY16" fmla="*/ 18590 h 1568815"/>
                  <a:gd name="connsiteX17" fmla="*/ 703100 w 3347100"/>
                  <a:gd name="connsiteY17" fmla="*/ 27216 h 1568815"/>
                  <a:gd name="connsiteX18" fmla="*/ 146696 w 3347100"/>
                  <a:gd name="connsiteY18" fmla="*/ 212684 h 1568815"/>
                  <a:gd name="connsiteX19" fmla="*/ 47 w 3347100"/>
                  <a:gd name="connsiteY19" fmla="*/ 436971 h 1568815"/>
                  <a:gd name="connsiteX20" fmla="*/ 155323 w 3347100"/>
                  <a:gd name="connsiteY20" fmla="*/ 773401 h 1568815"/>
                  <a:gd name="connsiteX21" fmla="*/ 444307 w 3347100"/>
                  <a:gd name="connsiteY21" fmla="*/ 1144337 h 1568815"/>
                  <a:gd name="connsiteX22" fmla="*/ 776424 w 3347100"/>
                  <a:gd name="connsiteY22" fmla="*/ 1416069 h 1568815"/>
                  <a:gd name="connsiteX23" fmla="*/ 884255 w 3347100"/>
                  <a:gd name="connsiteY23" fmla="*/ 1454888 h 1568815"/>
                  <a:gd name="connsiteX24" fmla="*/ 845436 w 3347100"/>
                  <a:gd name="connsiteY24" fmla="*/ 1377250 h 1568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347100" h="1568815">
                    <a:moveTo>
                      <a:pt x="845436" y="1377250"/>
                    </a:moveTo>
                    <a:cubicBezTo>
                      <a:pt x="751983" y="1277327"/>
                      <a:pt x="427774" y="991218"/>
                      <a:pt x="323538" y="855352"/>
                    </a:cubicBezTo>
                    <a:cubicBezTo>
                      <a:pt x="219302" y="719486"/>
                      <a:pt x="212832" y="651194"/>
                      <a:pt x="220021" y="562054"/>
                    </a:cubicBezTo>
                    <a:cubicBezTo>
                      <a:pt x="227210" y="472914"/>
                      <a:pt x="259559" y="378742"/>
                      <a:pt x="366670" y="320514"/>
                    </a:cubicBezTo>
                    <a:cubicBezTo>
                      <a:pt x="473781" y="262286"/>
                      <a:pt x="687285" y="242157"/>
                      <a:pt x="862689" y="212684"/>
                    </a:cubicBezTo>
                    <a:cubicBezTo>
                      <a:pt x="1038093" y="183211"/>
                      <a:pt x="1132983" y="146548"/>
                      <a:pt x="1419092" y="143673"/>
                    </a:cubicBezTo>
                    <a:cubicBezTo>
                      <a:pt x="1705201" y="140797"/>
                      <a:pt x="2307613" y="164520"/>
                      <a:pt x="2579345" y="195431"/>
                    </a:cubicBezTo>
                    <a:cubicBezTo>
                      <a:pt x="2851077" y="226342"/>
                      <a:pt x="2964659" y="264443"/>
                      <a:pt x="3049485" y="329141"/>
                    </a:cubicBezTo>
                    <a:cubicBezTo>
                      <a:pt x="3134311" y="393839"/>
                      <a:pt x="3103400" y="488011"/>
                      <a:pt x="3088304" y="583620"/>
                    </a:cubicBezTo>
                    <a:cubicBezTo>
                      <a:pt x="3073208" y="679229"/>
                      <a:pt x="3030075" y="785623"/>
                      <a:pt x="2958907" y="902798"/>
                    </a:cubicBezTo>
                    <a:cubicBezTo>
                      <a:pt x="2887739" y="1019973"/>
                      <a:pt x="2743247" y="1188188"/>
                      <a:pt x="2661296" y="1286673"/>
                    </a:cubicBezTo>
                    <a:cubicBezTo>
                      <a:pt x="2579345" y="1385158"/>
                      <a:pt x="2472953" y="1453450"/>
                      <a:pt x="2467202" y="1493707"/>
                    </a:cubicBezTo>
                    <a:cubicBezTo>
                      <a:pt x="2461451" y="1533964"/>
                      <a:pt x="2515366" y="1619509"/>
                      <a:pt x="2626790" y="1528213"/>
                    </a:cubicBezTo>
                    <a:cubicBezTo>
                      <a:pt x="2738214" y="1436917"/>
                      <a:pt x="3015698" y="1117021"/>
                      <a:pt x="3135749" y="945930"/>
                    </a:cubicBezTo>
                    <a:cubicBezTo>
                      <a:pt x="3255800" y="774839"/>
                      <a:pt x="3347815" y="626752"/>
                      <a:pt x="3347096" y="501669"/>
                    </a:cubicBezTo>
                    <a:cubicBezTo>
                      <a:pt x="3346377" y="376586"/>
                      <a:pt x="3328406" y="275944"/>
                      <a:pt x="3131436" y="195431"/>
                    </a:cubicBezTo>
                    <a:cubicBezTo>
                      <a:pt x="2934466" y="114918"/>
                      <a:pt x="2570000" y="46626"/>
                      <a:pt x="2165277" y="18590"/>
                    </a:cubicBezTo>
                    <a:cubicBezTo>
                      <a:pt x="1760554" y="-9446"/>
                      <a:pt x="1039530" y="-5133"/>
                      <a:pt x="703100" y="27216"/>
                    </a:cubicBezTo>
                    <a:cubicBezTo>
                      <a:pt x="366670" y="59565"/>
                      <a:pt x="263871" y="144392"/>
                      <a:pt x="146696" y="212684"/>
                    </a:cubicBezTo>
                    <a:cubicBezTo>
                      <a:pt x="29521" y="280976"/>
                      <a:pt x="-1391" y="343518"/>
                      <a:pt x="47" y="436971"/>
                    </a:cubicBezTo>
                    <a:cubicBezTo>
                      <a:pt x="1485" y="530424"/>
                      <a:pt x="81280" y="655507"/>
                      <a:pt x="155323" y="773401"/>
                    </a:cubicBezTo>
                    <a:cubicBezTo>
                      <a:pt x="229366" y="891295"/>
                      <a:pt x="340790" y="1037226"/>
                      <a:pt x="444307" y="1144337"/>
                    </a:cubicBezTo>
                    <a:cubicBezTo>
                      <a:pt x="547824" y="1251448"/>
                      <a:pt x="703099" y="1364311"/>
                      <a:pt x="776424" y="1416069"/>
                    </a:cubicBezTo>
                    <a:cubicBezTo>
                      <a:pt x="849749" y="1467827"/>
                      <a:pt x="872753" y="1458482"/>
                      <a:pt x="884255" y="1454888"/>
                    </a:cubicBezTo>
                    <a:cubicBezTo>
                      <a:pt x="895757" y="1451294"/>
                      <a:pt x="938889" y="1477173"/>
                      <a:pt x="845436" y="1377250"/>
                    </a:cubicBezTo>
                    <a:close/>
                  </a:path>
                </a:pathLst>
              </a:custGeom>
              <a:solidFill>
                <a:srgbClr val="749A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 8"/>
              <p:cNvSpPr/>
              <p:nvPr/>
            </p:nvSpPr>
            <p:spPr>
              <a:xfrm>
                <a:off x="4272047" y="4060065"/>
                <a:ext cx="3393877" cy="1097343"/>
              </a:xfrm>
              <a:custGeom>
                <a:avLst/>
                <a:gdLst>
                  <a:gd name="connsiteX0" fmla="*/ 134310 w 3393877"/>
                  <a:gd name="connsiteY0" fmla="*/ 702948 h 1097343"/>
                  <a:gd name="connsiteX1" fmla="*/ 105956 w 3393877"/>
                  <a:gd name="connsiteY1" fmla="*/ 497386 h 1097343"/>
                  <a:gd name="connsiteX2" fmla="*/ 141398 w 3393877"/>
                  <a:gd name="connsiteY2" fmla="*/ 376883 h 1097343"/>
                  <a:gd name="connsiteX3" fmla="*/ 233547 w 3393877"/>
                  <a:gd name="connsiteY3" fmla="*/ 306000 h 1097343"/>
                  <a:gd name="connsiteX4" fmla="*/ 424933 w 3393877"/>
                  <a:gd name="connsiteY4" fmla="*/ 213851 h 1097343"/>
                  <a:gd name="connsiteX5" fmla="*/ 977826 w 3393877"/>
                  <a:gd name="connsiteY5" fmla="*/ 128790 h 1097343"/>
                  <a:gd name="connsiteX6" fmla="*/ 1601603 w 3393877"/>
                  <a:gd name="connsiteY6" fmla="*/ 107525 h 1097343"/>
                  <a:gd name="connsiteX7" fmla="*/ 2402589 w 3393877"/>
                  <a:gd name="connsiteY7" fmla="*/ 135879 h 1097343"/>
                  <a:gd name="connsiteX8" fmla="*/ 2998012 w 3393877"/>
                  <a:gd name="connsiteY8" fmla="*/ 242204 h 1097343"/>
                  <a:gd name="connsiteX9" fmla="*/ 3224840 w 3393877"/>
                  <a:gd name="connsiteY9" fmla="*/ 419414 h 1097343"/>
                  <a:gd name="connsiteX10" fmla="*/ 3203575 w 3393877"/>
                  <a:gd name="connsiteY10" fmla="*/ 717125 h 1097343"/>
                  <a:gd name="connsiteX11" fmla="*/ 3061807 w 3393877"/>
                  <a:gd name="connsiteY11" fmla="*/ 1057367 h 1097343"/>
                  <a:gd name="connsiteX12" fmla="*/ 3189398 w 3393877"/>
                  <a:gd name="connsiteY12" fmla="*/ 1043190 h 1097343"/>
                  <a:gd name="connsiteX13" fmla="*/ 3387873 w 3393877"/>
                  <a:gd name="connsiteY13" fmla="*/ 632065 h 1097343"/>
                  <a:gd name="connsiteX14" fmla="*/ 3281547 w 3393877"/>
                  <a:gd name="connsiteY14" fmla="*/ 228027 h 1097343"/>
                  <a:gd name="connsiteX15" fmla="*/ 2700300 w 3393877"/>
                  <a:gd name="connsiteY15" fmla="*/ 72083 h 1097343"/>
                  <a:gd name="connsiteX16" fmla="*/ 1729193 w 3393877"/>
                  <a:gd name="connsiteY16" fmla="*/ 1200 h 1097343"/>
                  <a:gd name="connsiteX17" fmla="*/ 800617 w 3393877"/>
                  <a:gd name="connsiteY17" fmla="*/ 36641 h 1097343"/>
                  <a:gd name="connsiteX18" fmla="*/ 226459 w 3393877"/>
                  <a:gd name="connsiteY18" fmla="*/ 150055 h 1097343"/>
                  <a:gd name="connsiteX19" fmla="*/ 6719 w 3393877"/>
                  <a:gd name="connsiteY19" fmla="*/ 362707 h 1097343"/>
                  <a:gd name="connsiteX20" fmla="*/ 63426 w 3393877"/>
                  <a:gd name="connsiteY20" fmla="*/ 695860 h 1097343"/>
                  <a:gd name="connsiteX21" fmla="*/ 134310 w 3393877"/>
                  <a:gd name="connsiteY21" fmla="*/ 702948 h 109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93877" h="1097343">
                    <a:moveTo>
                      <a:pt x="134310" y="702948"/>
                    </a:moveTo>
                    <a:cubicBezTo>
                      <a:pt x="141398" y="669869"/>
                      <a:pt x="104775" y="551730"/>
                      <a:pt x="105956" y="497386"/>
                    </a:cubicBezTo>
                    <a:cubicBezTo>
                      <a:pt x="107137" y="443042"/>
                      <a:pt x="120133" y="408781"/>
                      <a:pt x="141398" y="376883"/>
                    </a:cubicBezTo>
                    <a:cubicBezTo>
                      <a:pt x="162663" y="344985"/>
                      <a:pt x="186291" y="333172"/>
                      <a:pt x="233547" y="306000"/>
                    </a:cubicBezTo>
                    <a:cubicBezTo>
                      <a:pt x="280803" y="278828"/>
                      <a:pt x="300887" y="243386"/>
                      <a:pt x="424933" y="213851"/>
                    </a:cubicBezTo>
                    <a:cubicBezTo>
                      <a:pt x="548979" y="184316"/>
                      <a:pt x="781714" y="146511"/>
                      <a:pt x="977826" y="128790"/>
                    </a:cubicBezTo>
                    <a:cubicBezTo>
                      <a:pt x="1173938" y="111069"/>
                      <a:pt x="1364143" y="106344"/>
                      <a:pt x="1601603" y="107525"/>
                    </a:cubicBezTo>
                    <a:cubicBezTo>
                      <a:pt x="1839063" y="108706"/>
                      <a:pt x="2169854" y="113432"/>
                      <a:pt x="2402589" y="135879"/>
                    </a:cubicBezTo>
                    <a:cubicBezTo>
                      <a:pt x="2635324" y="158325"/>
                      <a:pt x="2860970" y="194948"/>
                      <a:pt x="2998012" y="242204"/>
                    </a:cubicBezTo>
                    <a:cubicBezTo>
                      <a:pt x="3135054" y="289460"/>
                      <a:pt x="3190580" y="340261"/>
                      <a:pt x="3224840" y="419414"/>
                    </a:cubicBezTo>
                    <a:cubicBezTo>
                      <a:pt x="3259100" y="498567"/>
                      <a:pt x="3230747" y="610799"/>
                      <a:pt x="3203575" y="717125"/>
                    </a:cubicBezTo>
                    <a:cubicBezTo>
                      <a:pt x="3176403" y="823451"/>
                      <a:pt x="3064170" y="1003023"/>
                      <a:pt x="3061807" y="1057367"/>
                    </a:cubicBezTo>
                    <a:cubicBezTo>
                      <a:pt x="3059444" y="1111711"/>
                      <a:pt x="3135054" y="1114074"/>
                      <a:pt x="3189398" y="1043190"/>
                    </a:cubicBezTo>
                    <a:cubicBezTo>
                      <a:pt x="3243742" y="972306"/>
                      <a:pt x="3372515" y="767926"/>
                      <a:pt x="3387873" y="632065"/>
                    </a:cubicBezTo>
                    <a:cubicBezTo>
                      <a:pt x="3403231" y="496204"/>
                      <a:pt x="3396143" y="321357"/>
                      <a:pt x="3281547" y="228027"/>
                    </a:cubicBezTo>
                    <a:cubicBezTo>
                      <a:pt x="3166952" y="134697"/>
                      <a:pt x="2959026" y="109887"/>
                      <a:pt x="2700300" y="72083"/>
                    </a:cubicBezTo>
                    <a:cubicBezTo>
                      <a:pt x="2441574" y="34279"/>
                      <a:pt x="2045807" y="7107"/>
                      <a:pt x="1729193" y="1200"/>
                    </a:cubicBezTo>
                    <a:cubicBezTo>
                      <a:pt x="1412579" y="-4707"/>
                      <a:pt x="1051073" y="11832"/>
                      <a:pt x="800617" y="36641"/>
                    </a:cubicBezTo>
                    <a:cubicBezTo>
                      <a:pt x="550161" y="61450"/>
                      <a:pt x="358775" y="95711"/>
                      <a:pt x="226459" y="150055"/>
                    </a:cubicBezTo>
                    <a:cubicBezTo>
                      <a:pt x="94143" y="204399"/>
                      <a:pt x="33891" y="271740"/>
                      <a:pt x="6719" y="362707"/>
                    </a:cubicBezTo>
                    <a:cubicBezTo>
                      <a:pt x="-20453" y="453674"/>
                      <a:pt x="42161" y="637972"/>
                      <a:pt x="63426" y="695860"/>
                    </a:cubicBezTo>
                    <a:cubicBezTo>
                      <a:pt x="84691" y="753748"/>
                      <a:pt x="127222" y="736027"/>
                      <a:pt x="134310" y="702948"/>
                    </a:cubicBezTo>
                    <a:close/>
                  </a:path>
                </a:pathLst>
              </a:custGeom>
              <a:solidFill>
                <a:srgbClr val="2A5A95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7019882" y="4380866"/>
                <a:ext cx="646624" cy="1120024"/>
              </a:xfrm>
              <a:custGeom>
                <a:avLst/>
                <a:gdLst>
                  <a:gd name="connsiteX0" fmla="*/ 496193 w 646528"/>
                  <a:gd name="connsiteY0" fmla="*/ 1313 h 1093726"/>
                  <a:gd name="connsiteX1" fmla="*/ 588341 w 646528"/>
                  <a:gd name="connsiteY1" fmla="*/ 86373 h 1093726"/>
                  <a:gd name="connsiteX2" fmla="*/ 602518 w 646528"/>
                  <a:gd name="connsiteY2" fmla="*/ 65108 h 1093726"/>
                  <a:gd name="connsiteX3" fmla="*/ 645048 w 646528"/>
                  <a:gd name="connsiteY3" fmla="*/ 185610 h 1093726"/>
                  <a:gd name="connsiteX4" fmla="*/ 630872 w 646528"/>
                  <a:gd name="connsiteY4" fmla="*/ 440792 h 1093726"/>
                  <a:gd name="connsiteX5" fmla="*/ 574165 w 646528"/>
                  <a:gd name="connsiteY5" fmla="*/ 603824 h 1093726"/>
                  <a:gd name="connsiteX6" fmla="*/ 375690 w 646528"/>
                  <a:gd name="connsiteY6" fmla="*/ 894448 h 1093726"/>
                  <a:gd name="connsiteX7" fmla="*/ 205569 w 646528"/>
                  <a:gd name="connsiteY7" fmla="*/ 1057480 h 1093726"/>
                  <a:gd name="connsiteX8" fmla="*/ 7 w 646528"/>
                  <a:gd name="connsiteY8" fmla="*/ 1064569 h 1093726"/>
                  <a:gd name="connsiteX9" fmla="*/ 212658 w 646528"/>
                  <a:gd name="connsiteY9" fmla="*/ 731415 h 1093726"/>
                  <a:gd name="connsiteX10" fmla="*/ 503281 w 646528"/>
                  <a:gd name="connsiteY10" fmla="*/ 164345 h 1093726"/>
                  <a:gd name="connsiteX11" fmla="*/ 496193 w 646528"/>
                  <a:gd name="connsiteY11" fmla="*/ 1313 h 1093726"/>
                  <a:gd name="connsiteX0" fmla="*/ 496193 w 646528"/>
                  <a:gd name="connsiteY0" fmla="*/ 13673 h 1106086"/>
                  <a:gd name="connsiteX1" fmla="*/ 588341 w 646528"/>
                  <a:gd name="connsiteY1" fmla="*/ 98733 h 1106086"/>
                  <a:gd name="connsiteX2" fmla="*/ 602518 w 646528"/>
                  <a:gd name="connsiteY2" fmla="*/ 77468 h 1106086"/>
                  <a:gd name="connsiteX3" fmla="*/ 645048 w 646528"/>
                  <a:gd name="connsiteY3" fmla="*/ 197970 h 1106086"/>
                  <a:gd name="connsiteX4" fmla="*/ 630872 w 646528"/>
                  <a:gd name="connsiteY4" fmla="*/ 453152 h 1106086"/>
                  <a:gd name="connsiteX5" fmla="*/ 574165 w 646528"/>
                  <a:gd name="connsiteY5" fmla="*/ 616184 h 1106086"/>
                  <a:gd name="connsiteX6" fmla="*/ 375690 w 646528"/>
                  <a:gd name="connsiteY6" fmla="*/ 906808 h 1106086"/>
                  <a:gd name="connsiteX7" fmla="*/ 205569 w 646528"/>
                  <a:gd name="connsiteY7" fmla="*/ 1069840 h 1106086"/>
                  <a:gd name="connsiteX8" fmla="*/ 7 w 646528"/>
                  <a:gd name="connsiteY8" fmla="*/ 1076929 h 1106086"/>
                  <a:gd name="connsiteX9" fmla="*/ 212658 w 646528"/>
                  <a:gd name="connsiteY9" fmla="*/ 743775 h 1106086"/>
                  <a:gd name="connsiteX10" fmla="*/ 543921 w 646528"/>
                  <a:gd name="connsiteY10" fmla="*/ 430705 h 1106086"/>
                  <a:gd name="connsiteX11" fmla="*/ 496193 w 646528"/>
                  <a:gd name="connsiteY11" fmla="*/ 13673 h 1106086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44017 w 646624"/>
                  <a:gd name="connsiteY10" fmla="*/ 430705 h 1100961"/>
                  <a:gd name="connsiteX11" fmla="*/ 496289 w 646624"/>
                  <a:gd name="connsiteY11" fmla="*/ 13673 h 1100961"/>
                  <a:gd name="connsiteX0" fmla="*/ 496289 w 646624"/>
                  <a:gd name="connsiteY0" fmla="*/ 13673 h 1100961"/>
                  <a:gd name="connsiteX1" fmla="*/ 588437 w 646624"/>
                  <a:gd name="connsiteY1" fmla="*/ 98733 h 1100961"/>
                  <a:gd name="connsiteX2" fmla="*/ 602614 w 646624"/>
                  <a:gd name="connsiteY2" fmla="*/ 77468 h 1100961"/>
                  <a:gd name="connsiteX3" fmla="*/ 645144 w 646624"/>
                  <a:gd name="connsiteY3" fmla="*/ 197970 h 1100961"/>
                  <a:gd name="connsiteX4" fmla="*/ 630968 w 646624"/>
                  <a:gd name="connsiteY4" fmla="*/ 453152 h 1100961"/>
                  <a:gd name="connsiteX5" fmla="*/ 574261 w 646624"/>
                  <a:gd name="connsiteY5" fmla="*/ 616184 h 1100961"/>
                  <a:gd name="connsiteX6" fmla="*/ 375786 w 646624"/>
                  <a:gd name="connsiteY6" fmla="*/ 906808 h 1100961"/>
                  <a:gd name="connsiteX7" fmla="*/ 205665 w 646624"/>
                  <a:gd name="connsiteY7" fmla="*/ 1069840 h 1100961"/>
                  <a:gd name="connsiteX8" fmla="*/ 103 w 646624"/>
                  <a:gd name="connsiteY8" fmla="*/ 1076929 h 1100961"/>
                  <a:gd name="connsiteX9" fmla="*/ 233074 w 646624"/>
                  <a:gd name="connsiteY9" fmla="*/ 814895 h 1100961"/>
                  <a:gd name="connsiteX10" fmla="*/ 513537 w 646624"/>
                  <a:gd name="connsiteY10" fmla="*/ 430705 h 1100961"/>
                  <a:gd name="connsiteX11" fmla="*/ 496289 w 646624"/>
                  <a:gd name="connsiteY11" fmla="*/ 13673 h 1100961"/>
                  <a:gd name="connsiteX0" fmla="*/ 597889 w 646624"/>
                  <a:gd name="connsiteY0" fmla="*/ 12416 h 1120024"/>
                  <a:gd name="connsiteX1" fmla="*/ 588437 w 646624"/>
                  <a:gd name="connsiteY1" fmla="*/ 117796 h 1120024"/>
                  <a:gd name="connsiteX2" fmla="*/ 602614 w 646624"/>
                  <a:gd name="connsiteY2" fmla="*/ 96531 h 1120024"/>
                  <a:gd name="connsiteX3" fmla="*/ 645144 w 646624"/>
                  <a:gd name="connsiteY3" fmla="*/ 217033 h 1120024"/>
                  <a:gd name="connsiteX4" fmla="*/ 630968 w 646624"/>
                  <a:gd name="connsiteY4" fmla="*/ 472215 h 1120024"/>
                  <a:gd name="connsiteX5" fmla="*/ 574261 w 646624"/>
                  <a:gd name="connsiteY5" fmla="*/ 635247 h 1120024"/>
                  <a:gd name="connsiteX6" fmla="*/ 375786 w 646624"/>
                  <a:gd name="connsiteY6" fmla="*/ 925871 h 1120024"/>
                  <a:gd name="connsiteX7" fmla="*/ 205665 w 646624"/>
                  <a:gd name="connsiteY7" fmla="*/ 1088903 h 1120024"/>
                  <a:gd name="connsiteX8" fmla="*/ 103 w 646624"/>
                  <a:gd name="connsiteY8" fmla="*/ 1095992 h 1120024"/>
                  <a:gd name="connsiteX9" fmla="*/ 233074 w 646624"/>
                  <a:gd name="connsiteY9" fmla="*/ 833958 h 1120024"/>
                  <a:gd name="connsiteX10" fmla="*/ 513537 w 646624"/>
                  <a:gd name="connsiteY10" fmla="*/ 449768 h 1120024"/>
                  <a:gd name="connsiteX11" fmla="*/ 597889 w 646624"/>
                  <a:gd name="connsiteY11" fmla="*/ 12416 h 112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6624" h="1120024">
                    <a:moveTo>
                      <a:pt x="597889" y="12416"/>
                    </a:moveTo>
                    <a:cubicBezTo>
                      <a:pt x="610372" y="-42913"/>
                      <a:pt x="587650" y="103777"/>
                      <a:pt x="588437" y="117796"/>
                    </a:cubicBezTo>
                    <a:cubicBezTo>
                      <a:pt x="589224" y="131815"/>
                      <a:pt x="593163" y="79992"/>
                      <a:pt x="602614" y="96531"/>
                    </a:cubicBezTo>
                    <a:cubicBezTo>
                      <a:pt x="612065" y="113071"/>
                      <a:pt x="640418" y="154419"/>
                      <a:pt x="645144" y="217033"/>
                    </a:cubicBezTo>
                    <a:cubicBezTo>
                      <a:pt x="649870" y="279647"/>
                      <a:pt x="642782" y="402513"/>
                      <a:pt x="630968" y="472215"/>
                    </a:cubicBezTo>
                    <a:cubicBezTo>
                      <a:pt x="619154" y="541917"/>
                      <a:pt x="616791" y="559638"/>
                      <a:pt x="574261" y="635247"/>
                    </a:cubicBezTo>
                    <a:cubicBezTo>
                      <a:pt x="531731" y="710856"/>
                      <a:pt x="437219" y="850262"/>
                      <a:pt x="375786" y="925871"/>
                    </a:cubicBezTo>
                    <a:cubicBezTo>
                      <a:pt x="314353" y="1001480"/>
                      <a:pt x="268279" y="1060550"/>
                      <a:pt x="205665" y="1088903"/>
                    </a:cubicBezTo>
                    <a:cubicBezTo>
                      <a:pt x="143051" y="1117257"/>
                      <a:pt x="-4465" y="1138483"/>
                      <a:pt x="103" y="1095992"/>
                    </a:cubicBezTo>
                    <a:cubicBezTo>
                      <a:pt x="4671" y="1053501"/>
                      <a:pt x="149195" y="983995"/>
                      <a:pt x="233074" y="833958"/>
                    </a:cubicBezTo>
                    <a:cubicBezTo>
                      <a:pt x="316953" y="683921"/>
                      <a:pt x="452735" y="586692"/>
                      <a:pt x="513537" y="449768"/>
                    </a:cubicBezTo>
                    <a:cubicBezTo>
                      <a:pt x="574339" y="312844"/>
                      <a:pt x="585406" y="67745"/>
                      <a:pt x="597889" y="12416"/>
                    </a:cubicBezTo>
                    <a:close/>
                  </a:path>
                </a:pathLst>
              </a:custGeom>
              <a:solidFill>
                <a:srgbClr val="2B484D"/>
              </a:solidFill>
              <a:ln>
                <a:solidFill>
                  <a:srgbClr val="00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4212411" y="4035073"/>
                <a:ext cx="3472009" cy="1546511"/>
              </a:xfrm>
              <a:custGeom>
                <a:avLst/>
                <a:gdLst>
                  <a:gd name="connsiteX0" fmla="*/ 846076 w 3472009"/>
                  <a:gd name="connsiteY0" fmla="*/ 1486396 h 1546511"/>
                  <a:gd name="connsiteX1" fmla="*/ 498746 w 3472009"/>
                  <a:gd name="connsiteY1" fmla="*/ 1217038 h 1546511"/>
                  <a:gd name="connsiteX2" fmla="*/ 222299 w 3472009"/>
                  <a:gd name="connsiteY2" fmla="*/ 905150 h 1546511"/>
                  <a:gd name="connsiteX3" fmla="*/ 52178 w 3472009"/>
                  <a:gd name="connsiteY3" fmla="*/ 593261 h 1546511"/>
                  <a:gd name="connsiteX4" fmla="*/ 2560 w 3472009"/>
                  <a:gd name="connsiteY4" fmla="*/ 338080 h 1546511"/>
                  <a:gd name="connsiteX5" fmla="*/ 115974 w 3472009"/>
                  <a:gd name="connsiteY5" fmla="*/ 210489 h 1546511"/>
                  <a:gd name="connsiteX6" fmla="*/ 420774 w 3472009"/>
                  <a:gd name="connsiteY6" fmla="*/ 104164 h 1546511"/>
                  <a:gd name="connsiteX7" fmla="*/ 1051639 w 3472009"/>
                  <a:gd name="connsiteY7" fmla="*/ 12015 h 1546511"/>
                  <a:gd name="connsiteX8" fmla="*/ 1973127 w 3472009"/>
                  <a:gd name="connsiteY8" fmla="*/ 4926 h 1546511"/>
                  <a:gd name="connsiteX9" fmla="*/ 2575639 w 3472009"/>
                  <a:gd name="connsiteY9" fmla="*/ 47457 h 1546511"/>
                  <a:gd name="connsiteX10" fmla="*/ 3156885 w 3472009"/>
                  <a:gd name="connsiteY10" fmla="*/ 146694 h 1546511"/>
                  <a:gd name="connsiteX11" fmla="*/ 3461685 w 3472009"/>
                  <a:gd name="connsiteY11" fmla="*/ 345168 h 1546511"/>
                  <a:gd name="connsiteX12" fmla="*/ 3376625 w 3472009"/>
                  <a:gd name="connsiteY12" fmla="*/ 742117 h 1546511"/>
                  <a:gd name="connsiteX13" fmla="*/ 3142709 w 3472009"/>
                  <a:gd name="connsiteY13" fmla="*/ 1110712 h 1546511"/>
                  <a:gd name="connsiteX14" fmla="*/ 2866262 w 3472009"/>
                  <a:gd name="connsiteY14" fmla="*/ 1422601 h 1546511"/>
                  <a:gd name="connsiteX15" fmla="*/ 2767025 w 3472009"/>
                  <a:gd name="connsiteY15" fmla="*/ 1514750 h 1546511"/>
                  <a:gd name="connsiteX16" fmla="*/ 2696141 w 3472009"/>
                  <a:gd name="connsiteY16" fmla="*/ 1465131 h 1546511"/>
                  <a:gd name="connsiteX17" fmla="*/ 2937146 w 3472009"/>
                  <a:gd name="connsiteY17" fmla="*/ 1231215 h 1546511"/>
                  <a:gd name="connsiteX18" fmla="*/ 3241946 w 3472009"/>
                  <a:gd name="connsiteY18" fmla="*/ 848443 h 1546511"/>
                  <a:gd name="connsiteX19" fmla="*/ 3369536 w 3472009"/>
                  <a:gd name="connsiteY19" fmla="*/ 529466 h 1546511"/>
                  <a:gd name="connsiteX20" fmla="*/ 3319918 w 3472009"/>
                  <a:gd name="connsiteY20" fmla="*/ 330992 h 1546511"/>
                  <a:gd name="connsiteX21" fmla="*/ 3100178 w 3472009"/>
                  <a:gd name="connsiteY21" fmla="*/ 203401 h 1546511"/>
                  <a:gd name="connsiteX22" fmla="*/ 2674876 w 3472009"/>
                  <a:gd name="connsiteY22" fmla="*/ 104164 h 1546511"/>
                  <a:gd name="connsiteX23" fmla="*/ 1987304 w 3472009"/>
                  <a:gd name="connsiteY23" fmla="*/ 61633 h 1546511"/>
                  <a:gd name="connsiteX24" fmla="*/ 1079992 w 3472009"/>
                  <a:gd name="connsiteY24" fmla="*/ 68722 h 1546511"/>
                  <a:gd name="connsiteX25" fmla="*/ 470392 w 3472009"/>
                  <a:gd name="connsiteY25" fmla="*/ 146694 h 1546511"/>
                  <a:gd name="connsiteX26" fmla="*/ 158504 w 3472009"/>
                  <a:gd name="connsiteY26" fmla="*/ 323903 h 1546511"/>
                  <a:gd name="connsiteX27" fmla="*/ 130150 w 3472009"/>
                  <a:gd name="connsiteY27" fmla="*/ 515289 h 1546511"/>
                  <a:gd name="connsiteX28" fmla="*/ 215211 w 3472009"/>
                  <a:gd name="connsiteY28" fmla="*/ 713764 h 1546511"/>
                  <a:gd name="connsiteX29" fmla="*/ 434950 w 3472009"/>
                  <a:gd name="connsiteY29" fmla="*/ 1032740 h 1546511"/>
                  <a:gd name="connsiteX30" fmla="*/ 711397 w 3472009"/>
                  <a:gd name="connsiteY30" fmla="*/ 1302099 h 1546511"/>
                  <a:gd name="connsiteX31" fmla="*/ 945313 w 3472009"/>
                  <a:gd name="connsiteY31" fmla="*/ 1436778 h 1546511"/>
                  <a:gd name="connsiteX32" fmla="*/ 931136 w 3472009"/>
                  <a:gd name="connsiteY32" fmla="*/ 1543103 h 1546511"/>
                  <a:gd name="connsiteX33" fmla="*/ 846076 w 3472009"/>
                  <a:gd name="connsiteY33" fmla="*/ 1486396 h 1546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472009" h="1546511">
                    <a:moveTo>
                      <a:pt x="846076" y="1486396"/>
                    </a:moveTo>
                    <a:cubicBezTo>
                      <a:pt x="774011" y="1432052"/>
                      <a:pt x="602709" y="1313912"/>
                      <a:pt x="498746" y="1217038"/>
                    </a:cubicBezTo>
                    <a:cubicBezTo>
                      <a:pt x="394783" y="1120164"/>
                      <a:pt x="296727" y="1009113"/>
                      <a:pt x="222299" y="905150"/>
                    </a:cubicBezTo>
                    <a:cubicBezTo>
                      <a:pt x="147871" y="801187"/>
                      <a:pt x="88801" y="687773"/>
                      <a:pt x="52178" y="593261"/>
                    </a:cubicBezTo>
                    <a:cubicBezTo>
                      <a:pt x="15555" y="498749"/>
                      <a:pt x="-8073" y="401875"/>
                      <a:pt x="2560" y="338080"/>
                    </a:cubicBezTo>
                    <a:cubicBezTo>
                      <a:pt x="13193" y="274285"/>
                      <a:pt x="46272" y="249475"/>
                      <a:pt x="115974" y="210489"/>
                    </a:cubicBezTo>
                    <a:cubicBezTo>
                      <a:pt x="185676" y="171503"/>
                      <a:pt x="264830" y="137243"/>
                      <a:pt x="420774" y="104164"/>
                    </a:cubicBezTo>
                    <a:cubicBezTo>
                      <a:pt x="576718" y="71085"/>
                      <a:pt x="792914" y="28555"/>
                      <a:pt x="1051639" y="12015"/>
                    </a:cubicBezTo>
                    <a:cubicBezTo>
                      <a:pt x="1310364" y="-4525"/>
                      <a:pt x="1719127" y="-981"/>
                      <a:pt x="1973127" y="4926"/>
                    </a:cubicBezTo>
                    <a:cubicBezTo>
                      <a:pt x="2227127" y="10833"/>
                      <a:pt x="2378346" y="23829"/>
                      <a:pt x="2575639" y="47457"/>
                    </a:cubicBezTo>
                    <a:cubicBezTo>
                      <a:pt x="2772932" y="71085"/>
                      <a:pt x="3009211" y="97076"/>
                      <a:pt x="3156885" y="146694"/>
                    </a:cubicBezTo>
                    <a:cubicBezTo>
                      <a:pt x="3304559" y="196312"/>
                      <a:pt x="3425062" y="245931"/>
                      <a:pt x="3461685" y="345168"/>
                    </a:cubicBezTo>
                    <a:cubicBezTo>
                      <a:pt x="3498308" y="444405"/>
                      <a:pt x="3429788" y="614526"/>
                      <a:pt x="3376625" y="742117"/>
                    </a:cubicBezTo>
                    <a:cubicBezTo>
                      <a:pt x="3323462" y="869708"/>
                      <a:pt x="3227770" y="997298"/>
                      <a:pt x="3142709" y="1110712"/>
                    </a:cubicBezTo>
                    <a:cubicBezTo>
                      <a:pt x="3057649" y="1224126"/>
                      <a:pt x="2928876" y="1355261"/>
                      <a:pt x="2866262" y="1422601"/>
                    </a:cubicBezTo>
                    <a:cubicBezTo>
                      <a:pt x="2803648" y="1489941"/>
                      <a:pt x="2795378" y="1507662"/>
                      <a:pt x="2767025" y="1514750"/>
                    </a:cubicBezTo>
                    <a:cubicBezTo>
                      <a:pt x="2738672" y="1521838"/>
                      <a:pt x="2667788" y="1512387"/>
                      <a:pt x="2696141" y="1465131"/>
                    </a:cubicBezTo>
                    <a:cubicBezTo>
                      <a:pt x="2724494" y="1417875"/>
                      <a:pt x="2846179" y="1333996"/>
                      <a:pt x="2937146" y="1231215"/>
                    </a:cubicBezTo>
                    <a:cubicBezTo>
                      <a:pt x="3028114" y="1128434"/>
                      <a:pt x="3169881" y="965401"/>
                      <a:pt x="3241946" y="848443"/>
                    </a:cubicBezTo>
                    <a:cubicBezTo>
                      <a:pt x="3314011" y="731485"/>
                      <a:pt x="3356541" y="615708"/>
                      <a:pt x="3369536" y="529466"/>
                    </a:cubicBezTo>
                    <a:cubicBezTo>
                      <a:pt x="3382531" y="443224"/>
                      <a:pt x="3364811" y="385336"/>
                      <a:pt x="3319918" y="330992"/>
                    </a:cubicBezTo>
                    <a:cubicBezTo>
                      <a:pt x="3275025" y="276648"/>
                      <a:pt x="3207685" y="241206"/>
                      <a:pt x="3100178" y="203401"/>
                    </a:cubicBezTo>
                    <a:cubicBezTo>
                      <a:pt x="2992671" y="165596"/>
                      <a:pt x="2860355" y="127792"/>
                      <a:pt x="2674876" y="104164"/>
                    </a:cubicBezTo>
                    <a:cubicBezTo>
                      <a:pt x="2489397" y="80536"/>
                      <a:pt x="2253118" y="67540"/>
                      <a:pt x="1987304" y="61633"/>
                    </a:cubicBezTo>
                    <a:cubicBezTo>
                      <a:pt x="1721490" y="55726"/>
                      <a:pt x="1332811" y="54545"/>
                      <a:pt x="1079992" y="68722"/>
                    </a:cubicBezTo>
                    <a:cubicBezTo>
                      <a:pt x="827173" y="82899"/>
                      <a:pt x="623973" y="104164"/>
                      <a:pt x="470392" y="146694"/>
                    </a:cubicBezTo>
                    <a:cubicBezTo>
                      <a:pt x="316811" y="189224"/>
                      <a:pt x="215211" y="262470"/>
                      <a:pt x="158504" y="323903"/>
                    </a:cubicBezTo>
                    <a:cubicBezTo>
                      <a:pt x="101797" y="385335"/>
                      <a:pt x="120699" y="450312"/>
                      <a:pt x="130150" y="515289"/>
                    </a:cubicBezTo>
                    <a:cubicBezTo>
                      <a:pt x="139601" y="580266"/>
                      <a:pt x="164411" y="627522"/>
                      <a:pt x="215211" y="713764"/>
                    </a:cubicBezTo>
                    <a:cubicBezTo>
                      <a:pt x="266011" y="800006"/>
                      <a:pt x="352252" y="934684"/>
                      <a:pt x="434950" y="1032740"/>
                    </a:cubicBezTo>
                    <a:cubicBezTo>
                      <a:pt x="517648" y="1130796"/>
                      <a:pt x="626337" y="1234759"/>
                      <a:pt x="711397" y="1302099"/>
                    </a:cubicBezTo>
                    <a:cubicBezTo>
                      <a:pt x="796457" y="1369439"/>
                      <a:pt x="908690" y="1396611"/>
                      <a:pt x="945313" y="1436778"/>
                    </a:cubicBezTo>
                    <a:cubicBezTo>
                      <a:pt x="981936" y="1476945"/>
                      <a:pt x="947675" y="1532471"/>
                      <a:pt x="931136" y="1543103"/>
                    </a:cubicBezTo>
                    <a:cubicBezTo>
                      <a:pt x="914597" y="1553735"/>
                      <a:pt x="918141" y="1540740"/>
                      <a:pt x="846076" y="1486396"/>
                    </a:cubicBez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Manual Operation 15"/>
              <p:cNvSpPr/>
              <p:nvPr/>
            </p:nvSpPr>
            <p:spPr>
              <a:xfrm>
                <a:off x="5430984" y="4269318"/>
                <a:ext cx="1084470" cy="395705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0000"/>
                  <a:gd name="connsiteY0" fmla="*/ 0 h 12097"/>
                  <a:gd name="connsiteX1" fmla="*/ 10000 w 10000"/>
                  <a:gd name="connsiteY1" fmla="*/ 0 h 12097"/>
                  <a:gd name="connsiteX2" fmla="*/ 8000 w 10000"/>
                  <a:gd name="connsiteY2" fmla="*/ 10000 h 12097"/>
                  <a:gd name="connsiteX3" fmla="*/ 241 w 10000"/>
                  <a:gd name="connsiteY3" fmla="*/ 12097 h 12097"/>
                  <a:gd name="connsiteX4" fmla="*/ 0 w 10000"/>
                  <a:gd name="connsiteY4" fmla="*/ 0 h 12097"/>
                  <a:gd name="connsiteX0" fmla="*/ 0 w 10315"/>
                  <a:gd name="connsiteY0" fmla="*/ 0 h 12097"/>
                  <a:gd name="connsiteX1" fmla="*/ 10000 w 10315"/>
                  <a:gd name="connsiteY1" fmla="*/ 0 h 12097"/>
                  <a:gd name="connsiteX2" fmla="*/ 10315 w 10315"/>
                  <a:gd name="connsiteY2" fmla="*/ 11311 h 12097"/>
                  <a:gd name="connsiteX3" fmla="*/ 241 w 10315"/>
                  <a:gd name="connsiteY3" fmla="*/ 12097 h 12097"/>
                  <a:gd name="connsiteX4" fmla="*/ 0 w 10315"/>
                  <a:gd name="connsiteY4" fmla="*/ 0 h 12097"/>
                  <a:gd name="connsiteX0" fmla="*/ 0 w 12222"/>
                  <a:gd name="connsiteY0" fmla="*/ 524 h 12621"/>
                  <a:gd name="connsiteX1" fmla="*/ 12222 w 12222"/>
                  <a:gd name="connsiteY1" fmla="*/ 0 h 12621"/>
                  <a:gd name="connsiteX2" fmla="*/ 10315 w 12222"/>
                  <a:gd name="connsiteY2" fmla="*/ 11835 h 12621"/>
                  <a:gd name="connsiteX3" fmla="*/ 241 w 12222"/>
                  <a:gd name="connsiteY3" fmla="*/ 12621 h 12621"/>
                  <a:gd name="connsiteX4" fmla="*/ 0 w 12222"/>
                  <a:gd name="connsiteY4" fmla="*/ 524 h 12621"/>
                  <a:gd name="connsiteX0" fmla="*/ 0 w 13148"/>
                  <a:gd name="connsiteY0" fmla="*/ 524 h 12621"/>
                  <a:gd name="connsiteX1" fmla="*/ 13148 w 13148"/>
                  <a:gd name="connsiteY1" fmla="*/ 0 h 12621"/>
                  <a:gd name="connsiteX2" fmla="*/ 11241 w 13148"/>
                  <a:gd name="connsiteY2" fmla="*/ 11835 h 12621"/>
                  <a:gd name="connsiteX3" fmla="*/ 1167 w 13148"/>
                  <a:gd name="connsiteY3" fmla="*/ 12621 h 12621"/>
                  <a:gd name="connsiteX4" fmla="*/ 0 w 13148"/>
                  <a:gd name="connsiteY4" fmla="*/ 524 h 12621"/>
                  <a:gd name="connsiteX0" fmla="*/ 0 w 13148"/>
                  <a:gd name="connsiteY0" fmla="*/ 2044 h 14141"/>
                  <a:gd name="connsiteX1" fmla="*/ 13148 w 13148"/>
                  <a:gd name="connsiteY1" fmla="*/ 1520 h 14141"/>
                  <a:gd name="connsiteX2" fmla="*/ 11241 w 13148"/>
                  <a:gd name="connsiteY2" fmla="*/ 13355 h 14141"/>
                  <a:gd name="connsiteX3" fmla="*/ 1167 w 13148"/>
                  <a:gd name="connsiteY3" fmla="*/ 14141 h 14141"/>
                  <a:gd name="connsiteX4" fmla="*/ 0 w 13148"/>
                  <a:gd name="connsiteY4" fmla="*/ 2044 h 14141"/>
                  <a:gd name="connsiteX0" fmla="*/ 0 w 13611"/>
                  <a:gd name="connsiteY0" fmla="*/ 2208 h 13781"/>
                  <a:gd name="connsiteX1" fmla="*/ 13611 w 13611"/>
                  <a:gd name="connsiteY1" fmla="*/ 1160 h 13781"/>
                  <a:gd name="connsiteX2" fmla="*/ 11704 w 13611"/>
                  <a:gd name="connsiteY2" fmla="*/ 12995 h 13781"/>
                  <a:gd name="connsiteX3" fmla="*/ 1630 w 13611"/>
                  <a:gd name="connsiteY3" fmla="*/ 13781 h 13781"/>
                  <a:gd name="connsiteX4" fmla="*/ 0 w 13611"/>
                  <a:gd name="connsiteY4" fmla="*/ 2208 h 13781"/>
                  <a:gd name="connsiteX0" fmla="*/ 0 w 13611"/>
                  <a:gd name="connsiteY0" fmla="*/ 2208 h 13781"/>
                  <a:gd name="connsiteX1" fmla="*/ 13611 w 13611"/>
                  <a:gd name="connsiteY1" fmla="*/ 1160 h 13781"/>
                  <a:gd name="connsiteX2" fmla="*/ 11704 w 13611"/>
                  <a:gd name="connsiteY2" fmla="*/ 12995 h 13781"/>
                  <a:gd name="connsiteX3" fmla="*/ 1630 w 13611"/>
                  <a:gd name="connsiteY3" fmla="*/ 13781 h 13781"/>
                  <a:gd name="connsiteX4" fmla="*/ 0 w 13611"/>
                  <a:gd name="connsiteY4" fmla="*/ 2208 h 13781"/>
                  <a:gd name="connsiteX0" fmla="*/ 0 w 13611"/>
                  <a:gd name="connsiteY0" fmla="*/ 2208 h 14043"/>
                  <a:gd name="connsiteX1" fmla="*/ 13611 w 13611"/>
                  <a:gd name="connsiteY1" fmla="*/ 1160 h 14043"/>
                  <a:gd name="connsiteX2" fmla="*/ 11704 w 13611"/>
                  <a:gd name="connsiteY2" fmla="*/ 12995 h 14043"/>
                  <a:gd name="connsiteX3" fmla="*/ 1074 w 13611"/>
                  <a:gd name="connsiteY3" fmla="*/ 14043 h 14043"/>
                  <a:gd name="connsiteX4" fmla="*/ 0 w 13611"/>
                  <a:gd name="connsiteY4" fmla="*/ 2208 h 14043"/>
                  <a:gd name="connsiteX0" fmla="*/ 0 w 13611"/>
                  <a:gd name="connsiteY0" fmla="*/ 2208 h 14043"/>
                  <a:gd name="connsiteX1" fmla="*/ 13611 w 13611"/>
                  <a:gd name="connsiteY1" fmla="*/ 1160 h 14043"/>
                  <a:gd name="connsiteX2" fmla="*/ 11704 w 13611"/>
                  <a:gd name="connsiteY2" fmla="*/ 12995 h 14043"/>
                  <a:gd name="connsiteX3" fmla="*/ 1074 w 13611"/>
                  <a:gd name="connsiteY3" fmla="*/ 14043 h 14043"/>
                  <a:gd name="connsiteX4" fmla="*/ 0 w 13611"/>
                  <a:gd name="connsiteY4" fmla="*/ 2208 h 14043"/>
                  <a:gd name="connsiteX0" fmla="*/ 0 w 13611"/>
                  <a:gd name="connsiteY0" fmla="*/ 2208 h 14043"/>
                  <a:gd name="connsiteX1" fmla="*/ 13611 w 13611"/>
                  <a:gd name="connsiteY1" fmla="*/ 1160 h 14043"/>
                  <a:gd name="connsiteX2" fmla="*/ 11889 w 13611"/>
                  <a:gd name="connsiteY2" fmla="*/ 13519 h 14043"/>
                  <a:gd name="connsiteX3" fmla="*/ 1074 w 13611"/>
                  <a:gd name="connsiteY3" fmla="*/ 14043 h 14043"/>
                  <a:gd name="connsiteX4" fmla="*/ 0 w 13611"/>
                  <a:gd name="connsiteY4" fmla="*/ 2208 h 14043"/>
                  <a:gd name="connsiteX0" fmla="*/ 0 w 13611"/>
                  <a:gd name="connsiteY0" fmla="*/ 2208 h 14043"/>
                  <a:gd name="connsiteX1" fmla="*/ 13611 w 13611"/>
                  <a:gd name="connsiteY1" fmla="*/ 1160 h 14043"/>
                  <a:gd name="connsiteX2" fmla="*/ 11889 w 13611"/>
                  <a:gd name="connsiteY2" fmla="*/ 13519 h 14043"/>
                  <a:gd name="connsiteX3" fmla="*/ 1074 w 13611"/>
                  <a:gd name="connsiteY3" fmla="*/ 14043 h 14043"/>
                  <a:gd name="connsiteX4" fmla="*/ 0 w 13611"/>
                  <a:gd name="connsiteY4" fmla="*/ 2208 h 14043"/>
                  <a:gd name="connsiteX0" fmla="*/ 0 w 13611"/>
                  <a:gd name="connsiteY0" fmla="*/ 2208 h 14305"/>
                  <a:gd name="connsiteX1" fmla="*/ 13611 w 13611"/>
                  <a:gd name="connsiteY1" fmla="*/ 1160 h 14305"/>
                  <a:gd name="connsiteX2" fmla="*/ 11889 w 13611"/>
                  <a:gd name="connsiteY2" fmla="*/ 13519 h 14305"/>
                  <a:gd name="connsiteX3" fmla="*/ 1074 w 13611"/>
                  <a:gd name="connsiteY3" fmla="*/ 14305 h 14305"/>
                  <a:gd name="connsiteX4" fmla="*/ 0 w 13611"/>
                  <a:gd name="connsiteY4" fmla="*/ 2208 h 14305"/>
                  <a:gd name="connsiteX0" fmla="*/ 0 w 13611"/>
                  <a:gd name="connsiteY0" fmla="*/ 2208 h 14305"/>
                  <a:gd name="connsiteX1" fmla="*/ 13611 w 13611"/>
                  <a:gd name="connsiteY1" fmla="*/ 1160 h 14305"/>
                  <a:gd name="connsiteX2" fmla="*/ 11889 w 13611"/>
                  <a:gd name="connsiteY2" fmla="*/ 13519 h 14305"/>
                  <a:gd name="connsiteX3" fmla="*/ 1074 w 13611"/>
                  <a:gd name="connsiteY3" fmla="*/ 14305 h 14305"/>
                  <a:gd name="connsiteX4" fmla="*/ 0 w 13611"/>
                  <a:gd name="connsiteY4" fmla="*/ 2208 h 14305"/>
                  <a:gd name="connsiteX0" fmla="*/ 0 w 13611"/>
                  <a:gd name="connsiteY0" fmla="*/ 2208 h 14305"/>
                  <a:gd name="connsiteX1" fmla="*/ 13611 w 13611"/>
                  <a:gd name="connsiteY1" fmla="*/ 1160 h 14305"/>
                  <a:gd name="connsiteX2" fmla="*/ 11889 w 13611"/>
                  <a:gd name="connsiteY2" fmla="*/ 13519 h 14305"/>
                  <a:gd name="connsiteX3" fmla="*/ 1074 w 13611"/>
                  <a:gd name="connsiteY3" fmla="*/ 14305 h 14305"/>
                  <a:gd name="connsiteX4" fmla="*/ 0 w 13611"/>
                  <a:gd name="connsiteY4" fmla="*/ 2208 h 14305"/>
                  <a:gd name="connsiteX0" fmla="*/ 0 w 13796"/>
                  <a:gd name="connsiteY0" fmla="*/ 1904 h 14001"/>
                  <a:gd name="connsiteX1" fmla="*/ 13796 w 13796"/>
                  <a:gd name="connsiteY1" fmla="*/ 1905 h 14001"/>
                  <a:gd name="connsiteX2" fmla="*/ 11889 w 13796"/>
                  <a:gd name="connsiteY2" fmla="*/ 13215 h 14001"/>
                  <a:gd name="connsiteX3" fmla="*/ 1074 w 13796"/>
                  <a:gd name="connsiteY3" fmla="*/ 14001 h 14001"/>
                  <a:gd name="connsiteX4" fmla="*/ 0 w 13796"/>
                  <a:gd name="connsiteY4" fmla="*/ 1904 h 14001"/>
                  <a:gd name="connsiteX0" fmla="*/ 0 w 13796"/>
                  <a:gd name="connsiteY0" fmla="*/ 2365 h 14462"/>
                  <a:gd name="connsiteX1" fmla="*/ 13796 w 13796"/>
                  <a:gd name="connsiteY1" fmla="*/ 2366 h 14462"/>
                  <a:gd name="connsiteX2" fmla="*/ 11889 w 13796"/>
                  <a:gd name="connsiteY2" fmla="*/ 13676 h 14462"/>
                  <a:gd name="connsiteX3" fmla="*/ 1074 w 13796"/>
                  <a:gd name="connsiteY3" fmla="*/ 14462 h 14462"/>
                  <a:gd name="connsiteX4" fmla="*/ 0 w 13796"/>
                  <a:gd name="connsiteY4" fmla="*/ 2365 h 14462"/>
                  <a:gd name="connsiteX0" fmla="*/ 0 w 14166"/>
                  <a:gd name="connsiteY0" fmla="*/ 2276 h 14635"/>
                  <a:gd name="connsiteX1" fmla="*/ 14166 w 14166"/>
                  <a:gd name="connsiteY1" fmla="*/ 2539 h 14635"/>
                  <a:gd name="connsiteX2" fmla="*/ 12259 w 14166"/>
                  <a:gd name="connsiteY2" fmla="*/ 13849 h 14635"/>
                  <a:gd name="connsiteX3" fmla="*/ 1444 w 14166"/>
                  <a:gd name="connsiteY3" fmla="*/ 14635 h 14635"/>
                  <a:gd name="connsiteX4" fmla="*/ 0 w 14166"/>
                  <a:gd name="connsiteY4" fmla="*/ 2276 h 14635"/>
                  <a:gd name="connsiteX0" fmla="*/ 0 w 14166"/>
                  <a:gd name="connsiteY0" fmla="*/ 2276 h 14635"/>
                  <a:gd name="connsiteX1" fmla="*/ 14166 w 14166"/>
                  <a:gd name="connsiteY1" fmla="*/ 2539 h 14635"/>
                  <a:gd name="connsiteX2" fmla="*/ 12444 w 14166"/>
                  <a:gd name="connsiteY2" fmla="*/ 14373 h 14635"/>
                  <a:gd name="connsiteX3" fmla="*/ 1444 w 14166"/>
                  <a:gd name="connsiteY3" fmla="*/ 14635 h 14635"/>
                  <a:gd name="connsiteX4" fmla="*/ 0 w 14166"/>
                  <a:gd name="connsiteY4" fmla="*/ 2276 h 14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66" h="14635">
                    <a:moveTo>
                      <a:pt x="0" y="2276"/>
                    </a:moveTo>
                    <a:cubicBezTo>
                      <a:pt x="7161" y="-2094"/>
                      <a:pt x="11450" y="879"/>
                      <a:pt x="14166" y="2539"/>
                    </a:cubicBezTo>
                    <a:lnTo>
                      <a:pt x="12444" y="14373"/>
                    </a:lnTo>
                    <a:cubicBezTo>
                      <a:pt x="9024" y="11927"/>
                      <a:pt x="4679" y="12363"/>
                      <a:pt x="1444" y="14635"/>
                    </a:cubicBezTo>
                    <a:cubicBezTo>
                      <a:pt x="901" y="10865"/>
                      <a:pt x="1191" y="8405"/>
                      <a:pt x="0" y="2276"/>
                    </a:cubicBezTo>
                    <a:close/>
                  </a:path>
                </a:pathLst>
              </a:custGeom>
              <a:solidFill>
                <a:srgbClr val="528674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392806" y="4283081"/>
                <a:ext cx="120992" cy="115098"/>
              </a:xfrm>
              <a:prstGeom prst="ellipse">
                <a:avLst/>
              </a:prstGeom>
              <a:solidFill>
                <a:srgbClr val="68AC97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5490205" y="4586735"/>
                <a:ext cx="120992" cy="115098"/>
              </a:xfrm>
              <a:prstGeom prst="ellipse">
                <a:avLst/>
              </a:prstGeom>
              <a:solidFill>
                <a:srgbClr val="68AC97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6432379" y="4293084"/>
                <a:ext cx="120992" cy="115098"/>
              </a:xfrm>
              <a:prstGeom prst="ellipse">
                <a:avLst/>
              </a:prstGeom>
              <a:solidFill>
                <a:srgbClr val="68AC97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6331363" y="4587213"/>
                <a:ext cx="120992" cy="115098"/>
              </a:xfrm>
              <a:prstGeom prst="ellipse">
                <a:avLst/>
              </a:prstGeom>
              <a:solidFill>
                <a:srgbClr val="68AC97"/>
              </a:solidFill>
              <a:ln>
                <a:solidFill>
                  <a:srgbClr val="2B48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5461350" y="4719021"/>
                <a:ext cx="1015270" cy="63583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rgbClr val="00286A"/>
                </a:solidFill>
              </a:ln>
              <a:effectLst>
                <a:outerShdw dist="50800" dir="5400000" algn="ctr" rotWithShape="0">
                  <a:schemeClr val="accent1">
                    <a:lumMod val="75000"/>
                    <a:alpha val="67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4495174" y="4357163"/>
                <a:ext cx="870850" cy="444049"/>
                <a:chOff x="4495174" y="4357163"/>
                <a:chExt cx="870850" cy="444049"/>
              </a:xfrm>
              <a:effectLst>
                <a:outerShdw dist="508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61" name="Rectangle 60"/>
                <p:cNvSpPr/>
                <p:nvPr/>
              </p:nvSpPr>
              <p:spPr>
                <a:xfrm rot="3504256" flipV="1">
                  <a:off x="4371981" y="4599413"/>
                  <a:ext cx="324992" cy="78606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548" h="67896">
                      <a:moveTo>
                        <a:pt x="65857" y="14214"/>
                      </a:moveTo>
                      <a:cubicBezTo>
                        <a:pt x="182706" y="28226"/>
                        <a:pt x="240984" y="4738"/>
                        <a:pt x="328548" y="0"/>
                      </a:cubicBezTo>
                      <a:lnTo>
                        <a:pt x="328548" y="67896"/>
                      </a:lnTo>
                      <a:lnTo>
                        <a:pt x="0" y="67896"/>
                      </a:lnTo>
                      <a:lnTo>
                        <a:pt x="65857" y="14214"/>
                      </a:ln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 rot="21017226">
                  <a:off x="4572964" y="4605656"/>
                  <a:ext cx="793060" cy="119599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 rot="21004212">
                  <a:off x="4499127" y="4357163"/>
                  <a:ext cx="840193" cy="322222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5" name="Group 64"/>
              <p:cNvGrpSpPr/>
              <p:nvPr/>
            </p:nvGrpSpPr>
            <p:grpSpPr>
              <a:xfrm flipH="1">
                <a:off x="6530671" y="4410399"/>
                <a:ext cx="889449" cy="444049"/>
                <a:chOff x="4495174" y="4357163"/>
                <a:chExt cx="870850" cy="444049"/>
              </a:xfrm>
              <a:effectLst>
                <a:outerShdw dist="38100" dir="5400000" algn="ctr" rotWithShape="0">
                  <a:schemeClr val="accent1">
                    <a:lumMod val="75000"/>
                    <a:alpha val="43000"/>
                  </a:schemeClr>
                </a:outerShdw>
              </a:effectLst>
            </p:grpSpPr>
            <p:sp>
              <p:nvSpPr>
                <p:cNvPr id="66" name="Rectangle 60"/>
                <p:cNvSpPr/>
                <p:nvPr/>
              </p:nvSpPr>
              <p:spPr>
                <a:xfrm rot="3504256" flipV="1">
                  <a:off x="4371981" y="4599413"/>
                  <a:ext cx="324992" cy="78606"/>
                </a:xfrm>
                <a:custGeom>
                  <a:avLst/>
                  <a:gdLst>
                    <a:gd name="connsiteX0" fmla="*/ 0 w 328548"/>
                    <a:gd name="connsiteY0" fmla="*/ 0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0 w 328548"/>
                    <a:gd name="connsiteY4" fmla="*/ 0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  <a:gd name="connsiteX0" fmla="*/ 65857 w 328548"/>
                    <a:gd name="connsiteY0" fmla="*/ 14214 h 67896"/>
                    <a:gd name="connsiteX1" fmla="*/ 328548 w 328548"/>
                    <a:gd name="connsiteY1" fmla="*/ 0 h 67896"/>
                    <a:gd name="connsiteX2" fmla="*/ 328548 w 328548"/>
                    <a:gd name="connsiteY2" fmla="*/ 67896 h 67896"/>
                    <a:gd name="connsiteX3" fmla="*/ 0 w 328548"/>
                    <a:gd name="connsiteY3" fmla="*/ 67896 h 67896"/>
                    <a:gd name="connsiteX4" fmla="*/ 65857 w 328548"/>
                    <a:gd name="connsiteY4" fmla="*/ 14214 h 6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548" h="67896">
                      <a:moveTo>
                        <a:pt x="65857" y="14214"/>
                      </a:moveTo>
                      <a:cubicBezTo>
                        <a:pt x="182706" y="28226"/>
                        <a:pt x="240984" y="4738"/>
                        <a:pt x="328548" y="0"/>
                      </a:cubicBezTo>
                      <a:lnTo>
                        <a:pt x="328548" y="67896"/>
                      </a:lnTo>
                      <a:lnTo>
                        <a:pt x="0" y="67896"/>
                      </a:lnTo>
                      <a:lnTo>
                        <a:pt x="65857" y="14214"/>
                      </a:lnTo>
                      <a:close/>
                    </a:path>
                  </a:pathLst>
                </a:custGeom>
                <a:solidFill>
                  <a:srgbClr val="76B600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Rectangle 59"/>
                <p:cNvSpPr/>
                <p:nvPr/>
              </p:nvSpPr>
              <p:spPr>
                <a:xfrm rot="21017226">
                  <a:off x="4572964" y="4605656"/>
                  <a:ext cx="793060" cy="119599"/>
                </a:xfrm>
                <a:custGeom>
                  <a:avLst/>
                  <a:gdLst>
                    <a:gd name="connsiteX0" fmla="*/ 0 w 745179"/>
                    <a:gd name="connsiteY0" fmla="*/ 0 h 76871"/>
                    <a:gd name="connsiteX1" fmla="*/ 745179 w 745179"/>
                    <a:gd name="connsiteY1" fmla="*/ 0 h 76871"/>
                    <a:gd name="connsiteX2" fmla="*/ 745179 w 745179"/>
                    <a:gd name="connsiteY2" fmla="*/ 76871 h 76871"/>
                    <a:gd name="connsiteX3" fmla="*/ 0 w 745179"/>
                    <a:gd name="connsiteY3" fmla="*/ 76871 h 76871"/>
                    <a:gd name="connsiteX4" fmla="*/ 0 w 745179"/>
                    <a:gd name="connsiteY4" fmla="*/ 0 h 7687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65708 w 765708"/>
                    <a:gd name="connsiteY2" fmla="*/ 84761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0 w 765708"/>
                    <a:gd name="connsiteY0" fmla="*/ 0 h 84761"/>
                    <a:gd name="connsiteX1" fmla="*/ 765708 w 765708"/>
                    <a:gd name="connsiteY1" fmla="*/ 7890 h 84761"/>
                    <a:gd name="connsiteX2" fmla="*/ 732033 w 765708"/>
                    <a:gd name="connsiteY2" fmla="*/ 78876 h 84761"/>
                    <a:gd name="connsiteX3" fmla="*/ 20529 w 765708"/>
                    <a:gd name="connsiteY3" fmla="*/ 84761 h 84761"/>
                    <a:gd name="connsiteX4" fmla="*/ 0 w 765708"/>
                    <a:gd name="connsiteY4" fmla="*/ 0 h 84761"/>
                    <a:gd name="connsiteX0" fmla="*/ 19517 w 785225"/>
                    <a:gd name="connsiteY0" fmla="*/ 0 h 91033"/>
                    <a:gd name="connsiteX1" fmla="*/ 785225 w 785225"/>
                    <a:gd name="connsiteY1" fmla="*/ 7890 h 91033"/>
                    <a:gd name="connsiteX2" fmla="*/ 751550 w 785225"/>
                    <a:gd name="connsiteY2" fmla="*/ 78876 h 91033"/>
                    <a:gd name="connsiteX3" fmla="*/ 0 w 785225"/>
                    <a:gd name="connsiteY3" fmla="*/ 91033 h 91033"/>
                    <a:gd name="connsiteX4" fmla="*/ 19517 w 785225"/>
                    <a:gd name="connsiteY4" fmla="*/ 0 h 91033"/>
                    <a:gd name="connsiteX0" fmla="*/ 12426 w 785225"/>
                    <a:gd name="connsiteY0" fmla="*/ 8564 h 83143"/>
                    <a:gd name="connsiteX1" fmla="*/ 785225 w 785225"/>
                    <a:gd name="connsiteY1" fmla="*/ 0 h 83143"/>
                    <a:gd name="connsiteX2" fmla="*/ 751550 w 785225"/>
                    <a:gd name="connsiteY2" fmla="*/ 70986 h 83143"/>
                    <a:gd name="connsiteX3" fmla="*/ 0 w 785225"/>
                    <a:gd name="connsiteY3" fmla="*/ 83143 h 83143"/>
                    <a:gd name="connsiteX4" fmla="*/ 12426 w 785225"/>
                    <a:gd name="connsiteY4" fmla="*/ 8564 h 83143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  <a:gd name="connsiteX0" fmla="*/ 12426 w 785225"/>
                    <a:gd name="connsiteY0" fmla="*/ 46313 h 120892"/>
                    <a:gd name="connsiteX1" fmla="*/ 785225 w 785225"/>
                    <a:gd name="connsiteY1" fmla="*/ 37749 h 120892"/>
                    <a:gd name="connsiteX2" fmla="*/ 751550 w 785225"/>
                    <a:gd name="connsiteY2" fmla="*/ 108735 h 120892"/>
                    <a:gd name="connsiteX3" fmla="*/ 0 w 785225"/>
                    <a:gd name="connsiteY3" fmla="*/ 120892 h 120892"/>
                    <a:gd name="connsiteX4" fmla="*/ 12426 w 785225"/>
                    <a:gd name="connsiteY4" fmla="*/ 46313 h 120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5225" h="120892">
                      <a:moveTo>
                        <a:pt x="12426" y="46313"/>
                      </a:moveTo>
                      <a:cubicBezTo>
                        <a:pt x="394714" y="-54182"/>
                        <a:pt x="527625" y="40604"/>
                        <a:pt x="785225" y="37749"/>
                      </a:cubicBezTo>
                      <a:lnTo>
                        <a:pt x="751550" y="108735"/>
                      </a:lnTo>
                      <a:cubicBezTo>
                        <a:pt x="558031" y="82938"/>
                        <a:pt x="292117" y="75454"/>
                        <a:pt x="0" y="120892"/>
                      </a:cubicBezTo>
                      <a:lnTo>
                        <a:pt x="12426" y="46313"/>
                      </a:lnTo>
                      <a:close/>
                    </a:path>
                  </a:pathLst>
                </a:custGeom>
                <a:solidFill>
                  <a:srgbClr val="5F8634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10"/>
                <p:cNvSpPr/>
                <p:nvPr/>
              </p:nvSpPr>
              <p:spPr>
                <a:xfrm rot="21004212">
                  <a:off x="4499127" y="4357163"/>
                  <a:ext cx="840193" cy="322222"/>
                </a:xfrm>
                <a:custGeom>
                  <a:avLst/>
                  <a:gdLst>
                    <a:gd name="connsiteX0" fmla="*/ 0 w 819546"/>
                    <a:gd name="connsiteY0" fmla="*/ 0 h 285648"/>
                    <a:gd name="connsiteX1" fmla="*/ 819546 w 819546"/>
                    <a:gd name="connsiteY1" fmla="*/ 0 h 285648"/>
                    <a:gd name="connsiteX2" fmla="*/ 819546 w 819546"/>
                    <a:gd name="connsiteY2" fmla="*/ 285648 h 285648"/>
                    <a:gd name="connsiteX3" fmla="*/ 0 w 819546"/>
                    <a:gd name="connsiteY3" fmla="*/ 285648 h 285648"/>
                    <a:gd name="connsiteX4" fmla="*/ 0 w 819546"/>
                    <a:gd name="connsiteY4" fmla="*/ 0 h 285648"/>
                    <a:gd name="connsiteX0" fmla="*/ 0 w 819546"/>
                    <a:gd name="connsiteY0" fmla="*/ 0 h 297503"/>
                    <a:gd name="connsiteX1" fmla="*/ 819546 w 819546"/>
                    <a:gd name="connsiteY1" fmla="*/ 0 h 297503"/>
                    <a:gd name="connsiteX2" fmla="*/ 819546 w 819546"/>
                    <a:gd name="connsiteY2" fmla="*/ 285648 h 297503"/>
                    <a:gd name="connsiteX3" fmla="*/ 67722 w 819546"/>
                    <a:gd name="connsiteY3" fmla="*/ 297503 h 297503"/>
                    <a:gd name="connsiteX4" fmla="*/ 0 w 819546"/>
                    <a:gd name="connsiteY4" fmla="*/ 0 h 297503"/>
                    <a:gd name="connsiteX0" fmla="*/ 0 w 850192"/>
                    <a:gd name="connsiteY0" fmla="*/ 0 h 297503"/>
                    <a:gd name="connsiteX1" fmla="*/ 819546 w 850192"/>
                    <a:gd name="connsiteY1" fmla="*/ 0 h 297503"/>
                    <a:gd name="connsiteX2" fmla="*/ 850192 w 850192"/>
                    <a:gd name="connsiteY2" fmla="*/ 270075 h 297503"/>
                    <a:gd name="connsiteX3" fmla="*/ 67722 w 850192"/>
                    <a:gd name="connsiteY3" fmla="*/ 297503 h 297503"/>
                    <a:gd name="connsiteX4" fmla="*/ 0 w 850192"/>
                    <a:gd name="connsiteY4" fmla="*/ 0 h 297503"/>
                    <a:gd name="connsiteX0" fmla="*/ 0 w 850192"/>
                    <a:gd name="connsiteY0" fmla="*/ 20657 h 318160"/>
                    <a:gd name="connsiteX1" fmla="*/ 781283 w 850192"/>
                    <a:gd name="connsiteY1" fmla="*/ 0 h 318160"/>
                    <a:gd name="connsiteX2" fmla="*/ 850192 w 850192"/>
                    <a:gd name="connsiteY2" fmla="*/ 290732 h 318160"/>
                    <a:gd name="connsiteX3" fmla="*/ 67722 w 850192"/>
                    <a:gd name="connsiteY3" fmla="*/ 318160 h 318160"/>
                    <a:gd name="connsiteX4" fmla="*/ 0 w 850192"/>
                    <a:gd name="connsiteY4" fmla="*/ 20657 h 318160"/>
                    <a:gd name="connsiteX0" fmla="*/ 0 w 850192"/>
                    <a:gd name="connsiteY0" fmla="*/ 29925 h 327428"/>
                    <a:gd name="connsiteX1" fmla="*/ 781283 w 850192"/>
                    <a:gd name="connsiteY1" fmla="*/ 9268 h 327428"/>
                    <a:gd name="connsiteX2" fmla="*/ 850192 w 850192"/>
                    <a:gd name="connsiteY2" fmla="*/ 300000 h 327428"/>
                    <a:gd name="connsiteX3" fmla="*/ 67722 w 850192"/>
                    <a:gd name="connsiteY3" fmla="*/ 327428 h 327428"/>
                    <a:gd name="connsiteX4" fmla="*/ 0 w 850192"/>
                    <a:gd name="connsiteY4" fmla="*/ 29925 h 327428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  <a:gd name="connsiteX0" fmla="*/ 0 w 850192"/>
                    <a:gd name="connsiteY0" fmla="*/ 35180 h 332683"/>
                    <a:gd name="connsiteX1" fmla="*/ 781283 w 850192"/>
                    <a:gd name="connsiteY1" fmla="*/ 14523 h 332683"/>
                    <a:gd name="connsiteX2" fmla="*/ 850192 w 850192"/>
                    <a:gd name="connsiteY2" fmla="*/ 305255 h 332683"/>
                    <a:gd name="connsiteX3" fmla="*/ 67722 w 850192"/>
                    <a:gd name="connsiteY3" fmla="*/ 332683 h 332683"/>
                    <a:gd name="connsiteX4" fmla="*/ 0 w 850192"/>
                    <a:gd name="connsiteY4" fmla="*/ 35180 h 332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92" h="332683">
                      <a:moveTo>
                        <a:pt x="0" y="35180"/>
                      </a:moveTo>
                      <a:cubicBezTo>
                        <a:pt x="223351" y="863"/>
                        <a:pt x="484964" y="-12792"/>
                        <a:pt x="781283" y="14523"/>
                      </a:cubicBezTo>
                      <a:cubicBezTo>
                        <a:pt x="804253" y="111434"/>
                        <a:pt x="839078" y="140622"/>
                        <a:pt x="850192" y="305255"/>
                      </a:cubicBezTo>
                      <a:cubicBezTo>
                        <a:pt x="610026" y="276136"/>
                        <a:pt x="338028" y="269363"/>
                        <a:pt x="67722" y="332683"/>
                      </a:cubicBezTo>
                      <a:cubicBezTo>
                        <a:pt x="57004" y="165796"/>
                        <a:pt x="22574" y="134348"/>
                        <a:pt x="0" y="35180"/>
                      </a:cubicBezTo>
                      <a:close/>
                    </a:path>
                  </a:pathLst>
                </a:custGeom>
                <a:solidFill>
                  <a:srgbClr val="DBFC6E"/>
                </a:solidFill>
                <a:ln>
                  <a:solidFill>
                    <a:srgbClr val="0067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" name="Oval 9"/>
              <p:cNvSpPr/>
              <p:nvPr/>
            </p:nvSpPr>
            <p:spPr>
              <a:xfrm>
                <a:off x="5474414" y="4692273"/>
                <a:ext cx="978234" cy="602638"/>
              </a:xfrm>
              <a:prstGeom prst="ellipse">
                <a:avLst/>
              </a:pr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5419142" y="4312945"/>
                <a:ext cx="58124" cy="57325"/>
              </a:xfrm>
              <a:prstGeom prst="ellipse">
                <a:avLst/>
              </a:prstGeom>
              <a:solidFill>
                <a:srgbClr val="2B48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5524099" y="4616300"/>
                <a:ext cx="58124" cy="57325"/>
              </a:xfrm>
              <a:prstGeom prst="ellipse">
                <a:avLst/>
              </a:prstGeom>
              <a:solidFill>
                <a:srgbClr val="2B48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6464890" y="4321970"/>
                <a:ext cx="58124" cy="57325"/>
              </a:xfrm>
              <a:prstGeom prst="ellipse">
                <a:avLst/>
              </a:prstGeom>
              <a:solidFill>
                <a:srgbClr val="2B48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6365316" y="4622972"/>
                <a:ext cx="58124" cy="57325"/>
              </a:xfrm>
              <a:prstGeom prst="ellipse">
                <a:avLst/>
              </a:prstGeom>
              <a:solidFill>
                <a:srgbClr val="2B48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20745131">
                <a:off x="4514261" y="4339173"/>
                <a:ext cx="838124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dirty="0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Upload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 rot="521128">
                <a:off x="6544277" y="4394421"/>
                <a:ext cx="921856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b="1" i="1" smtClean="0">
                    <a:solidFill>
                      <a:srgbClr val="006700"/>
                    </a:solidFill>
                    <a:latin typeface="Lucida Bright Demibold" charset="0"/>
                    <a:ea typeface="Lucida Bright Demibold" charset="0"/>
                    <a:cs typeface="Lucida Bright Demibold" charset="0"/>
                  </a:rPr>
                  <a:t>Webcast</a:t>
                </a:r>
                <a:endParaRPr lang="en-US" sz="1300" b="1" i="1" dirty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endParaRPr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543414" y="4201153"/>
                <a:ext cx="999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ln>
                      <a:solidFill>
                        <a:srgbClr val="1C4C3B"/>
                      </a:solidFill>
                    </a:ln>
                    <a:solidFill>
                      <a:schemeClr val="bg1"/>
                    </a:solidFill>
                    <a:latin typeface="Matryoshka" charset="0"/>
                    <a:ea typeface="Matryoshka" charset="0"/>
                    <a:cs typeface="Matryoshka" charset="0"/>
                  </a:rPr>
                  <a:t>HOME</a:t>
                </a:r>
                <a:endParaRPr lang="en-US" sz="2400" dirty="0">
                  <a:ln>
                    <a:solidFill>
                      <a:srgbClr val="1C4C3B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endParaRPr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710270" y="4856490"/>
                <a:ext cx="522480" cy="303596"/>
              </a:xfrm>
              <a:prstGeom prst="ellipse">
                <a:avLst/>
              </a:prstGeom>
              <a:solidFill>
                <a:srgbClr val="528674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Delay 38"/>
              <p:cNvSpPr/>
              <p:nvPr/>
            </p:nvSpPr>
            <p:spPr>
              <a:xfrm rot="16200000">
                <a:off x="5781487" y="4695115"/>
                <a:ext cx="366530" cy="442676"/>
              </a:xfrm>
              <a:custGeom>
                <a:avLst/>
                <a:gdLst>
                  <a:gd name="connsiteX0" fmla="*/ 0 w 381632"/>
                  <a:gd name="connsiteY0" fmla="*/ 0 h 451684"/>
                  <a:gd name="connsiteX1" fmla="*/ 190816 w 381632"/>
                  <a:gd name="connsiteY1" fmla="*/ 0 h 451684"/>
                  <a:gd name="connsiteX2" fmla="*/ 381632 w 381632"/>
                  <a:gd name="connsiteY2" fmla="*/ 225842 h 451684"/>
                  <a:gd name="connsiteX3" fmla="*/ 190816 w 381632"/>
                  <a:gd name="connsiteY3" fmla="*/ 451684 h 451684"/>
                  <a:gd name="connsiteX4" fmla="*/ 0 w 381632"/>
                  <a:gd name="connsiteY4" fmla="*/ 451684 h 451684"/>
                  <a:gd name="connsiteX5" fmla="*/ 0 w 381632"/>
                  <a:gd name="connsiteY5" fmla="*/ 0 h 451684"/>
                  <a:gd name="connsiteX0" fmla="*/ 56444 w 438076"/>
                  <a:gd name="connsiteY0" fmla="*/ 0 h 451684"/>
                  <a:gd name="connsiteX1" fmla="*/ 247260 w 438076"/>
                  <a:gd name="connsiteY1" fmla="*/ 0 h 451684"/>
                  <a:gd name="connsiteX2" fmla="*/ 438076 w 438076"/>
                  <a:gd name="connsiteY2" fmla="*/ 225842 h 451684"/>
                  <a:gd name="connsiteX3" fmla="*/ 247260 w 438076"/>
                  <a:gd name="connsiteY3" fmla="*/ 451684 h 451684"/>
                  <a:gd name="connsiteX4" fmla="*/ 56444 w 438076"/>
                  <a:gd name="connsiteY4" fmla="*/ 451684 h 451684"/>
                  <a:gd name="connsiteX5" fmla="*/ 56444 w 438076"/>
                  <a:gd name="connsiteY5" fmla="*/ 0 h 451684"/>
                  <a:gd name="connsiteX0" fmla="*/ 85987 w 467619"/>
                  <a:gd name="connsiteY0" fmla="*/ 0 h 451684"/>
                  <a:gd name="connsiteX1" fmla="*/ 276803 w 467619"/>
                  <a:gd name="connsiteY1" fmla="*/ 0 h 451684"/>
                  <a:gd name="connsiteX2" fmla="*/ 467619 w 467619"/>
                  <a:gd name="connsiteY2" fmla="*/ 225842 h 451684"/>
                  <a:gd name="connsiteX3" fmla="*/ 276803 w 467619"/>
                  <a:gd name="connsiteY3" fmla="*/ 451684 h 451684"/>
                  <a:gd name="connsiteX4" fmla="*/ 85987 w 467619"/>
                  <a:gd name="connsiteY4" fmla="*/ 451684 h 451684"/>
                  <a:gd name="connsiteX5" fmla="*/ 85987 w 467619"/>
                  <a:gd name="connsiteY5" fmla="*/ 0 h 451684"/>
                  <a:gd name="connsiteX0" fmla="*/ 82673 w 464305"/>
                  <a:gd name="connsiteY0" fmla="*/ 0 h 451684"/>
                  <a:gd name="connsiteX1" fmla="*/ 273489 w 464305"/>
                  <a:gd name="connsiteY1" fmla="*/ 0 h 451684"/>
                  <a:gd name="connsiteX2" fmla="*/ 464305 w 464305"/>
                  <a:gd name="connsiteY2" fmla="*/ 225842 h 451684"/>
                  <a:gd name="connsiteX3" fmla="*/ 273489 w 464305"/>
                  <a:gd name="connsiteY3" fmla="*/ 451684 h 451684"/>
                  <a:gd name="connsiteX4" fmla="*/ 82673 w 464305"/>
                  <a:gd name="connsiteY4" fmla="*/ 451684 h 451684"/>
                  <a:gd name="connsiteX5" fmla="*/ 82673 w 464305"/>
                  <a:gd name="connsiteY5" fmla="*/ 0 h 451684"/>
                  <a:gd name="connsiteX0" fmla="*/ 82673 w 472772"/>
                  <a:gd name="connsiteY0" fmla="*/ 0 h 451684"/>
                  <a:gd name="connsiteX1" fmla="*/ 273489 w 472772"/>
                  <a:gd name="connsiteY1" fmla="*/ 0 h 451684"/>
                  <a:gd name="connsiteX2" fmla="*/ 472772 w 472772"/>
                  <a:gd name="connsiteY2" fmla="*/ 217378 h 451684"/>
                  <a:gd name="connsiteX3" fmla="*/ 273489 w 472772"/>
                  <a:gd name="connsiteY3" fmla="*/ 451684 h 451684"/>
                  <a:gd name="connsiteX4" fmla="*/ 82673 w 472772"/>
                  <a:gd name="connsiteY4" fmla="*/ 451684 h 451684"/>
                  <a:gd name="connsiteX5" fmla="*/ 82673 w 472772"/>
                  <a:gd name="connsiteY5" fmla="*/ 0 h 451684"/>
                  <a:gd name="connsiteX0" fmla="*/ 111859 w 449757"/>
                  <a:gd name="connsiteY0" fmla="*/ 0 h 451684"/>
                  <a:gd name="connsiteX1" fmla="*/ 250474 w 449757"/>
                  <a:gd name="connsiteY1" fmla="*/ 0 h 451684"/>
                  <a:gd name="connsiteX2" fmla="*/ 449757 w 449757"/>
                  <a:gd name="connsiteY2" fmla="*/ 217378 h 451684"/>
                  <a:gd name="connsiteX3" fmla="*/ 250474 w 449757"/>
                  <a:gd name="connsiteY3" fmla="*/ 451684 h 451684"/>
                  <a:gd name="connsiteX4" fmla="*/ 59658 w 449757"/>
                  <a:gd name="connsiteY4" fmla="*/ 451684 h 451684"/>
                  <a:gd name="connsiteX5" fmla="*/ 111859 w 449757"/>
                  <a:gd name="connsiteY5" fmla="*/ 0 h 451684"/>
                  <a:gd name="connsiteX0" fmla="*/ 82673 w 420571"/>
                  <a:gd name="connsiteY0" fmla="*/ 0 h 451687"/>
                  <a:gd name="connsiteX1" fmla="*/ 221288 w 420571"/>
                  <a:gd name="connsiteY1" fmla="*/ 0 h 451687"/>
                  <a:gd name="connsiteX2" fmla="*/ 420571 w 420571"/>
                  <a:gd name="connsiteY2" fmla="*/ 217378 h 451687"/>
                  <a:gd name="connsiteX3" fmla="*/ 221288 w 420571"/>
                  <a:gd name="connsiteY3" fmla="*/ 451684 h 451687"/>
                  <a:gd name="connsiteX4" fmla="*/ 82671 w 420571"/>
                  <a:gd name="connsiteY4" fmla="*/ 451687 h 451687"/>
                  <a:gd name="connsiteX5" fmla="*/ 82673 w 420571"/>
                  <a:gd name="connsiteY5" fmla="*/ 0 h 451687"/>
                  <a:gd name="connsiteX0" fmla="*/ 106725 w 444623"/>
                  <a:gd name="connsiteY0" fmla="*/ 0 h 451687"/>
                  <a:gd name="connsiteX1" fmla="*/ 245340 w 444623"/>
                  <a:gd name="connsiteY1" fmla="*/ 0 h 451687"/>
                  <a:gd name="connsiteX2" fmla="*/ 444623 w 444623"/>
                  <a:gd name="connsiteY2" fmla="*/ 217378 h 451687"/>
                  <a:gd name="connsiteX3" fmla="*/ 245340 w 444623"/>
                  <a:gd name="connsiteY3" fmla="*/ 451684 h 451687"/>
                  <a:gd name="connsiteX4" fmla="*/ 106723 w 444623"/>
                  <a:gd name="connsiteY4" fmla="*/ 451687 h 451687"/>
                  <a:gd name="connsiteX5" fmla="*/ 106725 w 444623"/>
                  <a:gd name="connsiteY5" fmla="*/ 0 h 451687"/>
                  <a:gd name="connsiteX0" fmla="*/ 114061 w 451959"/>
                  <a:gd name="connsiteY0" fmla="*/ 0 h 451687"/>
                  <a:gd name="connsiteX1" fmla="*/ 252676 w 451959"/>
                  <a:gd name="connsiteY1" fmla="*/ 0 h 451687"/>
                  <a:gd name="connsiteX2" fmla="*/ 451959 w 451959"/>
                  <a:gd name="connsiteY2" fmla="*/ 217378 h 451687"/>
                  <a:gd name="connsiteX3" fmla="*/ 252676 w 451959"/>
                  <a:gd name="connsiteY3" fmla="*/ 451684 h 451687"/>
                  <a:gd name="connsiteX4" fmla="*/ 114059 w 451959"/>
                  <a:gd name="connsiteY4" fmla="*/ 451687 h 451687"/>
                  <a:gd name="connsiteX5" fmla="*/ 114061 w 451959"/>
                  <a:gd name="connsiteY5" fmla="*/ 0 h 451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1959" h="451687">
                    <a:moveTo>
                      <a:pt x="114061" y="0"/>
                    </a:moveTo>
                    <a:lnTo>
                      <a:pt x="252676" y="0"/>
                    </a:lnTo>
                    <a:cubicBezTo>
                      <a:pt x="358061" y="0"/>
                      <a:pt x="451959" y="92649"/>
                      <a:pt x="451959" y="217378"/>
                    </a:cubicBezTo>
                    <a:cubicBezTo>
                      <a:pt x="451959" y="342107"/>
                      <a:pt x="358061" y="451684"/>
                      <a:pt x="252676" y="451684"/>
                    </a:cubicBezTo>
                    <a:lnTo>
                      <a:pt x="114059" y="451687"/>
                    </a:lnTo>
                    <a:cubicBezTo>
                      <a:pt x="-50182" y="317889"/>
                      <a:pt x="-25353" y="124477"/>
                      <a:pt x="114061" y="0"/>
                    </a:cubicBezTo>
                    <a:close/>
                  </a:path>
                </a:pathLst>
              </a:custGeom>
              <a:solidFill>
                <a:srgbClr val="E7FD9D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 44"/>
              <p:cNvSpPr/>
              <p:nvPr/>
            </p:nvSpPr>
            <p:spPr>
              <a:xfrm>
                <a:off x="5801481" y="4722460"/>
                <a:ext cx="678658" cy="620007"/>
              </a:xfrm>
              <a:custGeom>
                <a:avLst/>
                <a:gdLst>
                  <a:gd name="connsiteX0" fmla="*/ 252186 w 678658"/>
                  <a:gd name="connsiteY0" fmla="*/ 27340 h 620007"/>
                  <a:gd name="connsiteX1" fmla="*/ 243719 w 678658"/>
                  <a:gd name="connsiteY1" fmla="*/ 315207 h 620007"/>
                  <a:gd name="connsiteX2" fmla="*/ 48986 w 678658"/>
                  <a:gd name="connsiteY2" fmla="*/ 425273 h 620007"/>
                  <a:gd name="connsiteX3" fmla="*/ 286052 w 678658"/>
                  <a:gd name="connsiteY3" fmla="*/ 442207 h 620007"/>
                  <a:gd name="connsiteX4" fmla="*/ 328386 w 678658"/>
                  <a:gd name="connsiteY4" fmla="*/ 577673 h 620007"/>
                  <a:gd name="connsiteX5" fmla="*/ 48986 w 678658"/>
                  <a:gd name="connsiteY5" fmla="*/ 586140 h 620007"/>
                  <a:gd name="connsiteX6" fmla="*/ 32052 w 678658"/>
                  <a:gd name="connsiteY6" fmla="*/ 620007 h 620007"/>
                  <a:gd name="connsiteX7" fmla="*/ 379186 w 678658"/>
                  <a:gd name="connsiteY7" fmla="*/ 603073 h 620007"/>
                  <a:gd name="connsiteX8" fmla="*/ 658586 w 678658"/>
                  <a:gd name="connsiteY8" fmla="*/ 433740 h 620007"/>
                  <a:gd name="connsiteX9" fmla="*/ 633186 w 678658"/>
                  <a:gd name="connsiteY9" fmla="*/ 196673 h 620007"/>
                  <a:gd name="connsiteX10" fmla="*/ 446919 w 678658"/>
                  <a:gd name="connsiteY10" fmla="*/ 35807 h 620007"/>
                  <a:gd name="connsiteX11" fmla="*/ 252186 w 678658"/>
                  <a:gd name="connsiteY11" fmla="*/ 27340 h 620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78658" h="620007">
                    <a:moveTo>
                      <a:pt x="252186" y="27340"/>
                    </a:moveTo>
                    <a:cubicBezTo>
                      <a:pt x="218319" y="73906"/>
                      <a:pt x="277586" y="248885"/>
                      <a:pt x="243719" y="315207"/>
                    </a:cubicBezTo>
                    <a:cubicBezTo>
                      <a:pt x="209852" y="381529"/>
                      <a:pt x="41931" y="404106"/>
                      <a:pt x="48986" y="425273"/>
                    </a:cubicBezTo>
                    <a:cubicBezTo>
                      <a:pt x="56041" y="446440"/>
                      <a:pt x="239485" y="416807"/>
                      <a:pt x="286052" y="442207"/>
                    </a:cubicBezTo>
                    <a:cubicBezTo>
                      <a:pt x="332619" y="467607"/>
                      <a:pt x="367897" y="553684"/>
                      <a:pt x="328386" y="577673"/>
                    </a:cubicBezTo>
                    <a:cubicBezTo>
                      <a:pt x="288875" y="601662"/>
                      <a:pt x="98375" y="579084"/>
                      <a:pt x="48986" y="586140"/>
                    </a:cubicBezTo>
                    <a:cubicBezTo>
                      <a:pt x="-403" y="593196"/>
                      <a:pt x="-22981" y="617185"/>
                      <a:pt x="32052" y="620007"/>
                    </a:cubicBezTo>
                    <a:lnTo>
                      <a:pt x="379186" y="603073"/>
                    </a:lnTo>
                    <a:cubicBezTo>
                      <a:pt x="483608" y="572029"/>
                      <a:pt x="616253" y="501473"/>
                      <a:pt x="658586" y="433740"/>
                    </a:cubicBezTo>
                    <a:cubicBezTo>
                      <a:pt x="700919" y="366007"/>
                      <a:pt x="668464" y="262995"/>
                      <a:pt x="633186" y="196673"/>
                    </a:cubicBezTo>
                    <a:cubicBezTo>
                      <a:pt x="597908" y="130351"/>
                      <a:pt x="510419" y="71085"/>
                      <a:pt x="446919" y="35807"/>
                    </a:cubicBezTo>
                    <a:cubicBezTo>
                      <a:pt x="383419" y="529"/>
                      <a:pt x="286053" y="-19226"/>
                      <a:pt x="252186" y="27340"/>
                    </a:cubicBezTo>
                    <a:close/>
                  </a:path>
                </a:pathLst>
              </a:custGeom>
              <a:solidFill>
                <a:schemeClr val="dk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TextBox 101"/>
            <p:cNvSpPr txBox="1"/>
            <p:nvPr/>
          </p:nvSpPr>
          <p:spPr>
            <a:xfrm>
              <a:off x="8708374" y="5265510"/>
              <a:ext cx="2216627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 smtClean="0">
                  <a:ln w="0">
                    <a:noFill/>
                  </a:ln>
                  <a:solidFill>
                    <a:schemeClr val="bg1"/>
                  </a:solidFill>
                  <a:ea typeface="Abadi MT Condensed Light" charset="0"/>
                  <a:cs typeface="Abadi MT Condensed Light" charset="0"/>
                </a:rPr>
                <a:t>BIILD-IT- YOURSELF LABORATORY</a:t>
              </a:r>
              <a:endParaRPr lang="en-US" sz="1100" b="1" dirty="0">
                <a:ln w="0">
                  <a:noFill/>
                </a:ln>
                <a:solidFill>
                  <a:schemeClr val="bg1"/>
                </a:solidFill>
                <a:ea typeface="Abadi MT Condensed Light" charset="0"/>
                <a:cs typeface="Abadi MT Condensed Light" charset="0"/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 rot="879252">
              <a:off x="5654536" y="4806366"/>
              <a:ext cx="9218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i="1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Log</a:t>
              </a:r>
              <a:r>
                <a:rPr lang="en-US" altLang="zh-CN" sz="1000" b="1" i="1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out</a:t>
              </a:r>
              <a:endParaRPr lang="en-US" sz="10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32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470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1585" y="107434"/>
            <a:ext cx="59691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SIGN UP PAGE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After clicking SEARCH button, screen shows vacant spots.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Kids selected the spot they want, another panel comes up.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00086" y="3307834"/>
            <a:ext cx="13703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Vacant spots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15600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2328061" y="-178726"/>
            <a:ext cx="8373811" cy="6539402"/>
            <a:chOff x="2328061" y="-178726"/>
            <a:chExt cx="8373811" cy="6539402"/>
          </a:xfrm>
        </p:grpSpPr>
        <p:grpSp>
          <p:nvGrpSpPr>
            <p:cNvPr id="40" name="Group 39"/>
            <p:cNvGrpSpPr/>
            <p:nvPr/>
          </p:nvGrpSpPr>
          <p:grpSpPr>
            <a:xfrm>
              <a:off x="5212395" y="5484422"/>
              <a:ext cx="2020420" cy="876254"/>
              <a:chOff x="5212395" y="5484422"/>
              <a:chExt cx="2020420" cy="876254"/>
            </a:xfrm>
          </p:grpSpPr>
          <p:sp>
            <p:nvSpPr>
              <p:cNvPr id="81" name="Bent Arrow 80"/>
              <p:cNvSpPr/>
              <p:nvPr/>
            </p:nvSpPr>
            <p:spPr>
              <a:xfrm flipH="1" flipV="1">
                <a:off x="6452434" y="5721827"/>
                <a:ext cx="716172" cy="611975"/>
              </a:xfrm>
              <a:prstGeom prst="bentArrow">
                <a:avLst>
                  <a:gd name="adj1" fmla="val 15921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528674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Bent Arrow 79"/>
              <p:cNvSpPr/>
              <p:nvPr/>
            </p:nvSpPr>
            <p:spPr>
              <a:xfrm flipV="1">
                <a:off x="5278342" y="5696889"/>
                <a:ext cx="532200" cy="611975"/>
              </a:xfrm>
              <a:prstGeom prst="bentArrow">
                <a:avLst>
                  <a:gd name="adj1" fmla="val 19034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528674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7" name="Group 76"/>
              <p:cNvGrpSpPr/>
              <p:nvPr/>
            </p:nvGrpSpPr>
            <p:grpSpPr>
              <a:xfrm rot="21373524">
                <a:off x="6987803" y="5498051"/>
                <a:ext cx="245012" cy="301602"/>
                <a:chOff x="5065930" y="5012369"/>
                <a:chExt cx="245012" cy="355109"/>
              </a:xfrm>
            </p:grpSpPr>
            <p:sp>
              <p:nvSpPr>
                <p:cNvPr id="78" name="Can 77"/>
                <p:cNvSpPr/>
                <p:nvPr/>
              </p:nvSpPr>
              <p:spPr>
                <a:xfrm rot="286986">
                  <a:off x="5082923" y="5075503"/>
                  <a:ext cx="209529" cy="291975"/>
                </a:xfrm>
                <a:prstGeom prst="can">
                  <a:avLst>
                    <a:gd name="adj" fmla="val 58563"/>
                  </a:avLst>
                </a:prstGeom>
                <a:solidFill>
                  <a:srgbClr val="2A5A95"/>
                </a:solidFill>
                <a:ln>
                  <a:solidFill>
                    <a:srgbClr val="00286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Can 78"/>
                <p:cNvSpPr/>
                <p:nvPr/>
              </p:nvSpPr>
              <p:spPr>
                <a:xfrm rot="316338">
                  <a:off x="5065930" y="5012369"/>
                  <a:ext cx="245012" cy="299545"/>
                </a:xfrm>
                <a:prstGeom prst="can">
                  <a:avLst>
                    <a:gd name="adj" fmla="val 50435"/>
                  </a:avLst>
                </a:prstGeom>
                <a:solidFill>
                  <a:srgbClr val="2A5A95"/>
                </a:solidFill>
                <a:ln>
                  <a:solidFill>
                    <a:srgbClr val="00286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/>
              <p:cNvGrpSpPr/>
              <p:nvPr/>
            </p:nvGrpSpPr>
            <p:grpSpPr>
              <a:xfrm rot="21373524">
                <a:off x="5212395" y="5484422"/>
                <a:ext cx="245012" cy="301602"/>
                <a:chOff x="5065930" y="5012369"/>
                <a:chExt cx="245012" cy="355109"/>
              </a:xfrm>
            </p:grpSpPr>
            <p:sp>
              <p:nvSpPr>
                <p:cNvPr id="67" name="Can 66"/>
                <p:cNvSpPr/>
                <p:nvPr/>
              </p:nvSpPr>
              <p:spPr>
                <a:xfrm rot="286986">
                  <a:off x="5082923" y="5075503"/>
                  <a:ext cx="209529" cy="291975"/>
                </a:xfrm>
                <a:prstGeom prst="can">
                  <a:avLst>
                    <a:gd name="adj" fmla="val 58563"/>
                  </a:avLst>
                </a:prstGeom>
                <a:solidFill>
                  <a:srgbClr val="2A5A95"/>
                </a:solidFill>
                <a:ln>
                  <a:solidFill>
                    <a:srgbClr val="00286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Can 67"/>
                <p:cNvSpPr/>
                <p:nvPr/>
              </p:nvSpPr>
              <p:spPr>
                <a:xfrm rot="316338">
                  <a:off x="5065930" y="5012369"/>
                  <a:ext cx="245012" cy="299545"/>
                </a:xfrm>
                <a:prstGeom prst="can">
                  <a:avLst>
                    <a:gd name="adj" fmla="val 50435"/>
                  </a:avLst>
                </a:prstGeom>
                <a:solidFill>
                  <a:srgbClr val="2A5A95"/>
                </a:solidFill>
                <a:ln>
                  <a:solidFill>
                    <a:srgbClr val="00286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" name="Can 63"/>
              <p:cNvSpPr/>
              <p:nvPr/>
            </p:nvSpPr>
            <p:spPr>
              <a:xfrm rot="16200000">
                <a:off x="6259811" y="5748289"/>
                <a:ext cx="282120" cy="819184"/>
              </a:xfrm>
              <a:prstGeom prst="can">
                <a:avLst>
                  <a:gd name="adj" fmla="val 46240"/>
                </a:avLst>
              </a:prstGeom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Can 83"/>
              <p:cNvSpPr/>
              <p:nvPr/>
            </p:nvSpPr>
            <p:spPr>
              <a:xfrm rot="16200000" flipV="1">
                <a:off x="5694309" y="5944188"/>
                <a:ext cx="282120" cy="427386"/>
              </a:xfrm>
              <a:prstGeom prst="can">
                <a:avLst>
                  <a:gd name="adj" fmla="val 66497"/>
                </a:avLst>
              </a:prstGeom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Can 64"/>
              <p:cNvSpPr/>
              <p:nvPr/>
            </p:nvSpPr>
            <p:spPr>
              <a:xfrm rot="16200000">
                <a:off x="6037379" y="5666201"/>
                <a:ext cx="368956" cy="998891"/>
              </a:xfrm>
              <a:prstGeom prst="can">
                <a:avLst>
                  <a:gd name="adj" fmla="val 31330"/>
                </a:avLst>
              </a:pr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5735550" y="5983912"/>
                <a:ext cx="138055" cy="352916"/>
              </a:xfrm>
              <a:prstGeom prst="ellipse">
                <a:avLst/>
              </a:prstGeom>
              <a:solidFill>
                <a:srgbClr val="70ABCD"/>
              </a:solidFill>
              <a:ln>
                <a:solidFill>
                  <a:srgbClr val="70ABC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reeform 84"/>
              <p:cNvSpPr/>
              <p:nvPr/>
            </p:nvSpPr>
            <p:spPr>
              <a:xfrm>
                <a:off x="5535360" y="6145869"/>
                <a:ext cx="1543753" cy="214807"/>
              </a:xfrm>
              <a:custGeom>
                <a:avLst/>
                <a:gdLst>
                  <a:gd name="connsiteX0" fmla="*/ 689 w 1543753"/>
                  <a:gd name="connsiteY0" fmla="*/ 71628 h 214807"/>
                  <a:gd name="connsiteX1" fmla="*/ 134039 w 1543753"/>
                  <a:gd name="connsiteY1" fmla="*/ 1778 h 214807"/>
                  <a:gd name="connsiteX2" fmla="*/ 318189 w 1543753"/>
                  <a:gd name="connsiteY2" fmla="*/ 20828 h 214807"/>
                  <a:gd name="connsiteX3" fmla="*/ 1035739 w 1543753"/>
                  <a:gd name="connsiteY3" fmla="*/ 20828 h 214807"/>
                  <a:gd name="connsiteX4" fmla="*/ 1277039 w 1543753"/>
                  <a:gd name="connsiteY4" fmla="*/ 8128 h 214807"/>
                  <a:gd name="connsiteX5" fmla="*/ 1435789 w 1543753"/>
                  <a:gd name="connsiteY5" fmla="*/ 27178 h 214807"/>
                  <a:gd name="connsiteX6" fmla="*/ 1543739 w 1543753"/>
                  <a:gd name="connsiteY6" fmla="*/ 1778 h 214807"/>
                  <a:gd name="connsiteX7" fmla="*/ 1442139 w 1543753"/>
                  <a:gd name="connsiteY7" fmla="*/ 71628 h 214807"/>
                  <a:gd name="connsiteX8" fmla="*/ 1264339 w 1543753"/>
                  <a:gd name="connsiteY8" fmla="*/ 84328 h 214807"/>
                  <a:gd name="connsiteX9" fmla="*/ 1219889 w 1543753"/>
                  <a:gd name="connsiteY9" fmla="*/ 147828 h 214807"/>
                  <a:gd name="connsiteX10" fmla="*/ 1175439 w 1543753"/>
                  <a:gd name="connsiteY10" fmla="*/ 141478 h 214807"/>
                  <a:gd name="connsiteX11" fmla="*/ 1130989 w 1543753"/>
                  <a:gd name="connsiteY11" fmla="*/ 211328 h 214807"/>
                  <a:gd name="connsiteX12" fmla="*/ 1016689 w 1543753"/>
                  <a:gd name="connsiteY12" fmla="*/ 204978 h 214807"/>
                  <a:gd name="connsiteX13" fmla="*/ 534089 w 1543753"/>
                  <a:gd name="connsiteY13" fmla="*/ 211328 h 214807"/>
                  <a:gd name="connsiteX14" fmla="*/ 216589 w 1543753"/>
                  <a:gd name="connsiteY14" fmla="*/ 198628 h 214807"/>
                  <a:gd name="connsiteX15" fmla="*/ 191189 w 1543753"/>
                  <a:gd name="connsiteY15" fmla="*/ 154178 h 214807"/>
                  <a:gd name="connsiteX16" fmla="*/ 140389 w 1543753"/>
                  <a:gd name="connsiteY16" fmla="*/ 154178 h 214807"/>
                  <a:gd name="connsiteX17" fmla="*/ 83239 w 1543753"/>
                  <a:gd name="connsiteY17" fmla="*/ 77978 h 214807"/>
                  <a:gd name="connsiteX18" fmla="*/ 689 w 1543753"/>
                  <a:gd name="connsiteY18" fmla="*/ 71628 h 214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43753" h="214807">
                    <a:moveTo>
                      <a:pt x="689" y="71628"/>
                    </a:moveTo>
                    <a:cubicBezTo>
                      <a:pt x="9156" y="58928"/>
                      <a:pt x="81122" y="10245"/>
                      <a:pt x="134039" y="1778"/>
                    </a:cubicBezTo>
                    <a:cubicBezTo>
                      <a:pt x="186956" y="-6689"/>
                      <a:pt x="167906" y="17653"/>
                      <a:pt x="318189" y="20828"/>
                    </a:cubicBezTo>
                    <a:cubicBezTo>
                      <a:pt x="468472" y="24003"/>
                      <a:pt x="875931" y="22945"/>
                      <a:pt x="1035739" y="20828"/>
                    </a:cubicBezTo>
                    <a:cubicBezTo>
                      <a:pt x="1195547" y="18711"/>
                      <a:pt x="1210364" y="7070"/>
                      <a:pt x="1277039" y="8128"/>
                    </a:cubicBezTo>
                    <a:cubicBezTo>
                      <a:pt x="1343714" y="9186"/>
                      <a:pt x="1391339" y="28236"/>
                      <a:pt x="1435789" y="27178"/>
                    </a:cubicBezTo>
                    <a:cubicBezTo>
                      <a:pt x="1480239" y="26120"/>
                      <a:pt x="1542681" y="-5630"/>
                      <a:pt x="1543739" y="1778"/>
                    </a:cubicBezTo>
                    <a:cubicBezTo>
                      <a:pt x="1544797" y="9186"/>
                      <a:pt x="1488706" y="57870"/>
                      <a:pt x="1442139" y="71628"/>
                    </a:cubicBezTo>
                    <a:cubicBezTo>
                      <a:pt x="1395572" y="85386"/>
                      <a:pt x="1301381" y="71628"/>
                      <a:pt x="1264339" y="84328"/>
                    </a:cubicBezTo>
                    <a:cubicBezTo>
                      <a:pt x="1227297" y="97028"/>
                      <a:pt x="1234706" y="138303"/>
                      <a:pt x="1219889" y="147828"/>
                    </a:cubicBezTo>
                    <a:cubicBezTo>
                      <a:pt x="1205072" y="157353"/>
                      <a:pt x="1190256" y="130895"/>
                      <a:pt x="1175439" y="141478"/>
                    </a:cubicBezTo>
                    <a:cubicBezTo>
                      <a:pt x="1160622" y="152061"/>
                      <a:pt x="1157447" y="200745"/>
                      <a:pt x="1130989" y="211328"/>
                    </a:cubicBezTo>
                    <a:cubicBezTo>
                      <a:pt x="1104531" y="221911"/>
                      <a:pt x="1116172" y="204978"/>
                      <a:pt x="1016689" y="204978"/>
                    </a:cubicBezTo>
                    <a:cubicBezTo>
                      <a:pt x="917206" y="204978"/>
                      <a:pt x="667439" y="212386"/>
                      <a:pt x="534089" y="211328"/>
                    </a:cubicBezTo>
                    <a:cubicBezTo>
                      <a:pt x="400739" y="210270"/>
                      <a:pt x="273739" y="208153"/>
                      <a:pt x="216589" y="198628"/>
                    </a:cubicBezTo>
                    <a:cubicBezTo>
                      <a:pt x="159439" y="189103"/>
                      <a:pt x="203889" y="161586"/>
                      <a:pt x="191189" y="154178"/>
                    </a:cubicBezTo>
                    <a:cubicBezTo>
                      <a:pt x="178489" y="146770"/>
                      <a:pt x="158381" y="166878"/>
                      <a:pt x="140389" y="154178"/>
                    </a:cubicBezTo>
                    <a:cubicBezTo>
                      <a:pt x="122397" y="141478"/>
                      <a:pt x="102289" y="91736"/>
                      <a:pt x="83239" y="77978"/>
                    </a:cubicBezTo>
                    <a:cubicBezTo>
                      <a:pt x="64189" y="64220"/>
                      <a:pt x="-7778" y="84328"/>
                      <a:pt x="689" y="71628"/>
                    </a:cubicBezTo>
                    <a:close/>
                  </a:path>
                </a:pathLst>
              </a:custGeom>
              <a:solidFill>
                <a:schemeClr val="dk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5278342" y="5868247"/>
                <a:ext cx="105307" cy="112921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7063299" y="5852456"/>
                <a:ext cx="105307" cy="112921"/>
              </a:xfrm>
              <a:prstGeom prst="rect">
                <a:avLst/>
              </a:prstGeom>
              <a:solidFill>
                <a:schemeClr val="tx1">
                  <a:alpha val="2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Freeform 89"/>
              <p:cNvSpPr/>
              <p:nvPr/>
            </p:nvSpPr>
            <p:spPr>
              <a:xfrm>
                <a:off x="5316423" y="6051408"/>
                <a:ext cx="147385" cy="155985"/>
              </a:xfrm>
              <a:custGeom>
                <a:avLst/>
                <a:gdLst>
                  <a:gd name="connsiteX0" fmla="*/ 75879 w 147385"/>
                  <a:gd name="connsiteY0" fmla="*/ 152 h 155985"/>
                  <a:gd name="connsiteX1" fmla="*/ 131145 w 147385"/>
                  <a:gd name="connsiteY1" fmla="*/ 60442 h 155985"/>
                  <a:gd name="connsiteX2" fmla="*/ 146217 w 147385"/>
                  <a:gd name="connsiteY2" fmla="*/ 65466 h 155985"/>
                  <a:gd name="connsiteX3" fmla="*/ 106024 w 147385"/>
                  <a:gd name="connsiteY3" fmla="*/ 155901 h 155985"/>
                  <a:gd name="connsiteX4" fmla="*/ 516 w 147385"/>
                  <a:gd name="connsiteY4" fmla="*/ 80538 h 155985"/>
                  <a:gd name="connsiteX5" fmla="*/ 75879 w 147385"/>
                  <a:gd name="connsiteY5" fmla="*/ 152 h 155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7385" h="155985">
                    <a:moveTo>
                      <a:pt x="75879" y="152"/>
                    </a:moveTo>
                    <a:cubicBezTo>
                      <a:pt x="97651" y="-3197"/>
                      <a:pt x="119422" y="49556"/>
                      <a:pt x="131145" y="60442"/>
                    </a:cubicBezTo>
                    <a:cubicBezTo>
                      <a:pt x="142868" y="71328"/>
                      <a:pt x="150404" y="49556"/>
                      <a:pt x="146217" y="65466"/>
                    </a:cubicBezTo>
                    <a:cubicBezTo>
                      <a:pt x="142030" y="81376"/>
                      <a:pt x="130307" y="153389"/>
                      <a:pt x="106024" y="155901"/>
                    </a:cubicBezTo>
                    <a:cubicBezTo>
                      <a:pt x="81741" y="158413"/>
                      <a:pt x="7215" y="103984"/>
                      <a:pt x="516" y="80538"/>
                    </a:cubicBezTo>
                    <a:cubicBezTo>
                      <a:pt x="-6183" y="57092"/>
                      <a:pt x="54107" y="3501"/>
                      <a:pt x="75879" y="152"/>
                    </a:cubicBezTo>
                    <a:close/>
                  </a:path>
                </a:pathLst>
              </a:custGeom>
              <a:solidFill>
                <a:schemeClr val="dk1">
                  <a:alpha val="28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Freeform 90"/>
              <p:cNvSpPr/>
              <p:nvPr/>
            </p:nvSpPr>
            <p:spPr>
              <a:xfrm rot="16200000">
                <a:off x="6987267" y="6044031"/>
                <a:ext cx="147385" cy="155985"/>
              </a:xfrm>
              <a:custGeom>
                <a:avLst/>
                <a:gdLst>
                  <a:gd name="connsiteX0" fmla="*/ 75879 w 147385"/>
                  <a:gd name="connsiteY0" fmla="*/ 152 h 155985"/>
                  <a:gd name="connsiteX1" fmla="*/ 131145 w 147385"/>
                  <a:gd name="connsiteY1" fmla="*/ 60442 h 155985"/>
                  <a:gd name="connsiteX2" fmla="*/ 146217 w 147385"/>
                  <a:gd name="connsiteY2" fmla="*/ 65466 h 155985"/>
                  <a:gd name="connsiteX3" fmla="*/ 106024 w 147385"/>
                  <a:gd name="connsiteY3" fmla="*/ 155901 h 155985"/>
                  <a:gd name="connsiteX4" fmla="*/ 516 w 147385"/>
                  <a:gd name="connsiteY4" fmla="*/ 80538 h 155985"/>
                  <a:gd name="connsiteX5" fmla="*/ 75879 w 147385"/>
                  <a:gd name="connsiteY5" fmla="*/ 152 h 155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7385" h="155985">
                    <a:moveTo>
                      <a:pt x="75879" y="152"/>
                    </a:moveTo>
                    <a:cubicBezTo>
                      <a:pt x="97651" y="-3197"/>
                      <a:pt x="119422" y="49556"/>
                      <a:pt x="131145" y="60442"/>
                    </a:cubicBezTo>
                    <a:cubicBezTo>
                      <a:pt x="142868" y="71328"/>
                      <a:pt x="150404" y="49556"/>
                      <a:pt x="146217" y="65466"/>
                    </a:cubicBezTo>
                    <a:cubicBezTo>
                      <a:pt x="142030" y="81376"/>
                      <a:pt x="130307" y="153389"/>
                      <a:pt x="106024" y="155901"/>
                    </a:cubicBezTo>
                    <a:cubicBezTo>
                      <a:pt x="81741" y="158413"/>
                      <a:pt x="7215" y="103984"/>
                      <a:pt x="516" y="80538"/>
                    </a:cubicBezTo>
                    <a:cubicBezTo>
                      <a:pt x="-6183" y="57092"/>
                      <a:pt x="54107" y="3501"/>
                      <a:pt x="75879" y="152"/>
                    </a:cubicBezTo>
                    <a:close/>
                  </a:path>
                </a:pathLst>
              </a:custGeom>
              <a:solidFill>
                <a:schemeClr val="dk1">
                  <a:alpha val="28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5532516" y="6129400"/>
                <a:ext cx="85360" cy="96111"/>
              </a:xfrm>
              <a:prstGeom prst="rect">
                <a:avLst/>
              </a:prstGeom>
              <a:solidFill>
                <a:schemeClr val="dk1">
                  <a:alpha val="21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6814636" y="6131080"/>
                <a:ext cx="85360" cy="96111"/>
              </a:xfrm>
              <a:prstGeom prst="rect">
                <a:avLst/>
              </a:prstGeom>
              <a:solidFill>
                <a:schemeClr val="dk1">
                  <a:alpha val="21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Stored Data 93"/>
              <p:cNvSpPr/>
              <p:nvPr/>
            </p:nvSpPr>
            <p:spPr>
              <a:xfrm>
                <a:off x="5791688" y="6012766"/>
                <a:ext cx="680689" cy="45719"/>
              </a:xfrm>
              <a:prstGeom prst="flowChartOnlineStorag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/>
              <p:cNvGrpSpPr/>
              <p:nvPr/>
            </p:nvGrpSpPr>
            <p:grpSpPr>
              <a:xfrm>
                <a:off x="5858519" y="5981168"/>
                <a:ext cx="733763" cy="363719"/>
                <a:chOff x="5864061" y="5975626"/>
                <a:chExt cx="733763" cy="363719"/>
              </a:xfrm>
            </p:grpSpPr>
            <p:sp>
              <p:nvSpPr>
                <p:cNvPr id="25" name="Stored Data 24"/>
                <p:cNvSpPr/>
                <p:nvPr/>
              </p:nvSpPr>
              <p:spPr>
                <a:xfrm>
                  <a:off x="5864061" y="5975626"/>
                  <a:ext cx="638236" cy="363719"/>
                </a:xfrm>
                <a:prstGeom prst="flowChartOnlineStorage">
                  <a:avLst/>
                </a:prstGeom>
                <a:solidFill>
                  <a:srgbClr val="92D050"/>
                </a:solidFill>
                <a:ln>
                  <a:solidFill>
                    <a:srgbClr val="3B624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Stored Data 159"/>
                <p:cNvSpPr/>
                <p:nvPr/>
              </p:nvSpPr>
              <p:spPr>
                <a:xfrm flipH="1">
                  <a:off x="6089574" y="5975626"/>
                  <a:ext cx="508250" cy="363719"/>
                </a:xfrm>
                <a:prstGeom prst="flowChartOnlineStorage">
                  <a:avLst/>
                </a:prstGeom>
                <a:solidFill>
                  <a:srgbClr val="92D050"/>
                </a:solidFill>
                <a:ln>
                  <a:solidFill>
                    <a:srgbClr val="3B624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37"/>
              <p:cNvSpPr/>
              <p:nvPr/>
            </p:nvSpPr>
            <p:spPr>
              <a:xfrm>
                <a:off x="5983928" y="5991738"/>
                <a:ext cx="461155" cy="349652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Half Frame 38"/>
              <p:cNvSpPr/>
              <p:nvPr/>
            </p:nvSpPr>
            <p:spPr>
              <a:xfrm rot="2809278">
                <a:off x="6089755" y="6091909"/>
                <a:ext cx="258005" cy="267205"/>
              </a:xfrm>
              <a:prstGeom prst="halfFrame">
                <a:avLst>
                  <a:gd name="adj1" fmla="val 24510"/>
                  <a:gd name="adj2" fmla="val 21568"/>
                </a:avLst>
              </a:prstGeom>
              <a:solidFill>
                <a:srgbClr val="E7FD9D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2391946" y="1557467"/>
              <a:ext cx="7485537" cy="3923847"/>
            </a:xfrm>
            <a:prstGeom prst="rect">
              <a:avLst/>
            </a:prstGeom>
            <a:solidFill>
              <a:schemeClr val="dk1">
                <a:alpha val="59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4508202" y="-178726"/>
              <a:ext cx="3337565" cy="1807656"/>
              <a:chOff x="4508202" y="-178726"/>
              <a:chExt cx="3337565" cy="1807656"/>
            </a:xfrm>
          </p:grpSpPr>
          <p:grpSp>
            <p:nvGrpSpPr>
              <p:cNvPr id="137" name="Group 136"/>
              <p:cNvGrpSpPr/>
              <p:nvPr/>
            </p:nvGrpSpPr>
            <p:grpSpPr>
              <a:xfrm>
                <a:off x="7362026" y="-94528"/>
                <a:ext cx="356259" cy="1516069"/>
                <a:chOff x="4673570" y="-344668"/>
                <a:chExt cx="356259" cy="1516069"/>
              </a:xfrm>
            </p:grpSpPr>
            <p:grpSp>
              <p:nvGrpSpPr>
                <p:cNvPr id="138" name="Group 137"/>
                <p:cNvGrpSpPr/>
                <p:nvPr/>
              </p:nvGrpSpPr>
              <p:grpSpPr>
                <a:xfrm>
                  <a:off x="4673570" y="417604"/>
                  <a:ext cx="356259" cy="753797"/>
                  <a:chOff x="4591115" y="349970"/>
                  <a:chExt cx="356259" cy="753797"/>
                </a:xfrm>
              </p:grpSpPr>
              <p:sp>
                <p:nvSpPr>
                  <p:cNvPr id="150" name="Terminator 149"/>
                  <p:cNvSpPr/>
                  <p:nvPr/>
                </p:nvSpPr>
                <p:spPr>
                  <a:xfrm>
                    <a:off x="4597797" y="10343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1" name="Terminator 150"/>
                  <p:cNvSpPr/>
                  <p:nvPr/>
                </p:nvSpPr>
                <p:spPr>
                  <a:xfrm>
                    <a:off x="4597797" y="961763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Terminator 151"/>
                  <p:cNvSpPr/>
                  <p:nvPr/>
                </p:nvSpPr>
                <p:spPr>
                  <a:xfrm>
                    <a:off x="4597797" y="88609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Terminator 152"/>
                  <p:cNvSpPr/>
                  <p:nvPr/>
                </p:nvSpPr>
                <p:spPr>
                  <a:xfrm>
                    <a:off x="4597797" y="808624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4" name="Terminator 153"/>
                  <p:cNvSpPr/>
                  <p:nvPr/>
                </p:nvSpPr>
                <p:spPr>
                  <a:xfrm>
                    <a:off x="4597797" y="7344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5" name="Terminator 154"/>
                  <p:cNvSpPr/>
                  <p:nvPr/>
                </p:nvSpPr>
                <p:spPr>
                  <a:xfrm>
                    <a:off x="4591115" y="656447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6" name="Terminator 155"/>
                  <p:cNvSpPr/>
                  <p:nvPr/>
                </p:nvSpPr>
                <p:spPr>
                  <a:xfrm>
                    <a:off x="4598943" y="58176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7" name="Terminator 156"/>
                  <p:cNvSpPr/>
                  <p:nvPr/>
                </p:nvSpPr>
                <p:spPr>
                  <a:xfrm>
                    <a:off x="4604095" y="508472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8" name="Terminator 157"/>
                  <p:cNvSpPr/>
                  <p:nvPr/>
                </p:nvSpPr>
                <p:spPr>
                  <a:xfrm>
                    <a:off x="4605292" y="42993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9" name="Terminator 158"/>
                  <p:cNvSpPr/>
                  <p:nvPr/>
                </p:nvSpPr>
                <p:spPr>
                  <a:xfrm>
                    <a:off x="4600440" y="349970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9" name="Group 138"/>
                <p:cNvGrpSpPr/>
                <p:nvPr/>
              </p:nvGrpSpPr>
              <p:grpSpPr>
                <a:xfrm>
                  <a:off x="4673570" y="-344668"/>
                  <a:ext cx="356259" cy="753797"/>
                  <a:chOff x="4591115" y="349970"/>
                  <a:chExt cx="356259" cy="753797"/>
                </a:xfrm>
              </p:grpSpPr>
              <p:sp>
                <p:nvSpPr>
                  <p:cNvPr id="140" name="Terminator 139"/>
                  <p:cNvSpPr/>
                  <p:nvPr/>
                </p:nvSpPr>
                <p:spPr>
                  <a:xfrm>
                    <a:off x="4597797" y="10343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1" name="Terminator 140"/>
                  <p:cNvSpPr/>
                  <p:nvPr/>
                </p:nvSpPr>
                <p:spPr>
                  <a:xfrm>
                    <a:off x="4597797" y="961763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2" name="Terminator 141"/>
                  <p:cNvSpPr/>
                  <p:nvPr/>
                </p:nvSpPr>
                <p:spPr>
                  <a:xfrm>
                    <a:off x="4597797" y="88609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3" name="Terminator 142"/>
                  <p:cNvSpPr/>
                  <p:nvPr/>
                </p:nvSpPr>
                <p:spPr>
                  <a:xfrm>
                    <a:off x="4597797" y="808624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4" name="Terminator 143"/>
                  <p:cNvSpPr/>
                  <p:nvPr/>
                </p:nvSpPr>
                <p:spPr>
                  <a:xfrm>
                    <a:off x="4597797" y="7344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5" name="Terminator 144"/>
                  <p:cNvSpPr/>
                  <p:nvPr/>
                </p:nvSpPr>
                <p:spPr>
                  <a:xfrm>
                    <a:off x="4591115" y="656447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6" name="Terminator 145"/>
                  <p:cNvSpPr/>
                  <p:nvPr/>
                </p:nvSpPr>
                <p:spPr>
                  <a:xfrm>
                    <a:off x="4598943" y="58176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7" name="Terminator 146"/>
                  <p:cNvSpPr/>
                  <p:nvPr/>
                </p:nvSpPr>
                <p:spPr>
                  <a:xfrm>
                    <a:off x="4604095" y="508472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8" name="Terminator 147"/>
                  <p:cNvSpPr/>
                  <p:nvPr/>
                </p:nvSpPr>
                <p:spPr>
                  <a:xfrm>
                    <a:off x="4605292" y="42993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9" name="Terminator 148"/>
                  <p:cNvSpPr/>
                  <p:nvPr/>
                </p:nvSpPr>
                <p:spPr>
                  <a:xfrm>
                    <a:off x="4600440" y="349970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2" name="Group 11"/>
              <p:cNvGrpSpPr/>
              <p:nvPr/>
            </p:nvGrpSpPr>
            <p:grpSpPr>
              <a:xfrm>
                <a:off x="4635683" y="-178726"/>
                <a:ext cx="356259" cy="1516069"/>
                <a:chOff x="4673570" y="-344668"/>
                <a:chExt cx="356259" cy="1516069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4673570" y="417604"/>
                  <a:ext cx="356259" cy="753797"/>
                  <a:chOff x="4591115" y="349970"/>
                  <a:chExt cx="356259" cy="753797"/>
                </a:xfrm>
              </p:grpSpPr>
              <p:sp>
                <p:nvSpPr>
                  <p:cNvPr id="7" name="Terminator 6"/>
                  <p:cNvSpPr/>
                  <p:nvPr/>
                </p:nvSpPr>
                <p:spPr>
                  <a:xfrm>
                    <a:off x="4597797" y="10343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4" name="Terminator 113"/>
                  <p:cNvSpPr/>
                  <p:nvPr/>
                </p:nvSpPr>
                <p:spPr>
                  <a:xfrm>
                    <a:off x="4597797" y="961763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5" name="Terminator 114"/>
                  <p:cNvSpPr/>
                  <p:nvPr/>
                </p:nvSpPr>
                <p:spPr>
                  <a:xfrm>
                    <a:off x="4597797" y="88609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6" name="Terminator 115"/>
                  <p:cNvSpPr/>
                  <p:nvPr/>
                </p:nvSpPr>
                <p:spPr>
                  <a:xfrm>
                    <a:off x="4597797" y="808624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9" name="Terminator 118"/>
                  <p:cNvSpPr/>
                  <p:nvPr/>
                </p:nvSpPr>
                <p:spPr>
                  <a:xfrm>
                    <a:off x="4597797" y="7344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0" name="Terminator 119"/>
                  <p:cNvSpPr/>
                  <p:nvPr/>
                </p:nvSpPr>
                <p:spPr>
                  <a:xfrm>
                    <a:off x="4591115" y="656447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1" name="Terminator 120"/>
                  <p:cNvSpPr/>
                  <p:nvPr/>
                </p:nvSpPr>
                <p:spPr>
                  <a:xfrm>
                    <a:off x="4598943" y="58176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2" name="Terminator 121"/>
                  <p:cNvSpPr/>
                  <p:nvPr/>
                </p:nvSpPr>
                <p:spPr>
                  <a:xfrm>
                    <a:off x="4604095" y="508472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" name="Terminator 122"/>
                  <p:cNvSpPr/>
                  <p:nvPr/>
                </p:nvSpPr>
                <p:spPr>
                  <a:xfrm>
                    <a:off x="4605292" y="42993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4" name="Terminator 123"/>
                  <p:cNvSpPr/>
                  <p:nvPr/>
                </p:nvSpPr>
                <p:spPr>
                  <a:xfrm>
                    <a:off x="4600440" y="349970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26" name="Group 125"/>
                <p:cNvGrpSpPr/>
                <p:nvPr/>
              </p:nvGrpSpPr>
              <p:grpSpPr>
                <a:xfrm>
                  <a:off x="4673570" y="-344668"/>
                  <a:ext cx="356259" cy="753797"/>
                  <a:chOff x="4591115" y="349970"/>
                  <a:chExt cx="356259" cy="753797"/>
                </a:xfrm>
              </p:grpSpPr>
              <p:sp>
                <p:nvSpPr>
                  <p:cNvPr id="127" name="Terminator 126"/>
                  <p:cNvSpPr/>
                  <p:nvPr/>
                </p:nvSpPr>
                <p:spPr>
                  <a:xfrm>
                    <a:off x="4597797" y="10343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8" name="Terminator 127"/>
                  <p:cNvSpPr/>
                  <p:nvPr/>
                </p:nvSpPr>
                <p:spPr>
                  <a:xfrm>
                    <a:off x="4597797" y="961763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9" name="Terminator 128"/>
                  <p:cNvSpPr/>
                  <p:nvPr/>
                </p:nvSpPr>
                <p:spPr>
                  <a:xfrm>
                    <a:off x="4597797" y="88609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0" name="Terminator 129"/>
                  <p:cNvSpPr/>
                  <p:nvPr/>
                </p:nvSpPr>
                <p:spPr>
                  <a:xfrm>
                    <a:off x="4597797" y="808624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Terminator 130"/>
                  <p:cNvSpPr/>
                  <p:nvPr/>
                </p:nvSpPr>
                <p:spPr>
                  <a:xfrm>
                    <a:off x="4597797" y="7344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Terminator 131"/>
                  <p:cNvSpPr/>
                  <p:nvPr/>
                </p:nvSpPr>
                <p:spPr>
                  <a:xfrm>
                    <a:off x="4591115" y="656447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Terminator 132"/>
                  <p:cNvSpPr/>
                  <p:nvPr/>
                </p:nvSpPr>
                <p:spPr>
                  <a:xfrm>
                    <a:off x="4598943" y="58176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Terminator 133"/>
                  <p:cNvSpPr/>
                  <p:nvPr/>
                </p:nvSpPr>
                <p:spPr>
                  <a:xfrm>
                    <a:off x="4604095" y="508472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5" name="Terminator 134"/>
                  <p:cNvSpPr/>
                  <p:nvPr/>
                </p:nvSpPr>
                <p:spPr>
                  <a:xfrm>
                    <a:off x="4605292" y="42993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6" name="Terminator 135"/>
                  <p:cNvSpPr/>
                  <p:nvPr/>
                </p:nvSpPr>
                <p:spPr>
                  <a:xfrm>
                    <a:off x="4600440" y="349970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99" name="Group 98"/>
              <p:cNvGrpSpPr/>
              <p:nvPr/>
            </p:nvGrpSpPr>
            <p:grpSpPr>
              <a:xfrm>
                <a:off x="7234545" y="1219806"/>
                <a:ext cx="611222" cy="409124"/>
                <a:chOff x="10558290" y="3488906"/>
                <a:chExt cx="336676" cy="338868"/>
              </a:xfrm>
            </p:grpSpPr>
            <p:sp>
              <p:nvSpPr>
                <p:cNvPr id="100" name="Can 99"/>
                <p:cNvSpPr/>
                <p:nvPr/>
              </p:nvSpPr>
              <p:spPr>
                <a:xfrm rot="10800000">
                  <a:off x="10607641" y="3488906"/>
                  <a:ext cx="237974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Can 100"/>
                <p:cNvSpPr/>
                <p:nvPr/>
              </p:nvSpPr>
              <p:spPr>
                <a:xfrm rot="10800000">
                  <a:off x="10558290" y="3558408"/>
                  <a:ext cx="336676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" name="Group 4"/>
              <p:cNvGrpSpPr/>
              <p:nvPr/>
            </p:nvGrpSpPr>
            <p:grpSpPr>
              <a:xfrm>
                <a:off x="4508202" y="1193645"/>
                <a:ext cx="611222" cy="409124"/>
                <a:chOff x="10558290" y="3488906"/>
                <a:chExt cx="336676" cy="338868"/>
              </a:xfrm>
            </p:grpSpPr>
            <p:sp>
              <p:nvSpPr>
                <p:cNvPr id="26" name="Can 25"/>
                <p:cNvSpPr/>
                <p:nvPr/>
              </p:nvSpPr>
              <p:spPr>
                <a:xfrm rot="10800000">
                  <a:off x="10607641" y="3488906"/>
                  <a:ext cx="237974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Can 26"/>
                <p:cNvSpPr/>
                <p:nvPr/>
              </p:nvSpPr>
              <p:spPr>
                <a:xfrm rot="10800000">
                  <a:off x="10558290" y="3558408"/>
                  <a:ext cx="336676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" name="Rectangle 8"/>
            <p:cNvSpPr/>
            <p:nvPr/>
          </p:nvSpPr>
          <p:spPr>
            <a:xfrm rot="16200000">
              <a:off x="6153568" y="2335974"/>
              <a:ext cx="152175" cy="6449073"/>
            </a:xfrm>
            <a:prstGeom prst="rect">
              <a:avLst/>
            </a:pr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 rot="16200000" flipH="1">
              <a:off x="6183706" y="-1702408"/>
              <a:ext cx="180592" cy="6482084"/>
            </a:xfrm>
            <a:prstGeom prst="rect">
              <a:avLst/>
            </a:pr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    </a:t>
              </a:r>
              <a:endParaRPr lang="en-US" dirty="0"/>
            </a:p>
          </p:txBody>
        </p:sp>
        <p:sp>
          <p:nvSpPr>
            <p:cNvPr id="8" name="Freeform 7"/>
            <p:cNvSpPr/>
            <p:nvPr/>
          </p:nvSpPr>
          <p:spPr>
            <a:xfrm rot="5400000">
              <a:off x="9076475" y="3195016"/>
              <a:ext cx="2530397" cy="720397"/>
            </a:xfrm>
            <a:custGeom>
              <a:avLst/>
              <a:gdLst>
                <a:gd name="connsiteX0" fmla="*/ 303689 w 2530397"/>
                <a:gd name="connsiteY0" fmla="*/ 858183 h 913179"/>
                <a:gd name="connsiteX1" fmla="*/ 2747 w 2530397"/>
                <a:gd name="connsiteY1" fmla="*/ 383621 h 913179"/>
                <a:gd name="connsiteX2" fmla="*/ 477309 w 2530397"/>
                <a:gd name="connsiteY2" fmla="*/ 94254 h 913179"/>
                <a:gd name="connsiteX3" fmla="*/ 1785248 w 2530397"/>
                <a:gd name="connsiteY3" fmla="*/ 13231 h 913179"/>
                <a:gd name="connsiteX4" fmla="*/ 2502879 w 2530397"/>
                <a:gd name="connsiteY4" fmla="*/ 337322 h 913179"/>
                <a:gd name="connsiteX5" fmla="*/ 2352408 w 2530397"/>
                <a:gd name="connsiteY5" fmla="*/ 823459 h 913179"/>
                <a:gd name="connsiteX6" fmla="*/ 2074615 w 2530397"/>
                <a:gd name="connsiteY6" fmla="*/ 904482 h 913179"/>
                <a:gd name="connsiteX7" fmla="*/ 743527 w 2530397"/>
                <a:gd name="connsiteY7" fmla="*/ 904482 h 913179"/>
                <a:gd name="connsiteX8" fmla="*/ 303689 w 2530397"/>
                <a:gd name="connsiteY8" fmla="*/ 858183 h 91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0397" h="913179">
                  <a:moveTo>
                    <a:pt x="303689" y="858183"/>
                  </a:moveTo>
                  <a:cubicBezTo>
                    <a:pt x="180226" y="771373"/>
                    <a:pt x="-26190" y="510943"/>
                    <a:pt x="2747" y="383621"/>
                  </a:cubicBezTo>
                  <a:cubicBezTo>
                    <a:pt x="31684" y="256299"/>
                    <a:pt x="180225" y="155986"/>
                    <a:pt x="477309" y="94254"/>
                  </a:cubicBezTo>
                  <a:cubicBezTo>
                    <a:pt x="774393" y="32522"/>
                    <a:pt x="1447653" y="-27280"/>
                    <a:pt x="1785248" y="13231"/>
                  </a:cubicBezTo>
                  <a:cubicBezTo>
                    <a:pt x="2122843" y="53742"/>
                    <a:pt x="2408352" y="202284"/>
                    <a:pt x="2502879" y="337322"/>
                  </a:cubicBezTo>
                  <a:cubicBezTo>
                    <a:pt x="2597406" y="472360"/>
                    <a:pt x="2423785" y="728932"/>
                    <a:pt x="2352408" y="823459"/>
                  </a:cubicBezTo>
                  <a:cubicBezTo>
                    <a:pt x="2281031" y="917986"/>
                    <a:pt x="2342762" y="890978"/>
                    <a:pt x="2074615" y="904482"/>
                  </a:cubicBezTo>
                  <a:cubicBezTo>
                    <a:pt x="1806468" y="917986"/>
                    <a:pt x="1038681" y="906411"/>
                    <a:pt x="743527" y="904482"/>
                  </a:cubicBezTo>
                  <a:cubicBezTo>
                    <a:pt x="448373" y="902553"/>
                    <a:pt x="427152" y="944993"/>
                    <a:pt x="303689" y="858183"/>
                  </a:cubicBezTo>
                  <a:close/>
                </a:path>
              </a:pathLst>
            </a:custGeom>
            <a:solidFill>
              <a:srgbClr val="ABC700"/>
            </a:solidFill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 rot="5400000">
              <a:off x="8954048" y="3451978"/>
              <a:ext cx="2775248" cy="595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dist="50800" dir="7620000" sx="1000" sy="1000" algn="ctr" rotWithShape="0">
                      <a:srgbClr val="000000"/>
                    </a:outerShdw>
                  </a:effectLst>
                  <a:latin typeface="Matryoshka" charset="0"/>
                  <a:ea typeface="Matryoshka" charset="0"/>
                  <a:cs typeface="Matryoshka" charset="0"/>
                </a:rPr>
                <a:t>Main Screen</a:t>
              </a:r>
              <a:endParaRPr lang="en-US" sz="32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bg1"/>
                </a:solidFill>
                <a:effectLst>
                  <a:outerShdw dist="50800" dir="7620000" sx="1000" sy="1000" algn="ctr" rotWithShape="0">
                    <a:srgbClr val="000000"/>
                  </a:outerShdw>
                </a:effectLst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400345" y="3365882"/>
              <a:ext cx="4133069" cy="265176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3"/>
            <p:cNvSpPr/>
            <p:nvPr/>
          </p:nvSpPr>
          <p:spPr>
            <a:xfrm rot="16200000">
              <a:off x="2547517" y="5214262"/>
              <a:ext cx="283464" cy="722376"/>
            </a:xfrm>
            <a:custGeom>
              <a:avLst/>
              <a:gdLst>
                <a:gd name="connsiteX0" fmla="*/ 0 w 274320"/>
                <a:gd name="connsiteY0" fmla="*/ 0 h 658368"/>
                <a:gd name="connsiteX1" fmla="*/ 274320 w 274320"/>
                <a:gd name="connsiteY1" fmla="*/ 0 h 658368"/>
                <a:gd name="connsiteX2" fmla="*/ 274320 w 274320"/>
                <a:gd name="connsiteY2" fmla="*/ 658368 h 658368"/>
                <a:gd name="connsiteX3" fmla="*/ 0 w 274320"/>
                <a:gd name="connsiteY3" fmla="*/ 658368 h 658368"/>
                <a:gd name="connsiteX4" fmla="*/ 0 w 274320"/>
                <a:gd name="connsiteY4" fmla="*/ 0 h 658368"/>
                <a:gd name="connsiteX0" fmla="*/ 0 w 283464"/>
                <a:gd name="connsiteY0" fmla="*/ 0 h 722376"/>
                <a:gd name="connsiteX1" fmla="*/ 274320 w 283464"/>
                <a:gd name="connsiteY1" fmla="*/ 0 h 722376"/>
                <a:gd name="connsiteX2" fmla="*/ 283464 w 283464"/>
                <a:gd name="connsiteY2" fmla="*/ 722376 h 722376"/>
                <a:gd name="connsiteX3" fmla="*/ 0 w 283464"/>
                <a:gd name="connsiteY3" fmla="*/ 658368 h 722376"/>
                <a:gd name="connsiteX4" fmla="*/ 0 w 283464"/>
                <a:gd name="connsiteY4" fmla="*/ 0 h 7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464" h="722376">
                  <a:moveTo>
                    <a:pt x="0" y="0"/>
                  </a:moveTo>
                  <a:lnTo>
                    <a:pt x="274320" y="0"/>
                  </a:lnTo>
                  <a:lnTo>
                    <a:pt x="283464" y="722376"/>
                  </a:lnTo>
                  <a:lnTo>
                    <a:pt x="0" y="6583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4"/>
            <p:cNvSpPr/>
            <p:nvPr/>
          </p:nvSpPr>
          <p:spPr>
            <a:xfrm rot="16200000">
              <a:off x="2576419" y="1161537"/>
              <a:ext cx="265176" cy="749808"/>
            </a:xfrm>
            <a:custGeom>
              <a:avLst/>
              <a:gdLst>
                <a:gd name="connsiteX0" fmla="*/ 0 w 265176"/>
                <a:gd name="connsiteY0" fmla="*/ 0 h 713232"/>
                <a:gd name="connsiteX1" fmla="*/ 265176 w 265176"/>
                <a:gd name="connsiteY1" fmla="*/ 0 h 713232"/>
                <a:gd name="connsiteX2" fmla="*/ 265176 w 265176"/>
                <a:gd name="connsiteY2" fmla="*/ 713232 h 713232"/>
                <a:gd name="connsiteX3" fmla="*/ 0 w 265176"/>
                <a:gd name="connsiteY3" fmla="*/ 713232 h 713232"/>
                <a:gd name="connsiteX4" fmla="*/ 0 w 265176"/>
                <a:gd name="connsiteY4" fmla="*/ 0 h 713232"/>
                <a:gd name="connsiteX0" fmla="*/ 0 w 265176"/>
                <a:gd name="connsiteY0" fmla="*/ 0 h 749808"/>
                <a:gd name="connsiteX1" fmla="*/ 265176 w 265176"/>
                <a:gd name="connsiteY1" fmla="*/ 0 h 749808"/>
                <a:gd name="connsiteX2" fmla="*/ 265176 w 265176"/>
                <a:gd name="connsiteY2" fmla="*/ 713232 h 749808"/>
                <a:gd name="connsiteX3" fmla="*/ 0 w 265176"/>
                <a:gd name="connsiteY3" fmla="*/ 749808 h 749808"/>
                <a:gd name="connsiteX4" fmla="*/ 0 w 265176"/>
                <a:gd name="connsiteY4" fmla="*/ 0 h 74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76" h="749808">
                  <a:moveTo>
                    <a:pt x="0" y="0"/>
                  </a:moveTo>
                  <a:lnTo>
                    <a:pt x="265176" y="0"/>
                  </a:lnTo>
                  <a:lnTo>
                    <a:pt x="265176" y="713232"/>
                  </a:lnTo>
                  <a:lnTo>
                    <a:pt x="0" y="7498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 rot="16200000" flipV="1">
              <a:off x="495775" y="3512383"/>
              <a:ext cx="3739524" cy="52816"/>
            </a:xfrm>
            <a:prstGeom prst="roundRect">
              <a:avLst/>
            </a:prstGeom>
            <a:solidFill>
              <a:srgbClr val="8AC6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 rot="16200000">
              <a:off x="7957968" y="3426582"/>
              <a:ext cx="4040286" cy="260004"/>
            </a:xfrm>
            <a:prstGeom prst="rect">
              <a:avLst/>
            </a:pr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9664650" y="1225565"/>
              <a:ext cx="265176" cy="621750"/>
            </a:xfrm>
            <a:prstGeom prst="rect">
              <a:avLst/>
            </a:pr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 rot="16200000" flipV="1">
              <a:off x="8043668" y="3523870"/>
              <a:ext cx="3737328" cy="69696"/>
            </a:xfrm>
            <a:prstGeom prst="roundRect">
              <a:avLst/>
            </a:prstGeom>
            <a:solidFill>
              <a:srgbClr val="8AC6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"/>
            <p:cNvSpPr/>
            <p:nvPr/>
          </p:nvSpPr>
          <p:spPr>
            <a:xfrm rot="16200000">
              <a:off x="9602066" y="5220090"/>
              <a:ext cx="320209" cy="734795"/>
            </a:xfrm>
            <a:custGeom>
              <a:avLst/>
              <a:gdLst>
                <a:gd name="connsiteX0" fmla="*/ 0 w 256032"/>
                <a:gd name="connsiteY0" fmla="*/ 0 h 576072"/>
                <a:gd name="connsiteX1" fmla="*/ 256032 w 256032"/>
                <a:gd name="connsiteY1" fmla="*/ 0 h 576072"/>
                <a:gd name="connsiteX2" fmla="*/ 256032 w 256032"/>
                <a:gd name="connsiteY2" fmla="*/ 576072 h 576072"/>
                <a:gd name="connsiteX3" fmla="*/ 0 w 256032"/>
                <a:gd name="connsiteY3" fmla="*/ 576072 h 576072"/>
                <a:gd name="connsiteX4" fmla="*/ 0 w 256032"/>
                <a:gd name="connsiteY4" fmla="*/ 0 h 576072"/>
                <a:gd name="connsiteX0" fmla="*/ 54864 w 310896"/>
                <a:gd name="connsiteY0" fmla="*/ 0 h 594360"/>
                <a:gd name="connsiteX1" fmla="*/ 310896 w 310896"/>
                <a:gd name="connsiteY1" fmla="*/ 0 h 594360"/>
                <a:gd name="connsiteX2" fmla="*/ 310896 w 310896"/>
                <a:gd name="connsiteY2" fmla="*/ 576072 h 594360"/>
                <a:gd name="connsiteX3" fmla="*/ 0 w 310896"/>
                <a:gd name="connsiteY3" fmla="*/ 594360 h 594360"/>
                <a:gd name="connsiteX4" fmla="*/ 54864 w 310896"/>
                <a:gd name="connsiteY4" fmla="*/ 0 h 59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896" h="594360">
                  <a:moveTo>
                    <a:pt x="54864" y="0"/>
                  </a:moveTo>
                  <a:lnTo>
                    <a:pt x="310896" y="0"/>
                  </a:lnTo>
                  <a:lnTo>
                    <a:pt x="310896" y="576072"/>
                  </a:lnTo>
                  <a:lnTo>
                    <a:pt x="0" y="594360"/>
                  </a:lnTo>
                  <a:lnTo>
                    <a:pt x="54864" y="0"/>
                  </a:lnTo>
                  <a:close/>
                </a:path>
              </a:pathLst>
            </a:cu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777600" y="6350125"/>
            <a:ext cx="2359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Vary pull down cable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3304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322952" y="-178726"/>
            <a:ext cx="8378920" cy="5869497"/>
            <a:chOff x="2322952" y="-178726"/>
            <a:chExt cx="8378920" cy="5869497"/>
          </a:xfrm>
        </p:grpSpPr>
        <p:grpSp>
          <p:nvGrpSpPr>
            <p:cNvPr id="40" name="Group 39"/>
            <p:cNvGrpSpPr/>
            <p:nvPr/>
          </p:nvGrpSpPr>
          <p:grpSpPr>
            <a:xfrm>
              <a:off x="5207286" y="4814517"/>
              <a:ext cx="2020420" cy="876254"/>
              <a:chOff x="5212395" y="5484422"/>
              <a:chExt cx="2020420" cy="876254"/>
            </a:xfrm>
          </p:grpSpPr>
          <p:sp>
            <p:nvSpPr>
              <p:cNvPr id="81" name="Bent Arrow 80"/>
              <p:cNvSpPr/>
              <p:nvPr/>
            </p:nvSpPr>
            <p:spPr>
              <a:xfrm flipH="1" flipV="1">
                <a:off x="6452434" y="5721827"/>
                <a:ext cx="716172" cy="611975"/>
              </a:xfrm>
              <a:prstGeom prst="bentArrow">
                <a:avLst>
                  <a:gd name="adj1" fmla="val 15921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528674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Bent Arrow 79"/>
              <p:cNvSpPr/>
              <p:nvPr/>
            </p:nvSpPr>
            <p:spPr>
              <a:xfrm flipV="1">
                <a:off x="5278342" y="5696889"/>
                <a:ext cx="532200" cy="611975"/>
              </a:xfrm>
              <a:prstGeom prst="bentArrow">
                <a:avLst>
                  <a:gd name="adj1" fmla="val 19034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528674"/>
              </a:solidFill>
              <a:ln>
                <a:solidFill>
                  <a:srgbClr val="1C4C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7" name="Group 76"/>
              <p:cNvGrpSpPr/>
              <p:nvPr/>
            </p:nvGrpSpPr>
            <p:grpSpPr>
              <a:xfrm rot="21373524">
                <a:off x="6987803" y="5498051"/>
                <a:ext cx="245012" cy="301602"/>
                <a:chOff x="5065930" y="5012369"/>
                <a:chExt cx="245012" cy="355109"/>
              </a:xfrm>
            </p:grpSpPr>
            <p:sp>
              <p:nvSpPr>
                <p:cNvPr id="78" name="Can 77"/>
                <p:cNvSpPr/>
                <p:nvPr/>
              </p:nvSpPr>
              <p:spPr>
                <a:xfrm rot="286986">
                  <a:off x="5082923" y="5075503"/>
                  <a:ext cx="209529" cy="291975"/>
                </a:xfrm>
                <a:prstGeom prst="can">
                  <a:avLst>
                    <a:gd name="adj" fmla="val 58563"/>
                  </a:avLst>
                </a:prstGeom>
                <a:solidFill>
                  <a:srgbClr val="2A5A95"/>
                </a:solidFill>
                <a:ln>
                  <a:solidFill>
                    <a:srgbClr val="00286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Can 78"/>
                <p:cNvSpPr/>
                <p:nvPr/>
              </p:nvSpPr>
              <p:spPr>
                <a:xfrm rot="316338">
                  <a:off x="5065930" y="5012369"/>
                  <a:ext cx="245012" cy="299545"/>
                </a:xfrm>
                <a:prstGeom prst="can">
                  <a:avLst>
                    <a:gd name="adj" fmla="val 50435"/>
                  </a:avLst>
                </a:prstGeom>
                <a:solidFill>
                  <a:srgbClr val="2A5A95"/>
                </a:solidFill>
                <a:ln>
                  <a:solidFill>
                    <a:srgbClr val="00286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/>
              <p:cNvGrpSpPr/>
              <p:nvPr/>
            </p:nvGrpSpPr>
            <p:grpSpPr>
              <a:xfrm rot="21373524">
                <a:off x="5212395" y="5484422"/>
                <a:ext cx="245012" cy="301602"/>
                <a:chOff x="5065930" y="5012369"/>
                <a:chExt cx="245012" cy="355109"/>
              </a:xfrm>
            </p:grpSpPr>
            <p:sp>
              <p:nvSpPr>
                <p:cNvPr id="67" name="Can 66"/>
                <p:cNvSpPr/>
                <p:nvPr/>
              </p:nvSpPr>
              <p:spPr>
                <a:xfrm rot="286986">
                  <a:off x="5082923" y="5075503"/>
                  <a:ext cx="209529" cy="291975"/>
                </a:xfrm>
                <a:prstGeom prst="can">
                  <a:avLst>
                    <a:gd name="adj" fmla="val 58563"/>
                  </a:avLst>
                </a:prstGeom>
                <a:solidFill>
                  <a:srgbClr val="2A5A95"/>
                </a:solidFill>
                <a:ln>
                  <a:solidFill>
                    <a:srgbClr val="00286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Can 67"/>
                <p:cNvSpPr/>
                <p:nvPr/>
              </p:nvSpPr>
              <p:spPr>
                <a:xfrm rot="316338">
                  <a:off x="5065930" y="5012369"/>
                  <a:ext cx="245012" cy="299545"/>
                </a:xfrm>
                <a:prstGeom prst="can">
                  <a:avLst>
                    <a:gd name="adj" fmla="val 50435"/>
                  </a:avLst>
                </a:prstGeom>
                <a:solidFill>
                  <a:srgbClr val="2A5A95"/>
                </a:solidFill>
                <a:ln>
                  <a:solidFill>
                    <a:srgbClr val="00286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" name="Can 63"/>
              <p:cNvSpPr/>
              <p:nvPr/>
            </p:nvSpPr>
            <p:spPr>
              <a:xfrm rot="16200000">
                <a:off x="6259811" y="5748289"/>
                <a:ext cx="282120" cy="819184"/>
              </a:xfrm>
              <a:prstGeom prst="can">
                <a:avLst>
                  <a:gd name="adj" fmla="val 46240"/>
                </a:avLst>
              </a:prstGeom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Can 83"/>
              <p:cNvSpPr/>
              <p:nvPr/>
            </p:nvSpPr>
            <p:spPr>
              <a:xfrm rot="16200000" flipV="1">
                <a:off x="5694309" y="5944188"/>
                <a:ext cx="282120" cy="427386"/>
              </a:xfrm>
              <a:prstGeom prst="can">
                <a:avLst>
                  <a:gd name="adj" fmla="val 66497"/>
                </a:avLst>
              </a:prstGeom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Can 64"/>
              <p:cNvSpPr/>
              <p:nvPr/>
            </p:nvSpPr>
            <p:spPr>
              <a:xfrm rot="16200000">
                <a:off x="6037379" y="5666201"/>
                <a:ext cx="368956" cy="998891"/>
              </a:xfrm>
              <a:prstGeom prst="can">
                <a:avLst>
                  <a:gd name="adj" fmla="val 31330"/>
                </a:avLst>
              </a:prstGeom>
              <a:solidFill>
                <a:srgbClr val="71AACD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5735550" y="5983912"/>
                <a:ext cx="138055" cy="352916"/>
              </a:xfrm>
              <a:prstGeom prst="ellipse">
                <a:avLst/>
              </a:prstGeom>
              <a:solidFill>
                <a:srgbClr val="70ABCD"/>
              </a:solidFill>
              <a:ln>
                <a:solidFill>
                  <a:srgbClr val="70ABC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reeform 84"/>
              <p:cNvSpPr/>
              <p:nvPr/>
            </p:nvSpPr>
            <p:spPr>
              <a:xfrm>
                <a:off x="5535360" y="6145869"/>
                <a:ext cx="1543753" cy="214807"/>
              </a:xfrm>
              <a:custGeom>
                <a:avLst/>
                <a:gdLst>
                  <a:gd name="connsiteX0" fmla="*/ 689 w 1543753"/>
                  <a:gd name="connsiteY0" fmla="*/ 71628 h 214807"/>
                  <a:gd name="connsiteX1" fmla="*/ 134039 w 1543753"/>
                  <a:gd name="connsiteY1" fmla="*/ 1778 h 214807"/>
                  <a:gd name="connsiteX2" fmla="*/ 318189 w 1543753"/>
                  <a:gd name="connsiteY2" fmla="*/ 20828 h 214807"/>
                  <a:gd name="connsiteX3" fmla="*/ 1035739 w 1543753"/>
                  <a:gd name="connsiteY3" fmla="*/ 20828 h 214807"/>
                  <a:gd name="connsiteX4" fmla="*/ 1277039 w 1543753"/>
                  <a:gd name="connsiteY4" fmla="*/ 8128 h 214807"/>
                  <a:gd name="connsiteX5" fmla="*/ 1435789 w 1543753"/>
                  <a:gd name="connsiteY5" fmla="*/ 27178 h 214807"/>
                  <a:gd name="connsiteX6" fmla="*/ 1543739 w 1543753"/>
                  <a:gd name="connsiteY6" fmla="*/ 1778 h 214807"/>
                  <a:gd name="connsiteX7" fmla="*/ 1442139 w 1543753"/>
                  <a:gd name="connsiteY7" fmla="*/ 71628 h 214807"/>
                  <a:gd name="connsiteX8" fmla="*/ 1264339 w 1543753"/>
                  <a:gd name="connsiteY8" fmla="*/ 84328 h 214807"/>
                  <a:gd name="connsiteX9" fmla="*/ 1219889 w 1543753"/>
                  <a:gd name="connsiteY9" fmla="*/ 147828 h 214807"/>
                  <a:gd name="connsiteX10" fmla="*/ 1175439 w 1543753"/>
                  <a:gd name="connsiteY10" fmla="*/ 141478 h 214807"/>
                  <a:gd name="connsiteX11" fmla="*/ 1130989 w 1543753"/>
                  <a:gd name="connsiteY11" fmla="*/ 211328 h 214807"/>
                  <a:gd name="connsiteX12" fmla="*/ 1016689 w 1543753"/>
                  <a:gd name="connsiteY12" fmla="*/ 204978 h 214807"/>
                  <a:gd name="connsiteX13" fmla="*/ 534089 w 1543753"/>
                  <a:gd name="connsiteY13" fmla="*/ 211328 h 214807"/>
                  <a:gd name="connsiteX14" fmla="*/ 216589 w 1543753"/>
                  <a:gd name="connsiteY14" fmla="*/ 198628 h 214807"/>
                  <a:gd name="connsiteX15" fmla="*/ 191189 w 1543753"/>
                  <a:gd name="connsiteY15" fmla="*/ 154178 h 214807"/>
                  <a:gd name="connsiteX16" fmla="*/ 140389 w 1543753"/>
                  <a:gd name="connsiteY16" fmla="*/ 154178 h 214807"/>
                  <a:gd name="connsiteX17" fmla="*/ 83239 w 1543753"/>
                  <a:gd name="connsiteY17" fmla="*/ 77978 h 214807"/>
                  <a:gd name="connsiteX18" fmla="*/ 689 w 1543753"/>
                  <a:gd name="connsiteY18" fmla="*/ 71628 h 214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43753" h="214807">
                    <a:moveTo>
                      <a:pt x="689" y="71628"/>
                    </a:moveTo>
                    <a:cubicBezTo>
                      <a:pt x="9156" y="58928"/>
                      <a:pt x="81122" y="10245"/>
                      <a:pt x="134039" y="1778"/>
                    </a:cubicBezTo>
                    <a:cubicBezTo>
                      <a:pt x="186956" y="-6689"/>
                      <a:pt x="167906" y="17653"/>
                      <a:pt x="318189" y="20828"/>
                    </a:cubicBezTo>
                    <a:cubicBezTo>
                      <a:pt x="468472" y="24003"/>
                      <a:pt x="875931" y="22945"/>
                      <a:pt x="1035739" y="20828"/>
                    </a:cubicBezTo>
                    <a:cubicBezTo>
                      <a:pt x="1195547" y="18711"/>
                      <a:pt x="1210364" y="7070"/>
                      <a:pt x="1277039" y="8128"/>
                    </a:cubicBezTo>
                    <a:cubicBezTo>
                      <a:pt x="1343714" y="9186"/>
                      <a:pt x="1391339" y="28236"/>
                      <a:pt x="1435789" y="27178"/>
                    </a:cubicBezTo>
                    <a:cubicBezTo>
                      <a:pt x="1480239" y="26120"/>
                      <a:pt x="1542681" y="-5630"/>
                      <a:pt x="1543739" y="1778"/>
                    </a:cubicBezTo>
                    <a:cubicBezTo>
                      <a:pt x="1544797" y="9186"/>
                      <a:pt x="1488706" y="57870"/>
                      <a:pt x="1442139" y="71628"/>
                    </a:cubicBezTo>
                    <a:cubicBezTo>
                      <a:pt x="1395572" y="85386"/>
                      <a:pt x="1301381" y="71628"/>
                      <a:pt x="1264339" y="84328"/>
                    </a:cubicBezTo>
                    <a:cubicBezTo>
                      <a:pt x="1227297" y="97028"/>
                      <a:pt x="1234706" y="138303"/>
                      <a:pt x="1219889" y="147828"/>
                    </a:cubicBezTo>
                    <a:cubicBezTo>
                      <a:pt x="1205072" y="157353"/>
                      <a:pt x="1190256" y="130895"/>
                      <a:pt x="1175439" y="141478"/>
                    </a:cubicBezTo>
                    <a:cubicBezTo>
                      <a:pt x="1160622" y="152061"/>
                      <a:pt x="1157447" y="200745"/>
                      <a:pt x="1130989" y="211328"/>
                    </a:cubicBezTo>
                    <a:cubicBezTo>
                      <a:pt x="1104531" y="221911"/>
                      <a:pt x="1116172" y="204978"/>
                      <a:pt x="1016689" y="204978"/>
                    </a:cubicBezTo>
                    <a:cubicBezTo>
                      <a:pt x="917206" y="204978"/>
                      <a:pt x="667439" y="212386"/>
                      <a:pt x="534089" y="211328"/>
                    </a:cubicBezTo>
                    <a:cubicBezTo>
                      <a:pt x="400739" y="210270"/>
                      <a:pt x="273739" y="208153"/>
                      <a:pt x="216589" y="198628"/>
                    </a:cubicBezTo>
                    <a:cubicBezTo>
                      <a:pt x="159439" y="189103"/>
                      <a:pt x="203889" y="161586"/>
                      <a:pt x="191189" y="154178"/>
                    </a:cubicBezTo>
                    <a:cubicBezTo>
                      <a:pt x="178489" y="146770"/>
                      <a:pt x="158381" y="166878"/>
                      <a:pt x="140389" y="154178"/>
                    </a:cubicBezTo>
                    <a:cubicBezTo>
                      <a:pt x="122397" y="141478"/>
                      <a:pt x="102289" y="91736"/>
                      <a:pt x="83239" y="77978"/>
                    </a:cubicBezTo>
                    <a:cubicBezTo>
                      <a:pt x="64189" y="64220"/>
                      <a:pt x="-7778" y="84328"/>
                      <a:pt x="689" y="71628"/>
                    </a:cubicBezTo>
                    <a:close/>
                  </a:path>
                </a:pathLst>
              </a:custGeom>
              <a:solidFill>
                <a:schemeClr val="dk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5278342" y="5868247"/>
                <a:ext cx="105307" cy="112921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  <a:alpha val="3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7063299" y="5852456"/>
                <a:ext cx="105307" cy="112921"/>
              </a:xfrm>
              <a:prstGeom prst="rect">
                <a:avLst/>
              </a:prstGeom>
              <a:solidFill>
                <a:schemeClr val="tx1">
                  <a:alpha val="2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Freeform 89"/>
              <p:cNvSpPr/>
              <p:nvPr/>
            </p:nvSpPr>
            <p:spPr>
              <a:xfrm>
                <a:off x="5316423" y="6051408"/>
                <a:ext cx="147385" cy="155985"/>
              </a:xfrm>
              <a:custGeom>
                <a:avLst/>
                <a:gdLst>
                  <a:gd name="connsiteX0" fmla="*/ 75879 w 147385"/>
                  <a:gd name="connsiteY0" fmla="*/ 152 h 155985"/>
                  <a:gd name="connsiteX1" fmla="*/ 131145 w 147385"/>
                  <a:gd name="connsiteY1" fmla="*/ 60442 h 155985"/>
                  <a:gd name="connsiteX2" fmla="*/ 146217 w 147385"/>
                  <a:gd name="connsiteY2" fmla="*/ 65466 h 155985"/>
                  <a:gd name="connsiteX3" fmla="*/ 106024 w 147385"/>
                  <a:gd name="connsiteY3" fmla="*/ 155901 h 155985"/>
                  <a:gd name="connsiteX4" fmla="*/ 516 w 147385"/>
                  <a:gd name="connsiteY4" fmla="*/ 80538 h 155985"/>
                  <a:gd name="connsiteX5" fmla="*/ 75879 w 147385"/>
                  <a:gd name="connsiteY5" fmla="*/ 152 h 155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7385" h="155985">
                    <a:moveTo>
                      <a:pt x="75879" y="152"/>
                    </a:moveTo>
                    <a:cubicBezTo>
                      <a:pt x="97651" y="-3197"/>
                      <a:pt x="119422" y="49556"/>
                      <a:pt x="131145" y="60442"/>
                    </a:cubicBezTo>
                    <a:cubicBezTo>
                      <a:pt x="142868" y="71328"/>
                      <a:pt x="150404" y="49556"/>
                      <a:pt x="146217" y="65466"/>
                    </a:cubicBezTo>
                    <a:cubicBezTo>
                      <a:pt x="142030" y="81376"/>
                      <a:pt x="130307" y="153389"/>
                      <a:pt x="106024" y="155901"/>
                    </a:cubicBezTo>
                    <a:cubicBezTo>
                      <a:pt x="81741" y="158413"/>
                      <a:pt x="7215" y="103984"/>
                      <a:pt x="516" y="80538"/>
                    </a:cubicBezTo>
                    <a:cubicBezTo>
                      <a:pt x="-6183" y="57092"/>
                      <a:pt x="54107" y="3501"/>
                      <a:pt x="75879" y="152"/>
                    </a:cubicBezTo>
                    <a:close/>
                  </a:path>
                </a:pathLst>
              </a:custGeom>
              <a:solidFill>
                <a:schemeClr val="dk1">
                  <a:alpha val="28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Freeform 90"/>
              <p:cNvSpPr/>
              <p:nvPr/>
            </p:nvSpPr>
            <p:spPr>
              <a:xfrm rot="16200000">
                <a:off x="6987267" y="6044031"/>
                <a:ext cx="147385" cy="155985"/>
              </a:xfrm>
              <a:custGeom>
                <a:avLst/>
                <a:gdLst>
                  <a:gd name="connsiteX0" fmla="*/ 75879 w 147385"/>
                  <a:gd name="connsiteY0" fmla="*/ 152 h 155985"/>
                  <a:gd name="connsiteX1" fmla="*/ 131145 w 147385"/>
                  <a:gd name="connsiteY1" fmla="*/ 60442 h 155985"/>
                  <a:gd name="connsiteX2" fmla="*/ 146217 w 147385"/>
                  <a:gd name="connsiteY2" fmla="*/ 65466 h 155985"/>
                  <a:gd name="connsiteX3" fmla="*/ 106024 w 147385"/>
                  <a:gd name="connsiteY3" fmla="*/ 155901 h 155985"/>
                  <a:gd name="connsiteX4" fmla="*/ 516 w 147385"/>
                  <a:gd name="connsiteY4" fmla="*/ 80538 h 155985"/>
                  <a:gd name="connsiteX5" fmla="*/ 75879 w 147385"/>
                  <a:gd name="connsiteY5" fmla="*/ 152 h 155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7385" h="155985">
                    <a:moveTo>
                      <a:pt x="75879" y="152"/>
                    </a:moveTo>
                    <a:cubicBezTo>
                      <a:pt x="97651" y="-3197"/>
                      <a:pt x="119422" y="49556"/>
                      <a:pt x="131145" y="60442"/>
                    </a:cubicBezTo>
                    <a:cubicBezTo>
                      <a:pt x="142868" y="71328"/>
                      <a:pt x="150404" y="49556"/>
                      <a:pt x="146217" y="65466"/>
                    </a:cubicBezTo>
                    <a:cubicBezTo>
                      <a:pt x="142030" y="81376"/>
                      <a:pt x="130307" y="153389"/>
                      <a:pt x="106024" y="155901"/>
                    </a:cubicBezTo>
                    <a:cubicBezTo>
                      <a:pt x="81741" y="158413"/>
                      <a:pt x="7215" y="103984"/>
                      <a:pt x="516" y="80538"/>
                    </a:cubicBezTo>
                    <a:cubicBezTo>
                      <a:pt x="-6183" y="57092"/>
                      <a:pt x="54107" y="3501"/>
                      <a:pt x="75879" y="152"/>
                    </a:cubicBezTo>
                    <a:close/>
                  </a:path>
                </a:pathLst>
              </a:custGeom>
              <a:solidFill>
                <a:schemeClr val="dk1">
                  <a:alpha val="28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5532516" y="6129400"/>
                <a:ext cx="85360" cy="96111"/>
              </a:xfrm>
              <a:prstGeom prst="rect">
                <a:avLst/>
              </a:prstGeom>
              <a:solidFill>
                <a:schemeClr val="dk1">
                  <a:alpha val="21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6814636" y="6131080"/>
                <a:ext cx="85360" cy="96111"/>
              </a:xfrm>
              <a:prstGeom prst="rect">
                <a:avLst/>
              </a:prstGeom>
              <a:solidFill>
                <a:schemeClr val="dk1">
                  <a:alpha val="21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Stored Data 93"/>
              <p:cNvSpPr/>
              <p:nvPr/>
            </p:nvSpPr>
            <p:spPr>
              <a:xfrm>
                <a:off x="5791688" y="6012766"/>
                <a:ext cx="680689" cy="45719"/>
              </a:xfrm>
              <a:prstGeom prst="flowChartOnlineStorag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/>
              <p:cNvGrpSpPr/>
              <p:nvPr/>
            </p:nvGrpSpPr>
            <p:grpSpPr>
              <a:xfrm>
                <a:off x="5858519" y="5981168"/>
                <a:ext cx="733763" cy="363719"/>
                <a:chOff x="5864061" y="5975626"/>
                <a:chExt cx="733763" cy="363719"/>
              </a:xfrm>
            </p:grpSpPr>
            <p:sp>
              <p:nvSpPr>
                <p:cNvPr id="25" name="Stored Data 24"/>
                <p:cNvSpPr/>
                <p:nvPr/>
              </p:nvSpPr>
              <p:spPr>
                <a:xfrm>
                  <a:off x="5864061" y="5975626"/>
                  <a:ext cx="638236" cy="363719"/>
                </a:xfrm>
                <a:prstGeom prst="flowChartOnlineStorage">
                  <a:avLst/>
                </a:prstGeom>
                <a:solidFill>
                  <a:srgbClr val="92D050"/>
                </a:solidFill>
                <a:ln>
                  <a:solidFill>
                    <a:srgbClr val="3B624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Stored Data 159"/>
                <p:cNvSpPr/>
                <p:nvPr/>
              </p:nvSpPr>
              <p:spPr>
                <a:xfrm flipH="1">
                  <a:off x="6089574" y="5975626"/>
                  <a:ext cx="508250" cy="363719"/>
                </a:xfrm>
                <a:prstGeom prst="flowChartOnlineStorage">
                  <a:avLst/>
                </a:prstGeom>
                <a:solidFill>
                  <a:srgbClr val="92D050"/>
                </a:solidFill>
                <a:ln>
                  <a:solidFill>
                    <a:srgbClr val="3B624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37"/>
              <p:cNvSpPr/>
              <p:nvPr/>
            </p:nvSpPr>
            <p:spPr>
              <a:xfrm>
                <a:off x="5983928" y="5991738"/>
                <a:ext cx="461155" cy="349652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Half Frame 38"/>
              <p:cNvSpPr/>
              <p:nvPr/>
            </p:nvSpPr>
            <p:spPr>
              <a:xfrm rot="2809278">
                <a:off x="6089755" y="6091909"/>
                <a:ext cx="258005" cy="267205"/>
              </a:xfrm>
              <a:prstGeom prst="halfFrame">
                <a:avLst>
                  <a:gd name="adj1" fmla="val 24510"/>
                  <a:gd name="adj2" fmla="val 21568"/>
                </a:avLst>
              </a:prstGeom>
              <a:solidFill>
                <a:srgbClr val="E7FD9D"/>
              </a:solidFill>
              <a:ln>
                <a:solidFill>
                  <a:srgbClr val="3B62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2391946" y="1557467"/>
              <a:ext cx="7485537" cy="3273467"/>
            </a:xfrm>
            <a:prstGeom prst="rect">
              <a:avLst/>
            </a:prstGeom>
            <a:solidFill>
              <a:schemeClr val="dk1">
                <a:alpha val="59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4508202" y="-178726"/>
              <a:ext cx="3337565" cy="1807656"/>
              <a:chOff x="4508202" y="-178726"/>
              <a:chExt cx="3337565" cy="1807656"/>
            </a:xfrm>
          </p:grpSpPr>
          <p:grpSp>
            <p:nvGrpSpPr>
              <p:cNvPr id="137" name="Group 136"/>
              <p:cNvGrpSpPr/>
              <p:nvPr/>
            </p:nvGrpSpPr>
            <p:grpSpPr>
              <a:xfrm>
                <a:off x="7362026" y="-94528"/>
                <a:ext cx="356259" cy="1516069"/>
                <a:chOff x="4673570" y="-344668"/>
                <a:chExt cx="356259" cy="1516069"/>
              </a:xfrm>
            </p:grpSpPr>
            <p:grpSp>
              <p:nvGrpSpPr>
                <p:cNvPr id="138" name="Group 137"/>
                <p:cNvGrpSpPr/>
                <p:nvPr/>
              </p:nvGrpSpPr>
              <p:grpSpPr>
                <a:xfrm>
                  <a:off x="4673570" y="417604"/>
                  <a:ext cx="356259" cy="753797"/>
                  <a:chOff x="4591115" y="349970"/>
                  <a:chExt cx="356259" cy="753797"/>
                </a:xfrm>
              </p:grpSpPr>
              <p:sp>
                <p:nvSpPr>
                  <p:cNvPr id="150" name="Terminator 149"/>
                  <p:cNvSpPr/>
                  <p:nvPr/>
                </p:nvSpPr>
                <p:spPr>
                  <a:xfrm>
                    <a:off x="4597797" y="10343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1" name="Terminator 150"/>
                  <p:cNvSpPr/>
                  <p:nvPr/>
                </p:nvSpPr>
                <p:spPr>
                  <a:xfrm>
                    <a:off x="4597797" y="961763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Terminator 151"/>
                  <p:cNvSpPr/>
                  <p:nvPr/>
                </p:nvSpPr>
                <p:spPr>
                  <a:xfrm>
                    <a:off x="4597797" y="88609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Terminator 152"/>
                  <p:cNvSpPr/>
                  <p:nvPr/>
                </p:nvSpPr>
                <p:spPr>
                  <a:xfrm>
                    <a:off x="4597797" y="808624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4" name="Terminator 153"/>
                  <p:cNvSpPr/>
                  <p:nvPr/>
                </p:nvSpPr>
                <p:spPr>
                  <a:xfrm>
                    <a:off x="4597797" y="7344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5" name="Terminator 154"/>
                  <p:cNvSpPr/>
                  <p:nvPr/>
                </p:nvSpPr>
                <p:spPr>
                  <a:xfrm>
                    <a:off x="4591115" y="656447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6" name="Terminator 155"/>
                  <p:cNvSpPr/>
                  <p:nvPr/>
                </p:nvSpPr>
                <p:spPr>
                  <a:xfrm>
                    <a:off x="4598943" y="58176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7" name="Terminator 156"/>
                  <p:cNvSpPr/>
                  <p:nvPr/>
                </p:nvSpPr>
                <p:spPr>
                  <a:xfrm>
                    <a:off x="4604095" y="508472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8" name="Terminator 157"/>
                  <p:cNvSpPr/>
                  <p:nvPr/>
                </p:nvSpPr>
                <p:spPr>
                  <a:xfrm>
                    <a:off x="4605292" y="42993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9" name="Terminator 158"/>
                  <p:cNvSpPr/>
                  <p:nvPr/>
                </p:nvSpPr>
                <p:spPr>
                  <a:xfrm>
                    <a:off x="4600440" y="349970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9" name="Group 138"/>
                <p:cNvGrpSpPr/>
                <p:nvPr/>
              </p:nvGrpSpPr>
              <p:grpSpPr>
                <a:xfrm>
                  <a:off x="4673570" y="-344668"/>
                  <a:ext cx="356259" cy="753797"/>
                  <a:chOff x="4591115" y="349970"/>
                  <a:chExt cx="356259" cy="753797"/>
                </a:xfrm>
              </p:grpSpPr>
              <p:sp>
                <p:nvSpPr>
                  <p:cNvPr id="140" name="Terminator 139"/>
                  <p:cNvSpPr/>
                  <p:nvPr/>
                </p:nvSpPr>
                <p:spPr>
                  <a:xfrm>
                    <a:off x="4597797" y="10343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1" name="Terminator 140"/>
                  <p:cNvSpPr/>
                  <p:nvPr/>
                </p:nvSpPr>
                <p:spPr>
                  <a:xfrm>
                    <a:off x="4597797" y="961763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2" name="Terminator 141"/>
                  <p:cNvSpPr/>
                  <p:nvPr/>
                </p:nvSpPr>
                <p:spPr>
                  <a:xfrm>
                    <a:off x="4597797" y="88609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3" name="Terminator 142"/>
                  <p:cNvSpPr/>
                  <p:nvPr/>
                </p:nvSpPr>
                <p:spPr>
                  <a:xfrm>
                    <a:off x="4597797" y="808624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4" name="Terminator 143"/>
                  <p:cNvSpPr/>
                  <p:nvPr/>
                </p:nvSpPr>
                <p:spPr>
                  <a:xfrm>
                    <a:off x="4597797" y="7344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5" name="Terminator 144"/>
                  <p:cNvSpPr/>
                  <p:nvPr/>
                </p:nvSpPr>
                <p:spPr>
                  <a:xfrm>
                    <a:off x="4591115" y="656447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6" name="Terminator 145"/>
                  <p:cNvSpPr/>
                  <p:nvPr/>
                </p:nvSpPr>
                <p:spPr>
                  <a:xfrm>
                    <a:off x="4598943" y="58176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7" name="Terminator 146"/>
                  <p:cNvSpPr/>
                  <p:nvPr/>
                </p:nvSpPr>
                <p:spPr>
                  <a:xfrm>
                    <a:off x="4604095" y="508472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8" name="Terminator 147"/>
                  <p:cNvSpPr/>
                  <p:nvPr/>
                </p:nvSpPr>
                <p:spPr>
                  <a:xfrm>
                    <a:off x="4605292" y="42993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9" name="Terminator 148"/>
                  <p:cNvSpPr/>
                  <p:nvPr/>
                </p:nvSpPr>
                <p:spPr>
                  <a:xfrm>
                    <a:off x="4600440" y="349970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2" name="Group 11"/>
              <p:cNvGrpSpPr/>
              <p:nvPr/>
            </p:nvGrpSpPr>
            <p:grpSpPr>
              <a:xfrm>
                <a:off x="4635683" y="-178726"/>
                <a:ext cx="356259" cy="1516069"/>
                <a:chOff x="4673570" y="-344668"/>
                <a:chExt cx="356259" cy="1516069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4673570" y="417604"/>
                  <a:ext cx="356259" cy="753797"/>
                  <a:chOff x="4591115" y="349970"/>
                  <a:chExt cx="356259" cy="753797"/>
                </a:xfrm>
              </p:grpSpPr>
              <p:sp>
                <p:nvSpPr>
                  <p:cNvPr id="7" name="Terminator 6"/>
                  <p:cNvSpPr/>
                  <p:nvPr/>
                </p:nvSpPr>
                <p:spPr>
                  <a:xfrm>
                    <a:off x="4597797" y="10343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4" name="Terminator 113"/>
                  <p:cNvSpPr/>
                  <p:nvPr/>
                </p:nvSpPr>
                <p:spPr>
                  <a:xfrm>
                    <a:off x="4597797" y="961763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5" name="Terminator 114"/>
                  <p:cNvSpPr/>
                  <p:nvPr/>
                </p:nvSpPr>
                <p:spPr>
                  <a:xfrm>
                    <a:off x="4597797" y="88609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6" name="Terminator 115"/>
                  <p:cNvSpPr/>
                  <p:nvPr/>
                </p:nvSpPr>
                <p:spPr>
                  <a:xfrm>
                    <a:off x="4597797" y="808624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9" name="Terminator 118"/>
                  <p:cNvSpPr/>
                  <p:nvPr/>
                </p:nvSpPr>
                <p:spPr>
                  <a:xfrm>
                    <a:off x="4597797" y="7344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0" name="Terminator 119"/>
                  <p:cNvSpPr/>
                  <p:nvPr/>
                </p:nvSpPr>
                <p:spPr>
                  <a:xfrm>
                    <a:off x="4591115" y="656447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1" name="Terminator 120"/>
                  <p:cNvSpPr/>
                  <p:nvPr/>
                </p:nvSpPr>
                <p:spPr>
                  <a:xfrm>
                    <a:off x="4598943" y="58176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2" name="Terminator 121"/>
                  <p:cNvSpPr/>
                  <p:nvPr/>
                </p:nvSpPr>
                <p:spPr>
                  <a:xfrm>
                    <a:off x="4604095" y="508472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" name="Terminator 122"/>
                  <p:cNvSpPr/>
                  <p:nvPr/>
                </p:nvSpPr>
                <p:spPr>
                  <a:xfrm>
                    <a:off x="4605292" y="42993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4" name="Terminator 123"/>
                  <p:cNvSpPr/>
                  <p:nvPr/>
                </p:nvSpPr>
                <p:spPr>
                  <a:xfrm>
                    <a:off x="4600440" y="349970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26" name="Group 125"/>
                <p:cNvGrpSpPr/>
                <p:nvPr/>
              </p:nvGrpSpPr>
              <p:grpSpPr>
                <a:xfrm>
                  <a:off x="4673570" y="-344668"/>
                  <a:ext cx="356259" cy="753797"/>
                  <a:chOff x="4591115" y="349970"/>
                  <a:chExt cx="356259" cy="753797"/>
                </a:xfrm>
              </p:grpSpPr>
              <p:sp>
                <p:nvSpPr>
                  <p:cNvPr id="127" name="Terminator 126"/>
                  <p:cNvSpPr/>
                  <p:nvPr/>
                </p:nvSpPr>
                <p:spPr>
                  <a:xfrm>
                    <a:off x="4597797" y="10343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8" name="Terminator 127"/>
                  <p:cNvSpPr/>
                  <p:nvPr/>
                </p:nvSpPr>
                <p:spPr>
                  <a:xfrm>
                    <a:off x="4597797" y="961763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9" name="Terminator 128"/>
                  <p:cNvSpPr/>
                  <p:nvPr/>
                </p:nvSpPr>
                <p:spPr>
                  <a:xfrm>
                    <a:off x="4597797" y="88609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0" name="Terminator 129"/>
                  <p:cNvSpPr/>
                  <p:nvPr/>
                </p:nvSpPr>
                <p:spPr>
                  <a:xfrm>
                    <a:off x="4597797" y="808624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Terminator 130"/>
                  <p:cNvSpPr/>
                  <p:nvPr/>
                </p:nvSpPr>
                <p:spPr>
                  <a:xfrm>
                    <a:off x="4597797" y="734419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Terminator 131"/>
                  <p:cNvSpPr/>
                  <p:nvPr/>
                </p:nvSpPr>
                <p:spPr>
                  <a:xfrm>
                    <a:off x="4591115" y="656447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Terminator 132"/>
                  <p:cNvSpPr/>
                  <p:nvPr/>
                </p:nvSpPr>
                <p:spPr>
                  <a:xfrm>
                    <a:off x="4598943" y="58176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Terminator 133"/>
                  <p:cNvSpPr/>
                  <p:nvPr/>
                </p:nvSpPr>
                <p:spPr>
                  <a:xfrm>
                    <a:off x="4604095" y="508472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5" name="Terminator 134"/>
                  <p:cNvSpPr/>
                  <p:nvPr/>
                </p:nvSpPr>
                <p:spPr>
                  <a:xfrm>
                    <a:off x="4605292" y="429931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6" name="Terminator 135"/>
                  <p:cNvSpPr/>
                  <p:nvPr/>
                </p:nvSpPr>
                <p:spPr>
                  <a:xfrm>
                    <a:off x="4600440" y="349970"/>
                    <a:ext cx="342082" cy="69448"/>
                  </a:xfrm>
                  <a:prstGeom prst="flowChartTerminator">
                    <a:avLst/>
                  </a:prstGeom>
                  <a:solidFill>
                    <a:srgbClr val="528674"/>
                  </a:solidFill>
                  <a:ln>
                    <a:solidFill>
                      <a:srgbClr val="1C4C3B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99" name="Group 98"/>
              <p:cNvGrpSpPr/>
              <p:nvPr/>
            </p:nvGrpSpPr>
            <p:grpSpPr>
              <a:xfrm>
                <a:off x="7234545" y="1219806"/>
                <a:ext cx="611222" cy="409124"/>
                <a:chOff x="10558290" y="3488906"/>
                <a:chExt cx="336676" cy="338868"/>
              </a:xfrm>
            </p:grpSpPr>
            <p:sp>
              <p:nvSpPr>
                <p:cNvPr id="100" name="Can 99"/>
                <p:cNvSpPr/>
                <p:nvPr/>
              </p:nvSpPr>
              <p:spPr>
                <a:xfrm rot="10800000">
                  <a:off x="10607641" y="3488906"/>
                  <a:ext cx="237974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Can 100"/>
                <p:cNvSpPr/>
                <p:nvPr/>
              </p:nvSpPr>
              <p:spPr>
                <a:xfrm rot="10800000">
                  <a:off x="10558290" y="3558408"/>
                  <a:ext cx="336676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" name="Group 4"/>
              <p:cNvGrpSpPr/>
              <p:nvPr/>
            </p:nvGrpSpPr>
            <p:grpSpPr>
              <a:xfrm>
                <a:off x="4508202" y="1193645"/>
                <a:ext cx="611222" cy="409124"/>
                <a:chOff x="10558290" y="3488906"/>
                <a:chExt cx="336676" cy="338868"/>
              </a:xfrm>
            </p:grpSpPr>
            <p:sp>
              <p:nvSpPr>
                <p:cNvPr id="26" name="Can 25"/>
                <p:cNvSpPr/>
                <p:nvPr/>
              </p:nvSpPr>
              <p:spPr>
                <a:xfrm rot="10800000">
                  <a:off x="10607641" y="3488906"/>
                  <a:ext cx="237974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Can 26"/>
                <p:cNvSpPr/>
                <p:nvPr/>
              </p:nvSpPr>
              <p:spPr>
                <a:xfrm rot="10800000">
                  <a:off x="10558290" y="3558408"/>
                  <a:ext cx="336676" cy="269366"/>
                </a:xfrm>
                <a:prstGeom prst="can">
                  <a:avLst>
                    <a:gd name="adj" fmla="val 50000"/>
                  </a:avLst>
                </a:prstGeom>
                <a:solidFill>
                  <a:srgbClr val="3B6243"/>
                </a:solidFill>
                <a:ln>
                  <a:solidFill>
                    <a:srgbClr val="1C4C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" name="Rectangle 8"/>
            <p:cNvSpPr/>
            <p:nvPr/>
          </p:nvSpPr>
          <p:spPr>
            <a:xfrm rot="16200000">
              <a:off x="6148459" y="1666069"/>
              <a:ext cx="152175" cy="6449073"/>
            </a:xfrm>
            <a:prstGeom prst="rect">
              <a:avLst/>
            </a:pr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 rot="16200000" flipH="1">
              <a:off x="6183706" y="-1702408"/>
              <a:ext cx="180592" cy="6482084"/>
            </a:xfrm>
            <a:prstGeom prst="rect">
              <a:avLst/>
            </a:pr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    </a:t>
              </a:r>
              <a:endParaRPr lang="en-US" dirty="0"/>
            </a:p>
          </p:txBody>
        </p:sp>
        <p:sp>
          <p:nvSpPr>
            <p:cNvPr id="8" name="Freeform 7"/>
            <p:cNvSpPr/>
            <p:nvPr/>
          </p:nvSpPr>
          <p:spPr>
            <a:xfrm rot="5400000">
              <a:off x="9076475" y="2916241"/>
              <a:ext cx="2530397" cy="720397"/>
            </a:xfrm>
            <a:custGeom>
              <a:avLst/>
              <a:gdLst>
                <a:gd name="connsiteX0" fmla="*/ 303689 w 2530397"/>
                <a:gd name="connsiteY0" fmla="*/ 858183 h 913179"/>
                <a:gd name="connsiteX1" fmla="*/ 2747 w 2530397"/>
                <a:gd name="connsiteY1" fmla="*/ 383621 h 913179"/>
                <a:gd name="connsiteX2" fmla="*/ 477309 w 2530397"/>
                <a:gd name="connsiteY2" fmla="*/ 94254 h 913179"/>
                <a:gd name="connsiteX3" fmla="*/ 1785248 w 2530397"/>
                <a:gd name="connsiteY3" fmla="*/ 13231 h 913179"/>
                <a:gd name="connsiteX4" fmla="*/ 2502879 w 2530397"/>
                <a:gd name="connsiteY4" fmla="*/ 337322 h 913179"/>
                <a:gd name="connsiteX5" fmla="*/ 2352408 w 2530397"/>
                <a:gd name="connsiteY5" fmla="*/ 823459 h 913179"/>
                <a:gd name="connsiteX6" fmla="*/ 2074615 w 2530397"/>
                <a:gd name="connsiteY6" fmla="*/ 904482 h 913179"/>
                <a:gd name="connsiteX7" fmla="*/ 743527 w 2530397"/>
                <a:gd name="connsiteY7" fmla="*/ 904482 h 913179"/>
                <a:gd name="connsiteX8" fmla="*/ 303689 w 2530397"/>
                <a:gd name="connsiteY8" fmla="*/ 858183 h 91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0397" h="913179">
                  <a:moveTo>
                    <a:pt x="303689" y="858183"/>
                  </a:moveTo>
                  <a:cubicBezTo>
                    <a:pt x="180226" y="771373"/>
                    <a:pt x="-26190" y="510943"/>
                    <a:pt x="2747" y="383621"/>
                  </a:cubicBezTo>
                  <a:cubicBezTo>
                    <a:pt x="31684" y="256299"/>
                    <a:pt x="180225" y="155986"/>
                    <a:pt x="477309" y="94254"/>
                  </a:cubicBezTo>
                  <a:cubicBezTo>
                    <a:pt x="774393" y="32522"/>
                    <a:pt x="1447653" y="-27280"/>
                    <a:pt x="1785248" y="13231"/>
                  </a:cubicBezTo>
                  <a:cubicBezTo>
                    <a:pt x="2122843" y="53742"/>
                    <a:pt x="2408352" y="202284"/>
                    <a:pt x="2502879" y="337322"/>
                  </a:cubicBezTo>
                  <a:cubicBezTo>
                    <a:pt x="2597406" y="472360"/>
                    <a:pt x="2423785" y="728932"/>
                    <a:pt x="2352408" y="823459"/>
                  </a:cubicBezTo>
                  <a:cubicBezTo>
                    <a:pt x="2281031" y="917986"/>
                    <a:pt x="2342762" y="890978"/>
                    <a:pt x="2074615" y="904482"/>
                  </a:cubicBezTo>
                  <a:cubicBezTo>
                    <a:pt x="1806468" y="917986"/>
                    <a:pt x="1038681" y="906411"/>
                    <a:pt x="743527" y="904482"/>
                  </a:cubicBezTo>
                  <a:cubicBezTo>
                    <a:pt x="448373" y="902553"/>
                    <a:pt x="427152" y="944993"/>
                    <a:pt x="303689" y="858183"/>
                  </a:cubicBezTo>
                  <a:close/>
                </a:path>
              </a:pathLst>
            </a:custGeom>
            <a:solidFill>
              <a:srgbClr val="ABC700"/>
            </a:solidFill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 rot="5400000">
              <a:off x="8954048" y="3173203"/>
              <a:ext cx="2775248" cy="595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dist="50800" dir="7620000" sx="1000" sy="1000" algn="ctr" rotWithShape="0">
                      <a:srgbClr val="000000"/>
                    </a:outerShdw>
                  </a:effectLst>
                  <a:latin typeface="Matryoshka" charset="0"/>
                  <a:ea typeface="Matryoshka" charset="0"/>
                  <a:cs typeface="Matryoshka" charset="0"/>
                </a:rPr>
                <a:t>Main Screen</a:t>
              </a:r>
              <a:endParaRPr lang="en-US" sz="32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bg1"/>
                </a:solidFill>
                <a:effectLst>
                  <a:outerShdw dist="50800" dir="7620000" sx="1000" sy="1000" algn="ctr" rotWithShape="0">
                    <a:srgbClr val="000000"/>
                  </a:outerShdw>
                </a:effectLst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72023" y="2994204"/>
              <a:ext cx="3388479" cy="263942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3"/>
            <p:cNvSpPr/>
            <p:nvPr/>
          </p:nvSpPr>
          <p:spPr>
            <a:xfrm rot="16200000">
              <a:off x="2542408" y="4544357"/>
              <a:ext cx="283464" cy="722376"/>
            </a:xfrm>
            <a:custGeom>
              <a:avLst/>
              <a:gdLst>
                <a:gd name="connsiteX0" fmla="*/ 0 w 274320"/>
                <a:gd name="connsiteY0" fmla="*/ 0 h 658368"/>
                <a:gd name="connsiteX1" fmla="*/ 274320 w 274320"/>
                <a:gd name="connsiteY1" fmla="*/ 0 h 658368"/>
                <a:gd name="connsiteX2" fmla="*/ 274320 w 274320"/>
                <a:gd name="connsiteY2" fmla="*/ 658368 h 658368"/>
                <a:gd name="connsiteX3" fmla="*/ 0 w 274320"/>
                <a:gd name="connsiteY3" fmla="*/ 658368 h 658368"/>
                <a:gd name="connsiteX4" fmla="*/ 0 w 274320"/>
                <a:gd name="connsiteY4" fmla="*/ 0 h 658368"/>
                <a:gd name="connsiteX0" fmla="*/ 0 w 283464"/>
                <a:gd name="connsiteY0" fmla="*/ 0 h 722376"/>
                <a:gd name="connsiteX1" fmla="*/ 274320 w 283464"/>
                <a:gd name="connsiteY1" fmla="*/ 0 h 722376"/>
                <a:gd name="connsiteX2" fmla="*/ 283464 w 283464"/>
                <a:gd name="connsiteY2" fmla="*/ 722376 h 722376"/>
                <a:gd name="connsiteX3" fmla="*/ 0 w 283464"/>
                <a:gd name="connsiteY3" fmla="*/ 658368 h 722376"/>
                <a:gd name="connsiteX4" fmla="*/ 0 w 283464"/>
                <a:gd name="connsiteY4" fmla="*/ 0 h 7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464" h="722376">
                  <a:moveTo>
                    <a:pt x="0" y="0"/>
                  </a:moveTo>
                  <a:lnTo>
                    <a:pt x="274320" y="0"/>
                  </a:lnTo>
                  <a:lnTo>
                    <a:pt x="283464" y="722376"/>
                  </a:lnTo>
                  <a:lnTo>
                    <a:pt x="0" y="6583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4"/>
            <p:cNvSpPr/>
            <p:nvPr/>
          </p:nvSpPr>
          <p:spPr>
            <a:xfrm rot="16200000">
              <a:off x="2576419" y="1161537"/>
              <a:ext cx="265176" cy="749808"/>
            </a:xfrm>
            <a:custGeom>
              <a:avLst/>
              <a:gdLst>
                <a:gd name="connsiteX0" fmla="*/ 0 w 265176"/>
                <a:gd name="connsiteY0" fmla="*/ 0 h 713232"/>
                <a:gd name="connsiteX1" fmla="*/ 265176 w 265176"/>
                <a:gd name="connsiteY1" fmla="*/ 0 h 713232"/>
                <a:gd name="connsiteX2" fmla="*/ 265176 w 265176"/>
                <a:gd name="connsiteY2" fmla="*/ 713232 h 713232"/>
                <a:gd name="connsiteX3" fmla="*/ 0 w 265176"/>
                <a:gd name="connsiteY3" fmla="*/ 713232 h 713232"/>
                <a:gd name="connsiteX4" fmla="*/ 0 w 265176"/>
                <a:gd name="connsiteY4" fmla="*/ 0 h 713232"/>
                <a:gd name="connsiteX0" fmla="*/ 0 w 265176"/>
                <a:gd name="connsiteY0" fmla="*/ 0 h 749808"/>
                <a:gd name="connsiteX1" fmla="*/ 265176 w 265176"/>
                <a:gd name="connsiteY1" fmla="*/ 0 h 749808"/>
                <a:gd name="connsiteX2" fmla="*/ 265176 w 265176"/>
                <a:gd name="connsiteY2" fmla="*/ 713232 h 749808"/>
                <a:gd name="connsiteX3" fmla="*/ 0 w 265176"/>
                <a:gd name="connsiteY3" fmla="*/ 749808 h 749808"/>
                <a:gd name="connsiteX4" fmla="*/ 0 w 265176"/>
                <a:gd name="connsiteY4" fmla="*/ 0 h 74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76" h="749808">
                  <a:moveTo>
                    <a:pt x="0" y="0"/>
                  </a:moveTo>
                  <a:lnTo>
                    <a:pt x="265176" y="0"/>
                  </a:lnTo>
                  <a:lnTo>
                    <a:pt x="265176" y="713232"/>
                  </a:lnTo>
                  <a:lnTo>
                    <a:pt x="0" y="7498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 rot="16200000" flipV="1">
              <a:off x="858683" y="3195181"/>
              <a:ext cx="3020804" cy="45719"/>
            </a:xfrm>
            <a:prstGeom prst="roundRect">
              <a:avLst/>
            </a:prstGeom>
            <a:solidFill>
              <a:srgbClr val="8AC6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 rot="16200000">
              <a:off x="8336125" y="3048425"/>
              <a:ext cx="3283972" cy="260004"/>
            </a:xfrm>
            <a:prstGeom prst="rect">
              <a:avLst/>
            </a:pr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9664650" y="1225565"/>
              <a:ext cx="265176" cy="621750"/>
            </a:xfrm>
            <a:prstGeom prst="rect">
              <a:avLst/>
            </a:pr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 rot="16200000" flipV="1">
              <a:off x="8338713" y="3228825"/>
              <a:ext cx="3130359" cy="52817"/>
            </a:xfrm>
            <a:prstGeom prst="roundRect">
              <a:avLst/>
            </a:prstGeom>
            <a:solidFill>
              <a:srgbClr val="8AC6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"/>
            <p:cNvSpPr/>
            <p:nvPr/>
          </p:nvSpPr>
          <p:spPr>
            <a:xfrm rot="16200000">
              <a:off x="9596957" y="4550185"/>
              <a:ext cx="320209" cy="734795"/>
            </a:xfrm>
            <a:custGeom>
              <a:avLst/>
              <a:gdLst>
                <a:gd name="connsiteX0" fmla="*/ 0 w 256032"/>
                <a:gd name="connsiteY0" fmla="*/ 0 h 576072"/>
                <a:gd name="connsiteX1" fmla="*/ 256032 w 256032"/>
                <a:gd name="connsiteY1" fmla="*/ 0 h 576072"/>
                <a:gd name="connsiteX2" fmla="*/ 256032 w 256032"/>
                <a:gd name="connsiteY2" fmla="*/ 576072 h 576072"/>
                <a:gd name="connsiteX3" fmla="*/ 0 w 256032"/>
                <a:gd name="connsiteY3" fmla="*/ 576072 h 576072"/>
                <a:gd name="connsiteX4" fmla="*/ 0 w 256032"/>
                <a:gd name="connsiteY4" fmla="*/ 0 h 576072"/>
                <a:gd name="connsiteX0" fmla="*/ 54864 w 310896"/>
                <a:gd name="connsiteY0" fmla="*/ 0 h 594360"/>
                <a:gd name="connsiteX1" fmla="*/ 310896 w 310896"/>
                <a:gd name="connsiteY1" fmla="*/ 0 h 594360"/>
                <a:gd name="connsiteX2" fmla="*/ 310896 w 310896"/>
                <a:gd name="connsiteY2" fmla="*/ 576072 h 594360"/>
                <a:gd name="connsiteX3" fmla="*/ 0 w 310896"/>
                <a:gd name="connsiteY3" fmla="*/ 594360 h 594360"/>
                <a:gd name="connsiteX4" fmla="*/ 54864 w 310896"/>
                <a:gd name="connsiteY4" fmla="*/ 0 h 59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896" h="594360">
                  <a:moveTo>
                    <a:pt x="54864" y="0"/>
                  </a:moveTo>
                  <a:lnTo>
                    <a:pt x="310896" y="0"/>
                  </a:lnTo>
                  <a:lnTo>
                    <a:pt x="310896" y="576072"/>
                  </a:lnTo>
                  <a:lnTo>
                    <a:pt x="0" y="594360"/>
                  </a:lnTo>
                  <a:lnTo>
                    <a:pt x="54864" y="0"/>
                  </a:lnTo>
                  <a:close/>
                </a:path>
              </a:pathLst>
            </a:custGeom>
            <a:ln w="19050"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777600" y="6350125"/>
            <a:ext cx="2359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Vary pull down cable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687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470472" y="2239151"/>
            <a:ext cx="10591805" cy="2429243"/>
            <a:chOff x="110233" y="4076549"/>
            <a:chExt cx="10591805" cy="2429243"/>
          </a:xfrm>
        </p:grpSpPr>
        <p:sp>
          <p:nvSpPr>
            <p:cNvPr id="3" name="Freeform 2"/>
            <p:cNvSpPr/>
            <p:nvPr/>
          </p:nvSpPr>
          <p:spPr>
            <a:xfrm>
              <a:off x="5470205" y="6154352"/>
              <a:ext cx="4109488" cy="351440"/>
            </a:xfrm>
            <a:custGeom>
              <a:avLst/>
              <a:gdLst>
                <a:gd name="connsiteX0" fmla="*/ 9611 w 4109488"/>
                <a:gd name="connsiteY0" fmla="*/ 127416 h 351440"/>
                <a:gd name="connsiteX1" fmla="*/ 17107 w 4109488"/>
                <a:gd name="connsiteY1" fmla="*/ 217357 h 351440"/>
                <a:gd name="connsiteX2" fmla="*/ 167008 w 4109488"/>
                <a:gd name="connsiteY2" fmla="*/ 299803 h 351440"/>
                <a:gd name="connsiteX3" fmla="*/ 391861 w 4109488"/>
                <a:gd name="connsiteY3" fmla="*/ 344774 h 351440"/>
                <a:gd name="connsiteX4" fmla="*/ 1126379 w 4109488"/>
                <a:gd name="connsiteY4" fmla="*/ 344774 h 351440"/>
                <a:gd name="connsiteX5" fmla="*/ 3397388 w 4109488"/>
                <a:gd name="connsiteY5" fmla="*/ 337279 h 351440"/>
                <a:gd name="connsiteX6" fmla="*/ 3937034 w 4109488"/>
                <a:gd name="connsiteY6" fmla="*/ 337279 h 351440"/>
                <a:gd name="connsiteX7" fmla="*/ 4109421 w 4109488"/>
                <a:gd name="connsiteY7" fmla="*/ 142407 h 351440"/>
                <a:gd name="connsiteX8" fmla="*/ 3959520 w 4109488"/>
                <a:gd name="connsiteY8" fmla="*/ 0 h 3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9488" h="351440">
                  <a:moveTo>
                    <a:pt x="9611" y="127416"/>
                  </a:moveTo>
                  <a:cubicBezTo>
                    <a:pt x="242" y="158021"/>
                    <a:pt x="-9126" y="188626"/>
                    <a:pt x="17107" y="217357"/>
                  </a:cubicBezTo>
                  <a:cubicBezTo>
                    <a:pt x="43340" y="246088"/>
                    <a:pt x="104549" y="278567"/>
                    <a:pt x="167008" y="299803"/>
                  </a:cubicBezTo>
                  <a:cubicBezTo>
                    <a:pt x="229467" y="321039"/>
                    <a:pt x="231966" y="337279"/>
                    <a:pt x="391861" y="344774"/>
                  </a:cubicBezTo>
                  <a:cubicBezTo>
                    <a:pt x="551756" y="352269"/>
                    <a:pt x="1126379" y="344774"/>
                    <a:pt x="1126379" y="344774"/>
                  </a:cubicBezTo>
                  <a:lnTo>
                    <a:pt x="3397388" y="337279"/>
                  </a:lnTo>
                  <a:cubicBezTo>
                    <a:pt x="3865830" y="336030"/>
                    <a:pt x="3818362" y="369758"/>
                    <a:pt x="3937034" y="337279"/>
                  </a:cubicBezTo>
                  <a:cubicBezTo>
                    <a:pt x="4055706" y="304800"/>
                    <a:pt x="4105673" y="198620"/>
                    <a:pt x="4109421" y="142407"/>
                  </a:cubicBezTo>
                  <a:cubicBezTo>
                    <a:pt x="4113169" y="86194"/>
                    <a:pt x="3959520" y="0"/>
                    <a:pt x="3959520" y="0"/>
                  </a:cubicBezTo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 3"/>
            <p:cNvSpPr/>
            <p:nvPr/>
          </p:nvSpPr>
          <p:spPr>
            <a:xfrm>
              <a:off x="5400605" y="5260543"/>
              <a:ext cx="4340827" cy="909381"/>
            </a:xfrm>
            <a:custGeom>
              <a:avLst/>
              <a:gdLst>
                <a:gd name="connsiteX0" fmla="*/ 0 w 4340827"/>
                <a:gd name="connsiteY0" fmla="*/ 424409 h 909381"/>
                <a:gd name="connsiteX1" fmla="*/ 160256 w 4340827"/>
                <a:gd name="connsiteY1" fmla="*/ 612945 h 909381"/>
                <a:gd name="connsiteX2" fmla="*/ 452487 w 4340827"/>
                <a:gd name="connsiteY2" fmla="*/ 782628 h 909381"/>
                <a:gd name="connsiteX3" fmla="*/ 650450 w 4340827"/>
                <a:gd name="connsiteY3" fmla="*/ 839188 h 909381"/>
                <a:gd name="connsiteX4" fmla="*/ 1564850 w 4340827"/>
                <a:gd name="connsiteY4" fmla="*/ 905176 h 909381"/>
                <a:gd name="connsiteX5" fmla="*/ 3714161 w 4340827"/>
                <a:gd name="connsiteY5" fmla="*/ 895749 h 909381"/>
                <a:gd name="connsiteX6" fmla="*/ 3478491 w 4340827"/>
                <a:gd name="connsiteY6" fmla="*/ 839188 h 909381"/>
                <a:gd name="connsiteX7" fmla="*/ 4025246 w 4340827"/>
                <a:gd name="connsiteY7" fmla="*/ 801481 h 909381"/>
                <a:gd name="connsiteX8" fmla="*/ 4308050 w 4340827"/>
                <a:gd name="connsiteY8" fmla="*/ 396129 h 909381"/>
                <a:gd name="connsiteX9" fmla="*/ 4128941 w 4340827"/>
                <a:gd name="connsiteY9" fmla="*/ 203 h 909381"/>
                <a:gd name="connsiteX10" fmla="*/ 2479250 w 4340827"/>
                <a:gd name="connsiteY10" fmla="*/ 339568 h 909381"/>
                <a:gd name="connsiteX11" fmla="*/ 933254 w 4340827"/>
                <a:gd name="connsiteY11" fmla="*/ 169885 h 909381"/>
                <a:gd name="connsiteX12" fmla="*/ 160256 w 4340827"/>
                <a:gd name="connsiteY12" fmla="*/ 292434 h 909381"/>
                <a:gd name="connsiteX13" fmla="*/ 0 w 4340827"/>
                <a:gd name="connsiteY13" fmla="*/ 424409 h 909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0827" h="909381">
                  <a:moveTo>
                    <a:pt x="0" y="424409"/>
                  </a:moveTo>
                  <a:cubicBezTo>
                    <a:pt x="0" y="477827"/>
                    <a:pt x="84842" y="553242"/>
                    <a:pt x="160256" y="612945"/>
                  </a:cubicBezTo>
                  <a:cubicBezTo>
                    <a:pt x="235670" y="672648"/>
                    <a:pt x="370788" y="744921"/>
                    <a:pt x="452487" y="782628"/>
                  </a:cubicBezTo>
                  <a:cubicBezTo>
                    <a:pt x="534186" y="820335"/>
                    <a:pt x="465056" y="818763"/>
                    <a:pt x="650450" y="839188"/>
                  </a:cubicBezTo>
                  <a:cubicBezTo>
                    <a:pt x="835844" y="859613"/>
                    <a:pt x="1054232" y="895749"/>
                    <a:pt x="1564850" y="905176"/>
                  </a:cubicBezTo>
                  <a:cubicBezTo>
                    <a:pt x="2075468" y="914603"/>
                    <a:pt x="3395221" y="906747"/>
                    <a:pt x="3714161" y="895749"/>
                  </a:cubicBezTo>
                  <a:cubicBezTo>
                    <a:pt x="4033101" y="884751"/>
                    <a:pt x="3426644" y="854899"/>
                    <a:pt x="3478491" y="839188"/>
                  </a:cubicBezTo>
                  <a:cubicBezTo>
                    <a:pt x="3530338" y="823477"/>
                    <a:pt x="3886986" y="875324"/>
                    <a:pt x="4025246" y="801481"/>
                  </a:cubicBezTo>
                  <a:cubicBezTo>
                    <a:pt x="4163506" y="727638"/>
                    <a:pt x="4290768" y="529675"/>
                    <a:pt x="4308050" y="396129"/>
                  </a:cubicBezTo>
                  <a:cubicBezTo>
                    <a:pt x="4325332" y="262583"/>
                    <a:pt x="4433741" y="9630"/>
                    <a:pt x="4128941" y="203"/>
                  </a:cubicBezTo>
                  <a:cubicBezTo>
                    <a:pt x="3824141" y="-9224"/>
                    <a:pt x="3011864" y="311288"/>
                    <a:pt x="2479250" y="339568"/>
                  </a:cubicBezTo>
                  <a:cubicBezTo>
                    <a:pt x="1946636" y="367848"/>
                    <a:pt x="1319753" y="177741"/>
                    <a:pt x="933254" y="169885"/>
                  </a:cubicBezTo>
                  <a:cubicBezTo>
                    <a:pt x="546755" y="162029"/>
                    <a:pt x="311085" y="246871"/>
                    <a:pt x="160256" y="292434"/>
                  </a:cubicBezTo>
                  <a:cubicBezTo>
                    <a:pt x="9427" y="337997"/>
                    <a:pt x="0" y="370991"/>
                    <a:pt x="0" y="424409"/>
                  </a:cubicBezTo>
                  <a:close/>
                </a:path>
              </a:pathLst>
            </a:cu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110233" y="4970079"/>
              <a:ext cx="5403309" cy="282366"/>
              <a:chOff x="-1029457" y="4912929"/>
              <a:chExt cx="5403309" cy="282366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-936826" y="4912929"/>
                <a:ext cx="5310678" cy="282366"/>
                <a:chOff x="164640" y="5071658"/>
                <a:chExt cx="5310678" cy="282366"/>
              </a:xfrm>
            </p:grpSpPr>
            <p:sp>
              <p:nvSpPr>
                <p:cNvPr id="60" name="Can 59"/>
                <p:cNvSpPr/>
                <p:nvPr/>
              </p:nvSpPr>
              <p:spPr>
                <a:xfrm rot="5400000">
                  <a:off x="1625044" y="3616264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1" name="Can 60"/>
                <p:cNvSpPr/>
                <p:nvPr/>
              </p:nvSpPr>
              <p:spPr>
                <a:xfrm rot="5400000">
                  <a:off x="2130810" y="3613763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2" name="Can 61"/>
                <p:cNvSpPr/>
                <p:nvPr/>
              </p:nvSpPr>
              <p:spPr>
                <a:xfrm rot="5400000">
                  <a:off x="2670650" y="3614298"/>
                  <a:ext cx="277318" cy="3198125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3" name="Can 62"/>
                <p:cNvSpPr/>
                <p:nvPr/>
              </p:nvSpPr>
              <p:spPr>
                <a:xfrm rot="5400000">
                  <a:off x="3157706" y="3615591"/>
                  <a:ext cx="277318" cy="3198125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4" name="Can 63"/>
                <p:cNvSpPr/>
                <p:nvPr/>
              </p:nvSpPr>
              <p:spPr>
                <a:xfrm rot="5400000">
                  <a:off x="3155656" y="4106410"/>
                  <a:ext cx="277318" cy="221749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5" name="Can 64"/>
                <p:cNvSpPr/>
                <p:nvPr/>
              </p:nvSpPr>
              <p:spPr>
                <a:xfrm rot="5400000">
                  <a:off x="3600204" y="4159491"/>
                  <a:ext cx="277318" cy="2110497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6" name="Can 65"/>
                <p:cNvSpPr/>
                <p:nvPr/>
              </p:nvSpPr>
              <p:spPr>
                <a:xfrm rot="5400000">
                  <a:off x="3672793" y="4581971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7" name="Can 66"/>
                <p:cNvSpPr/>
                <p:nvPr/>
              </p:nvSpPr>
              <p:spPr>
                <a:xfrm rot="5400000">
                  <a:off x="4176418" y="4576923"/>
                  <a:ext cx="277318" cy="1266788"/>
                </a:xfrm>
                <a:prstGeom prst="can">
                  <a:avLst/>
                </a:prstGeom>
                <a:solidFill>
                  <a:srgbClr val="528674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68" name="Can 67"/>
                <p:cNvSpPr/>
                <p:nvPr/>
              </p:nvSpPr>
              <p:spPr>
                <a:xfrm rot="5400000">
                  <a:off x="4703265" y="4576923"/>
                  <a:ext cx="277318" cy="1266788"/>
                </a:xfrm>
                <a:prstGeom prst="can">
                  <a:avLst/>
                </a:prstGeom>
                <a:solidFill>
                  <a:srgbClr val="3B6243"/>
                </a:solidFill>
                <a:ln>
                  <a:solidFill>
                    <a:srgbClr val="0033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</p:grpSp>
          <p:sp>
            <p:nvSpPr>
              <p:cNvPr id="59" name="Rectangle 58"/>
              <p:cNvSpPr/>
              <p:nvPr/>
            </p:nvSpPr>
            <p:spPr>
              <a:xfrm>
                <a:off x="-1029457" y="5077798"/>
                <a:ext cx="5219952" cy="114744"/>
              </a:xfrm>
              <a:prstGeom prst="rect">
                <a:avLst/>
              </a:prstGeom>
              <a:solidFill>
                <a:schemeClr val="dk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651501" y="4790220"/>
              <a:ext cx="1159619" cy="696795"/>
              <a:chOff x="3885794" y="4791617"/>
              <a:chExt cx="1159619" cy="696795"/>
            </a:xfrm>
            <a:solidFill>
              <a:srgbClr val="2A5A95"/>
            </a:solidFill>
          </p:grpSpPr>
          <p:sp>
            <p:nvSpPr>
              <p:cNvPr id="55" name="Can 54"/>
              <p:cNvSpPr/>
              <p:nvPr/>
            </p:nvSpPr>
            <p:spPr>
              <a:xfrm rot="5400000">
                <a:off x="4001363" y="4723943"/>
                <a:ext cx="533155" cy="764293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Can 55"/>
              <p:cNvSpPr/>
              <p:nvPr/>
            </p:nvSpPr>
            <p:spPr>
              <a:xfrm rot="5400000">
                <a:off x="4127845" y="4721001"/>
                <a:ext cx="628942" cy="8164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Can 56"/>
              <p:cNvSpPr/>
              <p:nvPr/>
            </p:nvSpPr>
            <p:spPr>
              <a:xfrm rot="5400000">
                <a:off x="4270490" y="4713490"/>
                <a:ext cx="696795" cy="853050"/>
              </a:xfrm>
              <a:prstGeom prst="can">
                <a:avLst>
                  <a:gd name="adj" fmla="val 70047"/>
                </a:avLst>
              </a:prstGeom>
              <a:grpFill/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/>
            <p:cNvSpPr/>
            <p:nvPr/>
          </p:nvSpPr>
          <p:spPr>
            <a:xfrm rot="247517">
              <a:off x="10128905" y="4523993"/>
              <a:ext cx="502381" cy="207901"/>
            </a:xfrm>
            <a:custGeom>
              <a:avLst/>
              <a:gdLst>
                <a:gd name="connsiteX0" fmla="*/ 41388 w 502381"/>
                <a:gd name="connsiteY0" fmla="*/ 87211 h 235862"/>
                <a:gd name="connsiteX1" fmla="*/ 281231 w 502381"/>
                <a:gd name="connsiteY1" fmla="*/ 94706 h 235862"/>
                <a:gd name="connsiteX2" fmla="*/ 371172 w 502381"/>
                <a:gd name="connsiteY2" fmla="*/ 222122 h 235862"/>
                <a:gd name="connsiteX3" fmla="*/ 491093 w 502381"/>
                <a:gd name="connsiteY3" fmla="*/ 214627 h 235862"/>
                <a:gd name="connsiteX4" fmla="*/ 476103 w 502381"/>
                <a:gd name="connsiteY4" fmla="*/ 64726 h 235862"/>
                <a:gd name="connsiteX5" fmla="*/ 303716 w 502381"/>
                <a:gd name="connsiteY5" fmla="*/ 4765 h 235862"/>
                <a:gd name="connsiteX6" fmla="*/ 26398 w 502381"/>
                <a:gd name="connsiteY6" fmla="*/ 12260 h 235862"/>
                <a:gd name="connsiteX7" fmla="*/ 41388 w 502381"/>
                <a:gd name="connsiteY7" fmla="*/ 87211 h 235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381" h="235862">
                  <a:moveTo>
                    <a:pt x="41388" y="87211"/>
                  </a:moveTo>
                  <a:cubicBezTo>
                    <a:pt x="83860" y="100952"/>
                    <a:pt x="226267" y="72221"/>
                    <a:pt x="281231" y="94706"/>
                  </a:cubicBezTo>
                  <a:cubicBezTo>
                    <a:pt x="336195" y="117191"/>
                    <a:pt x="336195" y="202135"/>
                    <a:pt x="371172" y="222122"/>
                  </a:cubicBezTo>
                  <a:cubicBezTo>
                    <a:pt x="406149" y="242109"/>
                    <a:pt x="473605" y="240860"/>
                    <a:pt x="491093" y="214627"/>
                  </a:cubicBezTo>
                  <a:cubicBezTo>
                    <a:pt x="508581" y="188394"/>
                    <a:pt x="507333" y="99703"/>
                    <a:pt x="476103" y="64726"/>
                  </a:cubicBezTo>
                  <a:cubicBezTo>
                    <a:pt x="444873" y="29749"/>
                    <a:pt x="378667" y="13509"/>
                    <a:pt x="303716" y="4765"/>
                  </a:cubicBezTo>
                  <a:cubicBezTo>
                    <a:pt x="228765" y="-3979"/>
                    <a:pt x="71369" y="-232"/>
                    <a:pt x="26398" y="12260"/>
                  </a:cubicBezTo>
                  <a:cubicBezTo>
                    <a:pt x="-18573" y="24752"/>
                    <a:pt x="-1084" y="73470"/>
                    <a:pt x="41388" y="87211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an 7"/>
            <p:cNvSpPr/>
            <p:nvPr/>
          </p:nvSpPr>
          <p:spPr>
            <a:xfrm rot="11239780">
              <a:off x="10360662" y="4650551"/>
              <a:ext cx="282120" cy="672217"/>
            </a:xfrm>
            <a:prstGeom prst="can">
              <a:avLst>
                <a:gd name="adj" fmla="val 46240"/>
              </a:avLst>
            </a:prstGeom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an 8"/>
            <p:cNvSpPr/>
            <p:nvPr/>
          </p:nvSpPr>
          <p:spPr>
            <a:xfrm rot="11197606">
              <a:off x="10303228" y="4713236"/>
              <a:ext cx="368956" cy="687482"/>
            </a:xfrm>
            <a:prstGeom prst="can">
              <a:avLst>
                <a:gd name="adj" fmla="val 31330"/>
              </a:avLst>
            </a:pr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9821668" y="5331556"/>
              <a:ext cx="658495" cy="188172"/>
            </a:xfrm>
            <a:custGeom>
              <a:avLst/>
              <a:gdLst>
                <a:gd name="connsiteX0" fmla="*/ 558912 w 658495"/>
                <a:gd name="connsiteY0" fmla="*/ 12158 h 188172"/>
                <a:gd name="connsiteX1" fmla="*/ 480189 w 658495"/>
                <a:gd name="connsiteY1" fmla="*/ 96937 h 188172"/>
                <a:gd name="connsiteX2" fmla="*/ 153185 w 658495"/>
                <a:gd name="connsiteY2" fmla="*/ 66659 h 188172"/>
                <a:gd name="connsiteX3" fmla="*/ 98684 w 658495"/>
                <a:gd name="connsiteY3" fmla="*/ 54548 h 188172"/>
                <a:gd name="connsiteX4" fmla="*/ 26017 w 658495"/>
                <a:gd name="connsiteY4" fmla="*/ 72715 h 188172"/>
                <a:gd name="connsiteX5" fmla="*/ 38128 w 658495"/>
                <a:gd name="connsiteY5" fmla="*/ 145382 h 188172"/>
                <a:gd name="connsiteX6" fmla="*/ 455966 w 658495"/>
                <a:gd name="connsiteY6" fmla="*/ 187771 h 188172"/>
                <a:gd name="connsiteX7" fmla="*/ 613413 w 658495"/>
                <a:gd name="connsiteY7" fmla="*/ 121160 h 188172"/>
                <a:gd name="connsiteX8" fmla="*/ 655802 w 658495"/>
                <a:gd name="connsiteY8" fmla="*/ 12158 h 188172"/>
                <a:gd name="connsiteX9" fmla="*/ 558912 w 658495"/>
                <a:gd name="connsiteY9" fmla="*/ 12158 h 18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8495" h="188172">
                  <a:moveTo>
                    <a:pt x="558912" y="12158"/>
                  </a:moveTo>
                  <a:cubicBezTo>
                    <a:pt x="529643" y="26288"/>
                    <a:pt x="547810" y="87853"/>
                    <a:pt x="480189" y="96937"/>
                  </a:cubicBezTo>
                  <a:cubicBezTo>
                    <a:pt x="412568" y="106021"/>
                    <a:pt x="216769" y="73724"/>
                    <a:pt x="153185" y="66659"/>
                  </a:cubicBezTo>
                  <a:cubicBezTo>
                    <a:pt x="89601" y="59594"/>
                    <a:pt x="119879" y="53539"/>
                    <a:pt x="98684" y="54548"/>
                  </a:cubicBezTo>
                  <a:cubicBezTo>
                    <a:pt x="77489" y="55557"/>
                    <a:pt x="36110" y="57576"/>
                    <a:pt x="26017" y="72715"/>
                  </a:cubicBezTo>
                  <a:cubicBezTo>
                    <a:pt x="15924" y="87854"/>
                    <a:pt x="-33530" y="126206"/>
                    <a:pt x="38128" y="145382"/>
                  </a:cubicBezTo>
                  <a:cubicBezTo>
                    <a:pt x="109786" y="164558"/>
                    <a:pt x="360085" y="191808"/>
                    <a:pt x="455966" y="187771"/>
                  </a:cubicBezTo>
                  <a:cubicBezTo>
                    <a:pt x="551847" y="183734"/>
                    <a:pt x="580107" y="150429"/>
                    <a:pt x="613413" y="121160"/>
                  </a:cubicBezTo>
                  <a:cubicBezTo>
                    <a:pt x="646719" y="91891"/>
                    <a:pt x="665895" y="30325"/>
                    <a:pt x="655802" y="12158"/>
                  </a:cubicBezTo>
                  <a:cubicBezTo>
                    <a:pt x="645709" y="-6009"/>
                    <a:pt x="588181" y="-1972"/>
                    <a:pt x="558912" y="12158"/>
                  </a:cubicBezTo>
                  <a:close/>
                </a:path>
              </a:pathLst>
            </a:cu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an 10"/>
            <p:cNvSpPr/>
            <p:nvPr/>
          </p:nvSpPr>
          <p:spPr>
            <a:xfrm rot="17058193">
              <a:off x="9739337" y="5261991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an 11"/>
            <p:cNvSpPr/>
            <p:nvPr/>
          </p:nvSpPr>
          <p:spPr>
            <a:xfrm rot="17087545">
              <a:off x="9663188" y="5247652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an 12"/>
            <p:cNvSpPr/>
            <p:nvPr/>
          </p:nvSpPr>
          <p:spPr>
            <a:xfrm rot="16415523">
              <a:off x="9954142" y="4414755"/>
              <a:ext cx="209529" cy="291975"/>
            </a:xfrm>
            <a:prstGeom prst="can">
              <a:avLst>
                <a:gd name="adj" fmla="val 58563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an 13"/>
            <p:cNvSpPr/>
            <p:nvPr/>
          </p:nvSpPr>
          <p:spPr>
            <a:xfrm rot="16444875">
              <a:off x="9877993" y="4400416"/>
              <a:ext cx="245012" cy="299545"/>
            </a:xfrm>
            <a:prstGeom prst="can">
              <a:avLst>
                <a:gd name="adj" fmla="val 50435"/>
              </a:avLst>
            </a:prstGeom>
            <a:solidFill>
              <a:srgbClr val="2A5A95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4923166" y="4076549"/>
              <a:ext cx="5195064" cy="1730530"/>
              <a:chOff x="3783476" y="4019399"/>
              <a:chExt cx="5195064" cy="1730530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3783476" y="4019399"/>
                <a:ext cx="5195064" cy="1730530"/>
              </a:xfrm>
              <a:custGeom>
                <a:avLst/>
                <a:gdLst>
                  <a:gd name="connsiteX0" fmla="*/ 504185 w 5195064"/>
                  <a:gd name="connsiteY0" fmla="*/ 9160 h 1730530"/>
                  <a:gd name="connsiteX1" fmla="*/ 46985 w 5195064"/>
                  <a:gd name="connsiteY1" fmla="*/ 84111 h 1730530"/>
                  <a:gd name="connsiteX2" fmla="*/ 46985 w 5195064"/>
                  <a:gd name="connsiteY2" fmla="*/ 488846 h 1730530"/>
                  <a:gd name="connsiteX3" fmla="*/ 331798 w 5195064"/>
                  <a:gd name="connsiteY3" fmla="*/ 1440721 h 1730530"/>
                  <a:gd name="connsiteX4" fmla="*/ 639096 w 5195064"/>
                  <a:gd name="connsiteY4" fmla="*/ 1710544 h 1730530"/>
                  <a:gd name="connsiteX5" fmla="*/ 1201227 w 5195064"/>
                  <a:gd name="connsiteY5" fmla="*/ 1710544 h 1730530"/>
                  <a:gd name="connsiteX6" fmla="*/ 2790185 w 5195064"/>
                  <a:gd name="connsiteY6" fmla="*/ 1703049 h 1730530"/>
                  <a:gd name="connsiteX7" fmla="*/ 4229241 w 5195064"/>
                  <a:gd name="connsiteY7" fmla="*/ 1703049 h 1730530"/>
                  <a:gd name="connsiteX8" fmla="*/ 4656460 w 5195064"/>
                  <a:gd name="connsiteY8" fmla="*/ 1695554 h 1730530"/>
                  <a:gd name="connsiteX9" fmla="*/ 4866323 w 5195064"/>
                  <a:gd name="connsiteY9" fmla="*/ 1448216 h 1730530"/>
                  <a:gd name="connsiteX10" fmla="*/ 5181116 w 5195064"/>
                  <a:gd name="connsiteY10" fmla="*/ 361429 h 1730530"/>
                  <a:gd name="connsiteX11" fmla="*/ 5083680 w 5195064"/>
                  <a:gd name="connsiteY11" fmla="*/ 46636 h 1730530"/>
                  <a:gd name="connsiteX12" fmla="*/ 4589005 w 5195064"/>
                  <a:gd name="connsiteY12" fmla="*/ 1665 h 1730530"/>
                  <a:gd name="connsiteX13" fmla="*/ 504185 w 5195064"/>
                  <a:gd name="connsiteY13" fmla="*/ 9160 h 173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95064" h="1730530">
                    <a:moveTo>
                      <a:pt x="504185" y="9160"/>
                    </a:moveTo>
                    <a:cubicBezTo>
                      <a:pt x="313685" y="6661"/>
                      <a:pt x="123185" y="4163"/>
                      <a:pt x="46985" y="84111"/>
                    </a:cubicBezTo>
                    <a:cubicBezTo>
                      <a:pt x="-29215" y="164059"/>
                      <a:pt x="-484" y="262744"/>
                      <a:pt x="46985" y="488846"/>
                    </a:cubicBezTo>
                    <a:cubicBezTo>
                      <a:pt x="94454" y="714948"/>
                      <a:pt x="233113" y="1237105"/>
                      <a:pt x="331798" y="1440721"/>
                    </a:cubicBezTo>
                    <a:cubicBezTo>
                      <a:pt x="430483" y="1644337"/>
                      <a:pt x="494191" y="1665574"/>
                      <a:pt x="639096" y="1710544"/>
                    </a:cubicBezTo>
                    <a:cubicBezTo>
                      <a:pt x="784001" y="1755514"/>
                      <a:pt x="1201227" y="1710544"/>
                      <a:pt x="1201227" y="1710544"/>
                    </a:cubicBezTo>
                    <a:lnTo>
                      <a:pt x="2790185" y="1703049"/>
                    </a:lnTo>
                    <a:lnTo>
                      <a:pt x="4229241" y="1703049"/>
                    </a:lnTo>
                    <a:cubicBezTo>
                      <a:pt x="4540287" y="1701800"/>
                      <a:pt x="4550280" y="1738026"/>
                      <a:pt x="4656460" y="1695554"/>
                    </a:cubicBezTo>
                    <a:cubicBezTo>
                      <a:pt x="4762640" y="1653082"/>
                      <a:pt x="4778880" y="1670570"/>
                      <a:pt x="4866323" y="1448216"/>
                    </a:cubicBezTo>
                    <a:cubicBezTo>
                      <a:pt x="4953766" y="1225862"/>
                      <a:pt x="5144890" y="595026"/>
                      <a:pt x="5181116" y="361429"/>
                    </a:cubicBezTo>
                    <a:cubicBezTo>
                      <a:pt x="5217342" y="127832"/>
                      <a:pt x="5182365" y="106597"/>
                      <a:pt x="5083680" y="46636"/>
                    </a:cubicBezTo>
                    <a:cubicBezTo>
                      <a:pt x="4984995" y="-13325"/>
                      <a:pt x="4589005" y="1665"/>
                      <a:pt x="4589005" y="1665"/>
                    </a:cubicBezTo>
                    <a:lnTo>
                      <a:pt x="504185" y="9160"/>
                    </a:lnTo>
                    <a:close/>
                  </a:path>
                </a:pathLst>
              </a:custGeom>
              <a:solidFill>
                <a:srgbClr val="71AACD"/>
              </a:solidFill>
              <a:ln>
                <a:solidFill>
                  <a:srgbClr val="00286A"/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 51"/>
              <p:cNvSpPr/>
              <p:nvPr/>
            </p:nvSpPr>
            <p:spPr>
              <a:xfrm>
                <a:off x="3865661" y="4083099"/>
                <a:ext cx="5015826" cy="1576894"/>
              </a:xfrm>
              <a:custGeom>
                <a:avLst/>
                <a:gdLst>
                  <a:gd name="connsiteX0" fmla="*/ 272098 w 5015826"/>
                  <a:gd name="connsiteY0" fmla="*/ 12916 h 1576894"/>
                  <a:gd name="connsiteX1" fmla="*/ 54741 w 5015826"/>
                  <a:gd name="connsiteY1" fmla="*/ 80372 h 1576894"/>
                  <a:gd name="connsiteX2" fmla="*/ 2275 w 5015826"/>
                  <a:gd name="connsiteY2" fmla="*/ 275244 h 1576894"/>
                  <a:gd name="connsiteX3" fmla="*/ 107206 w 5015826"/>
                  <a:gd name="connsiteY3" fmla="*/ 664988 h 1576894"/>
                  <a:gd name="connsiteX4" fmla="*/ 317069 w 5015826"/>
                  <a:gd name="connsiteY4" fmla="*/ 1317060 h 1576894"/>
                  <a:gd name="connsiteX5" fmla="*/ 541921 w 5015826"/>
                  <a:gd name="connsiteY5" fmla="*/ 1549408 h 1576894"/>
                  <a:gd name="connsiteX6" fmla="*/ 879200 w 5015826"/>
                  <a:gd name="connsiteY6" fmla="*/ 1571893 h 1576894"/>
                  <a:gd name="connsiteX7" fmla="*/ 2595574 w 5015826"/>
                  <a:gd name="connsiteY7" fmla="*/ 1564398 h 1576894"/>
                  <a:gd name="connsiteX8" fmla="*/ 4296957 w 5015826"/>
                  <a:gd name="connsiteY8" fmla="*/ 1564398 h 1576894"/>
                  <a:gd name="connsiteX9" fmla="*/ 4664216 w 5015826"/>
                  <a:gd name="connsiteY9" fmla="*/ 1392011 h 1576894"/>
                  <a:gd name="connsiteX10" fmla="*/ 4934039 w 5015826"/>
                  <a:gd name="connsiteY10" fmla="*/ 657493 h 1576894"/>
                  <a:gd name="connsiteX11" fmla="*/ 5008990 w 5015826"/>
                  <a:gd name="connsiteY11" fmla="*/ 147828 h 1576894"/>
                  <a:gd name="connsiteX12" fmla="*/ 4791633 w 5015826"/>
                  <a:gd name="connsiteY12" fmla="*/ 12916 h 1576894"/>
                  <a:gd name="connsiteX13" fmla="*/ 4716682 w 5015826"/>
                  <a:gd name="connsiteY13" fmla="*/ 5421 h 1576894"/>
                  <a:gd name="connsiteX14" fmla="*/ 3427528 w 5015826"/>
                  <a:gd name="connsiteY14" fmla="*/ 12916 h 1576894"/>
                  <a:gd name="connsiteX15" fmla="*/ 272098 w 5015826"/>
                  <a:gd name="connsiteY15" fmla="*/ 12916 h 157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15826" h="1576894">
                    <a:moveTo>
                      <a:pt x="272098" y="12916"/>
                    </a:moveTo>
                    <a:cubicBezTo>
                      <a:pt x="185904" y="24783"/>
                      <a:pt x="99711" y="36651"/>
                      <a:pt x="54741" y="80372"/>
                    </a:cubicBezTo>
                    <a:cubicBezTo>
                      <a:pt x="9771" y="124093"/>
                      <a:pt x="-6469" y="177808"/>
                      <a:pt x="2275" y="275244"/>
                    </a:cubicBezTo>
                    <a:cubicBezTo>
                      <a:pt x="11019" y="372680"/>
                      <a:pt x="54740" y="491352"/>
                      <a:pt x="107206" y="664988"/>
                    </a:cubicBezTo>
                    <a:cubicBezTo>
                      <a:pt x="159672" y="838624"/>
                      <a:pt x="244616" y="1169657"/>
                      <a:pt x="317069" y="1317060"/>
                    </a:cubicBezTo>
                    <a:cubicBezTo>
                      <a:pt x="389522" y="1464463"/>
                      <a:pt x="448233" y="1506936"/>
                      <a:pt x="541921" y="1549408"/>
                    </a:cubicBezTo>
                    <a:cubicBezTo>
                      <a:pt x="635610" y="1591880"/>
                      <a:pt x="879200" y="1571893"/>
                      <a:pt x="879200" y="1571893"/>
                    </a:cubicBezTo>
                    <a:lnTo>
                      <a:pt x="2595574" y="1564398"/>
                    </a:lnTo>
                    <a:cubicBezTo>
                      <a:pt x="3165200" y="1563149"/>
                      <a:pt x="3952183" y="1593129"/>
                      <a:pt x="4296957" y="1564398"/>
                    </a:cubicBezTo>
                    <a:cubicBezTo>
                      <a:pt x="4641731" y="1535667"/>
                      <a:pt x="4558036" y="1543162"/>
                      <a:pt x="4664216" y="1392011"/>
                    </a:cubicBezTo>
                    <a:cubicBezTo>
                      <a:pt x="4770396" y="1240860"/>
                      <a:pt x="4876577" y="864857"/>
                      <a:pt x="4934039" y="657493"/>
                    </a:cubicBezTo>
                    <a:cubicBezTo>
                      <a:pt x="4991501" y="450129"/>
                      <a:pt x="5032724" y="255258"/>
                      <a:pt x="5008990" y="147828"/>
                    </a:cubicBezTo>
                    <a:cubicBezTo>
                      <a:pt x="4985256" y="40399"/>
                      <a:pt x="4840351" y="36650"/>
                      <a:pt x="4791633" y="12916"/>
                    </a:cubicBezTo>
                    <a:cubicBezTo>
                      <a:pt x="4742915" y="-10818"/>
                      <a:pt x="4716682" y="5421"/>
                      <a:pt x="4716682" y="5421"/>
                    </a:cubicBezTo>
                    <a:lnTo>
                      <a:pt x="3427528" y="12916"/>
                    </a:lnTo>
                    <a:lnTo>
                      <a:pt x="272098" y="12916"/>
                    </a:lnTo>
                    <a:close/>
                  </a:path>
                </a:pathLst>
              </a:custGeom>
              <a:solidFill>
                <a:srgbClr val="1D3F78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 52"/>
              <p:cNvSpPr/>
              <p:nvPr/>
            </p:nvSpPr>
            <p:spPr>
              <a:xfrm>
                <a:off x="3904670" y="4149047"/>
                <a:ext cx="4979205" cy="1525931"/>
              </a:xfrm>
              <a:custGeom>
                <a:avLst/>
                <a:gdLst>
                  <a:gd name="connsiteX0" fmla="*/ 353011 w 4979205"/>
                  <a:gd name="connsiteY0" fmla="*/ 14424 h 1525931"/>
                  <a:gd name="connsiteX1" fmla="*/ 135653 w 4979205"/>
                  <a:gd name="connsiteY1" fmla="*/ 14424 h 1525931"/>
                  <a:gd name="connsiteX2" fmla="*/ 23227 w 4979205"/>
                  <a:gd name="connsiteY2" fmla="*/ 164325 h 1525931"/>
                  <a:gd name="connsiteX3" fmla="*/ 23227 w 4979205"/>
                  <a:gd name="connsiteY3" fmla="*/ 434148 h 1525931"/>
                  <a:gd name="connsiteX4" fmla="*/ 270565 w 4979205"/>
                  <a:gd name="connsiteY4" fmla="*/ 1236122 h 1525931"/>
                  <a:gd name="connsiteX5" fmla="*/ 555378 w 4979205"/>
                  <a:gd name="connsiteY5" fmla="*/ 1505945 h 1525931"/>
                  <a:gd name="connsiteX6" fmla="*/ 1147489 w 4979205"/>
                  <a:gd name="connsiteY6" fmla="*/ 1505945 h 1525931"/>
                  <a:gd name="connsiteX7" fmla="*/ 3665837 w 4979205"/>
                  <a:gd name="connsiteY7" fmla="*/ 1505945 h 1525931"/>
                  <a:gd name="connsiteX8" fmla="*/ 4265443 w 4979205"/>
                  <a:gd name="connsiteY8" fmla="*/ 1505945 h 1525931"/>
                  <a:gd name="connsiteX9" fmla="*/ 4580237 w 4979205"/>
                  <a:gd name="connsiteY9" fmla="*/ 1423499 h 1525931"/>
                  <a:gd name="connsiteX10" fmla="*/ 4767614 w 4979205"/>
                  <a:gd name="connsiteY10" fmla="*/ 988784 h 1525931"/>
                  <a:gd name="connsiteX11" fmla="*/ 4977476 w 4979205"/>
                  <a:gd name="connsiteY11" fmla="*/ 299237 h 1525931"/>
                  <a:gd name="connsiteX12" fmla="*/ 4842565 w 4979205"/>
                  <a:gd name="connsiteY12" fmla="*/ 36909 h 1525931"/>
                  <a:gd name="connsiteX13" fmla="*/ 4430335 w 4979205"/>
                  <a:gd name="connsiteY13" fmla="*/ 6929 h 1525931"/>
                  <a:gd name="connsiteX14" fmla="*/ 353011 w 4979205"/>
                  <a:gd name="connsiteY14" fmla="*/ 14424 h 1525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979205" h="1525931">
                    <a:moveTo>
                      <a:pt x="353011" y="14424"/>
                    </a:moveTo>
                    <a:cubicBezTo>
                      <a:pt x="271814" y="1932"/>
                      <a:pt x="190617" y="-10560"/>
                      <a:pt x="135653" y="14424"/>
                    </a:cubicBezTo>
                    <a:cubicBezTo>
                      <a:pt x="80689" y="39408"/>
                      <a:pt x="41965" y="94371"/>
                      <a:pt x="23227" y="164325"/>
                    </a:cubicBezTo>
                    <a:cubicBezTo>
                      <a:pt x="4489" y="234279"/>
                      <a:pt x="-17996" y="255515"/>
                      <a:pt x="23227" y="434148"/>
                    </a:cubicBezTo>
                    <a:cubicBezTo>
                      <a:pt x="64450" y="612781"/>
                      <a:pt x="181873" y="1057489"/>
                      <a:pt x="270565" y="1236122"/>
                    </a:cubicBezTo>
                    <a:cubicBezTo>
                      <a:pt x="359257" y="1414755"/>
                      <a:pt x="409224" y="1460975"/>
                      <a:pt x="555378" y="1505945"/>
                    </a:cubicBezTo>
                    <a:cubicBezTo>
                      <a:pt x="701532" y="1550915"/>
                      <a:pt x="1147489" y="1505945"/>
                      <a:pt x="1147489" y="1505945"/>
                    </a:cubicBezTo>
                    <a:lnTo>
                      <a:pt x="3665837" y="1505945"/>
                    </a:lnTo>
                    <a:cubicBezTo>
                      <a:pt x="4185496" y="1505945"/>
                      <a:pt x="4113043" y="1519686"/>
                      <a:pt x="4265443" y="1505945"/>
                    </a:cubicBezTo>
                    <a:cubicBezTo>
                      <a:pt x="4417843" y="1492204"/>
                      <a:pt x="4496542" y="1509692"/>
                      <a:pt x="4580237" y="1423499"/>
                    </a:cubicBezTo>
                    <a:cubicBezTo>
                      <a:pt x="4663932" y="1337306"/>
                      <a:pt x="4701408" y="1176161"/>
                      <a:pt x="4767614" y="988784"/>
                    </a:cubicBezTo>
                    <a:cubicBezTo>
                      <a:pt x="4833820" y="801407"/>
                      <a:pt x="4964984" y="457883"/>
                      <a:pt x="4977476" y="299237"/>
                    </a:cubicBezTo>
                    <a:cubicBezTo>
                      <a:pt x="4989968" y="140591"/>
                      <a:pt x="4933755" y="85627"/>
                      <a:pt x="4842565" y="36909"/>
                    </a:cubicBezTo>
                    <a:cubicBezTo>
                      <a:pt x="4751375" y="-11809"/>
                      <a:pt x="4430335" y="6929"/>
                      <a:pt x="4430335" y="6929"/>
                    </a:cubicBezTo>
                    <a:lnTo>
                      <a:pt x="353011" y="14424"/>
                    </a:lnTo>
                    <a:close/>
                  </a:path>
                </a:pathLst>
              </a:custGeom>
              <a:solidFill>
                <a:srgbClr val="9ED1CB"/>
              </a:solidFill>
              <a:ln>
                <a:solidFill>
                  <a:srgbClr val="0028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53"/>
              <p:cNvSpPr/>
              <p:nvPr/>
            </p:nvSpPr>
            <p:spPr>
              <a:xfrm>
                <a:off x="3908518" y="4132941"/>
                <a:ext cx="4968029" cy="895648"/>
              </a:xfrm>
              <a:custGeom>
                <a:avLst/>
                <a:gdLst>
                  <a:gd name="connsiteX0" fmla="*/ 138945 w 4968029"/>
                  <a:gd name="connsiteY0" fmla="*/ 755060 h 895648"/>
                  <a:gd name="connsiteX1" fmla="*/ 93975 w 4968029"/>
                  <a:gd name="connsiteY1" fmla="*/ 350326 h 895648"/>
                  <a:gd name="connsiteX2" fmla="*/ 236381 w 4968029"/>
                  <a:gd name="connsiteY2" fmla="*/ 147958 h 895648"/>
                  <a:gd name="connsiteX3" fmla="*/ 416263 w 4968029"/>
                  <a:gd name="connsiteY3" fmla="*/ 95493 h 895648"/>
                  <a:gd name="connsiteX4" fmla="*/ 731057 w 4968029"/>
                  <a:gd name="connsiteY4" fmla="*/ 95493 h 895648"/>
                  <a:gd name="connsiteX5" fmla="*/ 3024552 w 4968029"/>
                  <a:gd name="connsiteY5" fmla="*/ 102988 h 895648"/>
                  <a:gd name="connsiteX6" fmla="*/ 4411142 w 4968029"/>
                  <a:gd name="connsiteY6" fmla="*/ 95493 h 895648"/>
                  <a:gd name="connsiteX7" fmla="*/ 4733430 w 4968029"/>
                  <a:gd name="connsiteY7" fmla="*/ 117978 h 895648"/>
                  <a:gd name="connsiteX8" fmla="*/ 4845857 w 4968029"/>
                  <a:gd name="connsiteY8" fmla="*/ 222909 h 895648"/>
                  <a:gd name="connsiteX9" fmla="*/ 4845857 w 4968029"/>
                  <a:gd name="connsiteY9" fmla="*/ 590168 h 895648"/>
                  <a:gd name="connsiteX10" fmla="*/ 4785896 w 4968029"/>
                  <a:gd name="connsiteY10" fmla="*/ 889972 h 895648"/>
                  <a:gd name="connsiteX11" fmla="*/ 4965778 w 4968029"/>
                  <a:gd name="connsiteY11" fmla="*/ 320345 h 895648"/>
                  <a:gd name="connsiteX12" fmla="*/ 4868342 w 4968029"/>
                  <a:gd name="connsiteY12" fmla="*/ 80503 h 895648"/>
                  <a:gd name="connsiteX13" fmla="*/ 4606014 w 4968029"/>
                  <a:gd name="connsiteY13" fmla="*/ 5552 h 895648"/>
                  <a:gd name="connsiteX14" fmla="*/ 4148814 w 4968029"/>
                  <a:gd name="connsiteY14" fmla="*/ 5552 h 895648"/>
                  <a:gd name="connsiteX15" fmla="*/ 1802853 w 4968029"/>
                  <a:gd name="connsiteY15" fmla="*/ 5552 h 895648"/>
                  <a:gd name="connsiteX16" fmla="*/ 386283 w 4968029"/>
                  <a:gd name="connsiteY16" fmla="*/ 5552 h 895648"/>
                  <a:gd name="connsiteX17" fmla="*/ 131450 w 4968029"/>
                  <a:gd name="connsiteY17" fmla="*/ 20542 h 895648"/>
                  <a:gd name="connsiteX18" fmla="*/ 4034 w 4968029"/>
                  <a:gd name="connsiteY18" fmla="*/ 200424 h 895648"/>
                  <a:gd name="connsiteX19" fmla="*/ 41509 w 4968029"/>
                  <a:gd name="connsiteY19" fmla="*/ 545198 h 895648"/>
                  <a:gd name="connsiteX20" fmla="*/ 138945 w 4968029"/>
                  <a:gd name="connsiteY20" fmla="*/ 815021 h 895648"/>
                  <a:gd name="connsiteX21" fmla="*/ 138945 w 4968029"/>
                  <a:gd name="connsiteY21" fmla="*/ 755060 h 89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68029" h="895648">
                    <a:moveTo>
                      <a:pt x="138945" y="755060"/>
                    </a:moveTo>
                    <a:cubicBezTo>
                      <a:pt x="131450" y="677611"/>
                      <a:pt x="77736" y="451510"/>
                      <a:pt x="93975" y="350326"/>
                    </a:cubicBezTo>
                    <a:cubicBezTo>
                      <a:pt x="110214" y="249142"/>
                      <a:pt x="182666" y="190430"/>
                      <a:pt x="236381" y="147958"/>
                    </a:cubicBezTo>
                    <a:cubicBezTo>
                      <a:pt x="290096" y="105486"/>
                      <a:pt x="333817" y="104237"/>
                      <a:pt x="416263" y="95493"/>
                    </a:cubicBezTo>
                    <a:cubicBezTo>
                      <a:pt x="498709" y="86749"/>
                      <a:pt x="731057" y="95493"/>
                      <a:pt x="731057" y="95493"/>
                    </a:cubicBezTo>
                    <a:lnTo>
                      <a:pt x="3024552" y="102988"/>
                    </a:lnTo>
                    <a:lnTo>
                      <a:pt x="4411142" y="95493"/>
                    </a:lnTo>
                    <a:cubicBezTo>
                      <a:pt x="4695955" y="97991"/>
                      <a:pt x="4660978" y="96742"/>
                      <a:pt x="4733430" y="117978"/>
                    </a:cubicBezTo>
                    <a:cubicBezTo>
                      <a:pt x="4805882" y="139214"/>
                      <a:pt x="4827119" y="144211"/>
                      <a:pt x="4845857" y="222909"/>
                    </a:cubicBezTo>
                    <a:cubicBezTo>
                      <a:pt x="4864595" y="301607"/>
                      <a:pt x="4855850" y="478991"/>
                      <a:pt x="4845857" y="590168"/>
                    </a:cubicBezTo>
                    <a:cubicBezTo>
                      <a:pt x="4835864" y="701345"/>
                      <a:pt x="4765909" y="934942"/>
                      <a:pt x="4785896" y="889972"/>
                    </a:cubicBezTo>
                    <a:cubicBezTo>
                      <a:pt x="4805883" y="845002"/>
                      <a:pt x="4952037" y="455257"/>
                      <a:pt x="4965778" y="320345"/>
                    </a:cubicBezTo>
                    <a:cubicBezTo>
                      <a:pt x="4979519" y="185433"/>
                      <a:pt x="4928303" y="132968"/>
                      <a:pt x="4868342" y="80503"/>
                    </a:cubicBezTo>
                    <a:cubicBezTo>
                      <a:pt x="4808381" y="28038"/>
                      <a:pt x="4725935" y="18044"/>
                      <a:pt x="4606014" y="5552"/>
                    </a:cubicBezTo>
                    <a:cubicBezTo>
                      <a:pt x="4486093" y="-6940"/>
                      <a:pt x="4148814" y="5552"/>
                      <a:pt x="4148814" y="5552"/>
                    </a:cubicBezTo>
                    <a:lnTo>
                      <a:pt x="1802853" y="5552"/>
                    </a:lnTo>
                    <a:lnTo>
                      <a:pt x="386283" y="5552"/>
                    </a:lnTo>
                    <a:cubicBezTo>
                      <a:pt x="107716" y="8050"/>
                      <a:pt x="195158" y="-11937"/>
                      <a:pt x="131450" y="20542"/>
                    </a:cubicBezTo>
                    <a:cubicBezTo>
                      <a:pt x="67742" y="53021"/>
                      <a:pt x="19024" y="112981"/>
                      <a:pt x="4034" y="200424"/>
                    </a:cubicBezTo>
                    <a:cubicBezTo>
                      <a:pt x="-10956" y="287867"/>
                      <a:pt x="19024" y="442765"/>
                      <a:pt x="41509" y="545198"/>
                    </a:cubicBezTo>
                    <a:cubicBezTo>
                      <a:pt x="63994" y="647631"/>
                      <a:pt x="123955" y="783791"/>
                      <a:pt x="138945" y="815021"/>
                    </a:cubicBezTo>
                    <a:cubicBezTo>
                      <a:pt x="153935" y="846251"/>
                      <a:pt x="146440" y="832509"/>
                      <a:pt x="138945" y="755060"/>
                    </a:cubicBezTo>
                    <a:close/>
                  </a:path>
                </a:pathLst>
              </a:custGeom>
              <a:solidFill>
                <a:srgbClr val="70949F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Oval 15"/>
            <p:cNvSpPr/>
            <p:nvPr/>
          </p:nvSpPr>
          <p:spPr>
            <a:xfrm>
              <a:off x="8293775" y="4862132"/>
              <a:ext cx="846945" cy="416187"/>
            </a:xfrm>
            <a:prstGeom prst="ellipse">
              <a:avLst/>
            </a:prstGeom>
            <a:solidFill>
              <a:srgbClr val="3B6243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008813" y="4822459"/>
              <a:ext cx="1086787" cy="19167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outerShdw dist="12700" dir="5400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008813" y="5094664"/>
              <a:ext cx="1086787" cy="19167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86A"/>
              </a:solidFill>
            </a:ln>
            <a:effectLst>
              <a:outerShdw dist="127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5424817" y="5907716"/>
              <a:ext cx="4184790" cy="492319"/>
            </a:xfrm>
            <a:custGeom>
              <a:avLst/>
              <a:gdLst>
                <a:gd name="connsiteX0" fmla="*/ 497209 w 4184790"/>
                <a:gd name="connsiteY0" fmla="*/ 6793 h 492319"/>
                <a:gd name="connsiteX1" fmla="*/ 114960 w 4184790"/>
                <a:gd name="connsiteY1" fmla="*/ 14288 h 492319"/>
                <a:gd name="connsiteX2" fmla="*/ 2534 w 4184790"/>
                <a:gd name="connsiteY2" fmla="*/ 134210 h 492319"/>
                <a:gd name="connsiteX3" fmla="*/ 54999 w 4184790"/>
                <a:gd name="connsiteY3" fmla="*/ 426518 h 492319"/>
                <a:gd name="connsiteX4" fmla="*/ 257367 w 4184790"/>
                <a:gd name="connsiteY4" fmla="*/ 486479 h 492319"/>
                <a:gd name="connsiteX5" fmla="*/ 797013 w 4184790"/>
                <a:gd name="connsiteY5" fmla="*/ 486479 h 492319"/>
                <a:gd name="connsiteX6" fmla="*/ 2056186 w 4184790"/>
                <a:gd name="connsiteY6" fmla="*/ 486479 h 492319"/>
                <a:gd name="connsiteX7" fmla="*/ 3150468 w 4184790"/>
                <a:gd name="connsiteY7" fmla="*/ 478984 h 492319"/>
                <a:gd name="connsiteX8" fmla="*/ 3787550 w 4184790"/>
                <a:gd name="connsiteY8" fmla="*/ 486479 h 492319"/>
                <a:gd name="connsiteX9" fmla="*/ 4064868 w 4184790"/>
                <a:gd name="connsiteY9" fmla="*/ 486479 h 492319"/>
                <a:gd name="connsiteX10" fmla="*/ 4162304 w 4184790"/>
                <a:gd name="connsiteY10" fmla="*/ 411528 h 492319"/>
                <a:gd name="connsiteX11" fmla="*/ 4184790 w 4184790"/>
                <a:gd name="connsiteY11" fmla="*/ 231646 h 492319"/>
                <a:gd name="connsiteX12" fmla="*/ 4162304 w 4184790"/>
                <a:gd name="connsiteY12" fmla="*/ 81744 h 492319"/>
                <a:gd name="connsiteX13" fmla="*/ 4124829 w 4184790"/>
                <a:gd name="connsiteY13" fmla="*/ 36774 h 492319"/>
                <a:gd name="connsiteX14" fmla="*/ 4102344 w 4184790"/>
                <a:gd name="connsiteY14" fmla="*/ 29279 h 492319"/>
                <a:gd name="connsiteX15" fmla="*/ 4064868 w 4184790"/>
                <a:gd name="connsiteY15" fmla="*/ 21784 h 492319"/>
                <a:gd name="connsiteX16" fmla="*/ 2468416 w 4184790"/>
                <a:gd name="connsiteY16" fmla="*/ 21784 h 492319"/>
                <a:gd name="connsiteX17" fmla="*/ 497209 w 4184790"/>
                <a:gd name="connsiteY17" fmla="*/ 6793 h 49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84790" h="492319">
                  <a:moveTo>
                    <a:pt x="497209" y="6793"/>
                  </a:moveTo>
                  <a:cubicBezTo>
                    <a:pt x="347307" y="-78"/>
                    <a:pt x="197406" y="-6948"/>
                    <a:pt x="114960" y="14288"/>
                  </a:cubicBezTo>
                  <a:cubicBezTo>
                    <a:pt x="32514" y="35524"/>
                    <a:pt x="12527" y="65505"/>
                    <a:pt x="2534" y="134210"/>
                  </a:cubicBezTo>
                  <a:cubicBezTo>
                    <a:pt x="-7459" y="202915"/>
                    <a:pt x="12527" y="367807"/>
                    <a:pt x="54999" y="426518"/>
                  </a:cubicBezTo>
                  <a:cubicBezTo>
                    <a:pt x="97471" y="485230"/>
                    <a:pt x="133698" y="476485"/>
                    <a:pt x="257367" y="486479"/>
                  </a:cubicBezTo>
                  <a:cubicBezTo>
                    <a:pt x="381036" y="496473"/>
                    <a:pt x="797013" y="486479"/>
                    <a:pt x="797013" y="486479"/>
                  </a:cubicBezTo>
                  <a:lnTo>
                    <a:pt x="2056186" y="486479"/>
                  </a:lnTo>
                  <a:lnTo>
                    <a:pt x="3150468" y="478984"/>
                  </a:lnTo>
                  <a:cubicBezTo>
                    <a:pt x="3439029" y="478984"/>
                    <a:pt x="3787550" y="486479"/>
                    <a:pt x="3787550" y="486479"/>
                  </a:cubicBezTo>
                  <a:cubicBezTo>
                    <a:pt x="3939950" y="487728"/>
                    <a:pt x="4002409" y="498971"/>
                    <a:pt x="4064868" y="486479"/>
                  </a:cubicBezTo>
                  <a:cubicBezTo>
                    <a:pt x="4127327" y="473987"/>
                    <a:pt x="4142317" y="454000"/>
                    <a:pt x="4162304" y="411528"/>
                  </a:cubicBezTo>
                  <a:cubicBezTo>
                    <a:pt x="4182291" y="369056"/>
                    <a:pt x="4184790" y="286610"/>
                    <a:pt x="4184790" y="231646"/>
                  </a:cubicBezTo>
                  <a:cubicBezTo>
                    <a:pt x="4184790" y="176682"/>
                    <a:pt x="4172298" y="114223"/>
                    <a:pt x="4162304" y="81744"/>
                  </a:cubicBezTo>
                  <a:cubicBezTo>
                    <a:pt x="4152311" y="49265"/>
                    <a:pt x="4134822" y="45518"/>
                    <a:pt x="4124829" y="36774"/>
                  </a:cubicBezTo>
                  <a:cubicBezTo>
                    <a:pt x="4114836" y="28030"/>
                    <a:pt x="4112338" y="31777"/>
                    <a:pt x="4102344" y="29279"/>
                  </a:cubicBezTo>
                  <a:cubicBezTo>
                    <a:pt x="4092351" y="26781"/>
                    <a:pt x="4064868" y="21784"/>
                    <a:pt x="4064868" y="21784"/>
                  </a:cubicBezTo>
                  <a:lnTo>
                    <a:pt x="2468416" y="21784"/>
                  </a:lnTo>
                  <a:lnTo>
                    <a:pt x="497209" y="6793"/>
                  </a:lnTo>
                  <a:close/>
                </a:path>
              </a:pathLst>
            </a:custGeom>
            <a:solidFill>
              <a:srgbClr val="71AACD"/>
            </a:solidFill>
            <a:ln>
              <a:solidFill>
                <a:srgbClr val="002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5494306" y="5966975"/>
              <a:ext cx="4070413" cy="337279"/>
            </a:xfrm>
            <a:custGeom>
              <a:avLst/>
              <a:gdLst>
                <a:gd name="connsiteX0" fmla="*/ 180383 w 4070413"/>
                <a:gd name="connsiteY0" fmla="*/ 0 h 337279"/>
                <a:gd name="connsiteX1" fmla="*/ 67956 w 4070413"/>
                <a:gd name="connsiteY1" fmla="*/ 22485 h 337279"/>
                <a:gd name="connsiteX2" fmla="*/ 501 w 4070413"/>
                <a:gd name="connsiteY2" fmla="*/ 127416 h 337279"/>
                <a:gd name="connsiteX3" fmla="*/ 45471 w 4070413"/>
                <a:gd name="connsiteY3" fmla="*/ 314793 h 337279"/>
                <a:gd name="connsiteX4" fmla="*/ 187878 w 4070413"/>
                <a:gd name="connsiteY4" fmla="*/ 329784 h 337279"/>
                <a:gd name="connsiteX5" fmla="*/ 615097 w 4070413"/>
                <a:gd name="connsiteY5" fmla="*/ 329784 h 337279"/>
                <a:gd name="connsiteX6" fmla="*/ 2241530 w 4070413"/>
                <a:gd name="connsiteY6" fmla="*/ 337279 h 337279"/>
                <a:gd name="connsiteX7" fmla="*/ 3688081 w 4070413"/>
                <a:gd name="connsiteY7" fmla="*/ 322288 h 337279"/>
                <a:gd name="connsiteX8" fmla="*/ 4002874 w 4070413"/>
                <a:gd name="connsiteY8" fmla="*/ 314793 h 337279"/>
                <a:gd name="connsiteX9" fmla="*/ 4070330 w 4070413"/>
                <a:gd name="connsiteY9" fmla="*/ 142406 h 337279"/>
                <a:gd name="connsiteX10" fmla="*/ 4010369 w 4070413"/>
                <a:gd name="connsiteY10" fmla="*/ 22485 h 337279"/>
                <a:gd name="connsiteX11" fmla="*/ 3778022 w 4070413"/>
                <a:gd name="connsiteY11" fmla="*/ 14990 h 337279"/>
                <a:gd name="connsiteX12" fmla="*/ 180383 w 4070413"/>
                <a:gd name="connsiteY12" fmla="*/ 0 h 33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0413" h="337279">
                  <a:moveTo>
                    <a:pt x="180383" y="0"/>
                  </a:moveTo>
                  <a:cubicBezTo>
                    <a:pt x="139159" y="624"/>
                    <a:pt x="97936" y="1249"/>
                    <a:pt x="67956" y="22485"/>
                  </a:cubicBezTo>
                  <a:cubicBezTo>
                    <a:pt x="37976" y="43721"/>
                    <a:pt x="4248" y="78698"/>
                    <a:pt x="501" y="127416"/>
                  </a:cubicBezTo>
                  <a:cubicBezTo>
                    <a:pt x="-3247" y="176134"/>
                    <a:pt x="14241" y="281065"/>
                    <a:pt x="45471" y="314793"/>
                  </a:cubicBezTo>
                  <a:cubicBezTo>
                    <a:pt x="76701" y="348521"/>
                    <a:pt x="92940" y="327286"/>
                    <a:pt x="187878" y="329784"/>
                  </a:cubicBezTo>
                  <a:cubicBezTo>
                    <a:pt x="282816" y="332282"/>
                    <a:pt x="615097" y="329784"/>
                    <a:pt x="615097" y="329784"/>
                  </a:cubicBezTo>
                  <a:lnTo>
                    <a:pt x="2241530" y="337279"/>
                  </a:lnTo>
                  <a:lnTo>
                    <a:pt x="3688081" y="322288"/>
                  </a:lnTo>
                  <a:cubicBezTo>
                    <a:pt x="3981638" y="318540"/>
                    <a:pt x="3939166" y="344773"/>
                    <a:pt x="4002874" y="314793"/>
                  </a:cubicBezTo>
                  <a:cubicBezTo>
                    <a:pt x="4066582" y="284813"/>
                    <a:pt x="4069081" y="191124"/>
                    <a:pt x="4070330" y="142406"/>
                  </a:cubicBezTo>
                  <a:cubicBezTo>
                    <a:pt x="4071579" y="93688"/>
                    <a:pt x="4059087" y="43721"/>
                    <a:pt x="4010369" y="22485"/>
                  </a:cubicBezTo>
                  <a:cubicBezTo>
                    <a:pt x="3961651" y="1249"/>
                    <a:pt x="3778022" y="14990"/>
                    <a:pt x="3778022" y="14990"/>
                  </a:cubicBezTo>
                  <a:lnTo>
                    <a:pt x="180383" y="0"/>
                  </a:lnTo>
                  <a:close/>
                </a:path>
              </a:pathLst>
            </a:custGeom>
            <a:solidFill>
              <a:srgbClr val="395083"/>
            </a:solidFill>
            <a:ln>
              <a:noFill/>
            </a:ln>
            <a:effectLst>
              <a:outerShdw dist="50800" dir="5400000" algn="ctr" rotWithShape="0">
                <a:srgbClr val="00286A">
                  <a:alpha val="8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8293774" y="4801698"/>
              <a:ext cx="846945" cy="416187"/>
            </a:xfrm>
            <a:prstGeom prst="ellipse">
              <a:avLst/>
            </a:prstGeom>
            <a:solidFill>
              <a:srgbClr val="528674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52878" y="4798839"/>
              <a:ext cx="1084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i="1" dirty="0" smtClean="0">
                  <a:solidFill>
                    <a:srgbClr val="00286A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Planet Name</a:t>
              </a:r>
              <a:endParaRPr lang="en-US" sz="1000" b="1" i="1" dirty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097441" y="5048178"/>
              <a:ext cx="1084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i="1" smtClean="0">
                  <a:solidFill>
                    <a:srgbClr val="00286A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Password</a:t>
              </a:r>
              <a:endParaRPr lang="en-US" sz="1000" b="1" i="1" dirty="0">
                <a:solidFill>
                  <a:srgbClr val="00286A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314188" y="4816260"/>
              <a:ext cx="882512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00" dirty="0" smtClean="0">
                  <a:ln w="9525" cap="rnd">
                    <a:solidFill>
                      <a:srgbClr val="003300"/>
                    </a:solidFill>
                  </a:ln>
                  <a:solidFill>
                    <a:schemeClr val="bg1"/>
                  </a:solidFill>
                  <a:latin typeface="Matryoshka" charset="0"/>
                  <a:ea typeface="Matryoshka" charset="0"/>
                  <a:cs typeface="Matryoshka" charset="0"/>
                </a:rPr>
                <a:t>LOG IN</a:t>
              </a:r>
              <a:endParaRPr lang="en-US" sz="1900" dirty="0">
                <a:ln w="9525" cap="rnd">
                  <a:solidFill>
                    <a:srgbClr val="003300"/>
                  </a:solidFill>
                </a:ln>
                <a:solidFill>
                  <a:schemeClr val="bg1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943925" y="5413654"/>
              <a:ext cx="1266693" cy="179437"/>
            </a:xfrm>
            <a:prstGeom prst="rect">
              <a:avLst/>
            </a:prstGeom>
            <a:solidFill>
              <a:srgbClr val="B9F4EF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905119" y="5376370"/>
              <a:ext cx="1389267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 smtClean="0">
                  <a:ln w="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MT Condensed Light" charset="0"/>
                  <a:ea typeface="Abadi MT Condensed Light" charset="0"/>
                  <a:cs typeface="Abadi MT Condensed Light" charset="0"/>
                </a:rPr>
                <a:t>BIILD-IT- </a:t>
              </a:r>
              <a:r>
                <a:rPr lang="en-US" sz="1100" b="1" smtClean="0">
                  <a:ln w="0"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MT Condensed Light" charset="0"/>
                  <a:ea typeface="Abadi MT Condensed Light" charset="0"/>
                  <a:cs typeface="Abadi MT Condensed Light" charset="0"/>
                </a:rPr>
                <a:t>YOURSELF LAB</a:t>
              </a:r>
              <a:endParaRPr lang="en-US" sz="1100" b="1" dirty="0">
                <a:ln w="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badi MT Condensed Light" charset="0"/>
                <a:ea typeface="Abadi MT Condensed Light" charset="0"/>
                <a:cs typeface="Abadi MT Condensed Light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350582" y="5935693"/>
              <a:ext cx="2621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Chalkboard" charset="0"/>
                  <a:ea typeface="Chalkboard" charset="0"/>
                  <a:cs typeface="Chalkboard" charset="0"/>
                </a:rPr>
                <a:t>Invention Universe</a:t>
              </a:r>
              <a:endParaRPr lang="en-US" sz="2000" dirty="0">
                <a:solidFill>
                  <a:schemeClr val="bg1"/>
                </a:solidFill>
                <a:latin typeface="Chalkboard" charset="0"/>
                <a:ea typeface="Chalkboard" charset="0"/>
                <a:cs typeface="Chalkboard" charset="0"/>
              </a:endParaRPr>
            </a:p>
          </p:txBody>
        </p:sp>
        <p:sp>
          <p:nvSpPr>
            <p:cNvPr id="28" name="Rectangle 85"/>
            <p:cNvSpPr/>
            <p:nvPr/>
          </p:nvSpPr>
          <p:spPr>
            <a:xfrm>
              <a:off x="5796282" y="4658074"/>
              <a:ext cx="1036505" cy="100310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0830" h="106738">
                  <a:moveTo>
                    <a:pt x="0" y="0"/>
                  </a:moveTo>
                  <a:lnTo>
                    <a:pt x="922047" y="13063"/>
                  </a:lnTo>
                  <a:lnTo>
                    <a:pt x="980830" y="106738"/>
                  </a:lnTo>
                  <a:lnTo>
                    <a:pt x="71846" y="1067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5657538" y="4364512"/>
              <a:ext cx="1135571" cy="337245"/>
              <a:chOff x="4517848" y="4307362"/>
              <a:chExt cx="1135571" cy="337245"/>
            </a:xfrm>
          </p:grpSpPr>
          <p:sp>
            <p:nvSpPr>
              <p:cNvPr id="48" name="Rectangle 10"/>
              <p:cNvSpPr/>
              <p:nvPr/>
            </p:nvSpPr>
            <p:spPr>
              <a:xfrm>
                <a:off x="4517848" y="4307362"/>
                <a:ext cx="1053769" cy="283329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10"/>
              <p:cNvSpPr/>
              <p:nvPr/>
            </p:nvSpPr>
            <p:spPr>
              <a:xfrm>
                <a:off x="5475621" y="4310451"/>
                <a:ext cx="170922" cy="32664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746368"/>
                  <a:gd name="connsiteY0" fmla="*/ 0 h 283329"/>
                  <a:gd name="connsiteX1" fmla="*/ 1655751 w 1746368"/>
                  <a:gd name="connsiteY1" fmla="*/ 1 h 283329"/>
                  <a:gd name="connsiteX2" fmla="*/ 1746368 w 1746368"/>
                  <a:gd name="connsiteY2" fmla="*/ 275091 h 283329"/>
                  <a:gd name="connsiteX3" fmla="*/ 783215 w 1746368"/>
                  <a:gd name="connsiteY3" fmla="*/ 283329 h 283329"/>
                  <a:gd name="connsiteX4" fmla="*/ 0 w 1746368"/>
                  <a:gd name="connsiteY4" fmla="*/ 0 h 283329"/>
                  <a:gd name="connsiteX0" fmla="*/ 0 w 1804085"/>
                  <a:gd name="connsiteY0" fmla="*/ 0 h 297138"/>
                  <a:gd name="connsiteX1" fmla="*/ 1713468 w 1804085"/>
                  <a:gd name="connsiteY1" fmla="*/ 13810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804085"/>
                  <a:gd name="connsiteY0" fmla="*/ 0 h 297138"/>
                  <a:gd name="connsiteX1" fmla="*/ 1078583 w 1804085"/>
                  <a:gd name="connsiteY1" fmla="*/ 62141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746368"/>
                  <a:gd name="connsiteY0" fmla="*/ 0 h 357945"/>
                  <a:gd name="connsiteX1" fmla="*/ 1078583 w 1746368"/>
                  <a:gd name="connsiteY1" fmla="*/ 62141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746368"/>
                  <a:gd name="connsiteY0" fmla="*/ 0 h 357945"/>
                  <a:gd name="connsiteX1" fmla="*/ 774511 w 1746368"/>
                  <a:gd name="connsiteY1" fmla="*/ 56078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543651"/>
                  <a:gd name="connsiteY0" fmla="*/ 0 h 364008"/>
                  <a:gd name="connsiteX1" fmla="*/ 774511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543651"/>
                  <a:gd name="connsiteY0" fmla="*/ 0 h 364008"/>
                  <a:gd name="connsiteX1" fmla="*/ 622476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442297"/>
                  <a:gd name="connsiteY0" fmla="*/ 0 h 345820"/>
                  <a:gd name="connsiteX1" fmla="*/ 622476 w 1442297"/>
                  <a:gd name="connsiteY1" fmla="*/ 56078 h 345820"/>
                  <a:gd name="connsiteX2" fmla="*/ 1442297 w 1442297"/>
                  <a:gd name="connsiteY2" fmla="*/ 345820 h 345820"/>
                  <a:gd name="connsiteX3" fmla="*/ 840932 w 1442297"/>
                  <a:gd name="connsiteY3" fmla="*/ 297138 h 345820"/>
                  <a:gd name="connsiteX4" fmla="*/ 0 w 1442297"/>
                  <a:gd name="connsiteY4" fmla="*/ 0 h 34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2297" h="345820">
                    <a:moveTo>
                      <a:pt x="0" y="0"/>
                    </a:moveTo>
                    <a:lnTo>
                      <a:pt x="622476" y="56078"/>
                    </a:lnTo>
                    <a:lnTo>
                      <a:pt x="1442297" y="345820"/>
                    </a:lnTo>
                    <a:lnTo>
                      <a:pt x="840932" y="2971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50" name="Rectangle 10"/>
              <p:cNvSpPr/>
              <p:nvPr/>
            </p:nvSpPr>
            <p:spPr>
              <a:xfrm>
                <a:off x="4606376" y="4578153"/>
                <a:ext cx="1047043" cy="6645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Rectangle 85"/>
            <p:cNvSpPr/>
            <p:nvPr/>
          </p:nvSpPr>
          <p:spPr>
            <a:xfrm>
              <a:off x="8246502" y="4625187"/>
              <a:ext cx="1085342" cy="101560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22047"/>
                <a:gd name="connsiteY0" fmla="*/ 0 h 106738"/>
                <a:gd name="connsiteX1" fmla="*/ 922047 w 922047"/>
                <a:gd name="connsiteY1" fmla="*/ 13063 h 106738"/>
                <a:gd name="connsiteX2" fmla="*/ 758328 w 922047"/>
                <a:gd name="connsiteY2" fmla="*/ 106738 h 106738"/>
                <a:gd name="connsiteX3" fmla="*/ 71846 w 922047"/>
                <a:gd name="connsiteY3" fmla="*/ 106738 h 106738"/>
                <a:gd name="connsiteX4" fmla="*/ 0 w 922047"/>
                <a:gd name="connsiteY4" fmla="*/ 0 h 106738"/>
                <a:gd name="connsiteX0" fmla="*/ 0 w 823157"/>
                <a:gd name="connsiteY0" fmla="*/ 837 h 107575"/>
                <a:gd name="connsiteX1" fmla="*/ 823157 w 823157"/>
                <a:gd name="connsiteY1" fmla="*/ 0 h 107575"/>
                <a:gd name="connsiteX2" fmla="*/ 758328 w 823157"/>
                <a:gd name="connsiteY2" fmla="*/ 107575 h 107575"/>
                <a:gd name="connsiteX3" fmla="*/ 71846 w 823157"/>
                <a:gd name="connsiteY3" fmla="*/ 107575 h 107575"/>
                <a:gd name="connsiteX4" fmla="*/ 0 w 823157"/>
                <a:gd name="connsiteY4" fmla="*/ 837 h 107575"/>
                <a:gd name="connsiteX0" fmla="*/ 63339 w 751311"/>
                <a:gd name="connsiteY0" fmla="*/ 837 h 107575"/>
                <a:gd name="connsiteX1" fmla="*/ 751311 w 751311"/>
                <a:gd name="connsiteY1" fmla="*/ 0 h 107575"/>
                <a:gd name="connsiteX2" fmla="*/ 686482 w 751311"/>
                <a:gd name="connsiteY2" fmla="*/ 107575 h 107575"/>
                <a:gd name="connsiteX3" fmla="*/ 0 w 751311"/>
                <a:gd name="connsiteY3" fmla="*/ 107575 h 107575"/>
                <a:gd name="connsiteX4" fmla="*/ 63339 w 751311"/>
                <a:gd name="connsiteY4" fmla="*/ 837 h 107575"/>
                <a:gd name="connsiteX0" fmla="*/ 95970 w 751311"/>
                <a:gd name="connsiteY0" fmla="*/ 0 h 122492"/>
                <a:gd name="connsiteX1" fmla="*/ 751311 w 751311"/>
                <a:gd name="connsiteY1" fmla="*/ 14917 h 122492"/>
                <a:gd name="connsiteX2" fmla="*/ 686482 w 751311"/>
                <a:gd name="connsiteY2" fmla="*/ 122492 h 122492"/>
                <a:gd name="connsiteX3" fmla="*/ 0 w 751311"/>
                <a:gd name="connsiteY3" fmla="*/ 122492 h 122492"/>
                <a:gd name="connsiteX4" fmla="*/ 95970 w 751311"/>
                <a:gd name="connsiteY4" fmla="*/ 0 h 122492"/>
                <a:gd name="connsiteX0" fmla="*/ 95970 w 774619"/>
                <a:gd name="connsiteY0" fmla="*/ 0 h 122492"/>
                <a:gd name="connsiteX1" fmla="*/ 774619 w 774619"/>
                <a:gd name="connsiteY1" fmla="*/ 22794 h 122492"/>
                <a:gd name="connsiteX2" fmla="*/ 686482 w 774619"/>
                <a:gd name="connsiteY2" fmla="*/ 122492 h 122492"/>
                <a:gd name="connsiteX3" fmla="*/ 0 w 774619"/>
                <a:gd name="connsiteY3" fmla="*/ 122492 h 122492"/>
                <a:gd name="connsiteX4" fmla="*/ 95970 w 774619"/>
                <a:gd name="connsiteY4" fmla="*/ 0 h 122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4619" h="122492">
                  <a:moveTo>
                    <a:pt x="95970" y="0"/>
                  </a:moveTo>
                  <a:lnTo>
                    <a:pt x="774619" y="22794"/>
                  </a:lnTo>
                  <a:lnTo>
                    <a:pt x="686482" y="122492"/>
                  </a:lnTo>
                  <a:lnTo>
                    <a:pt x="0" y="122492"/>
                  </a:lnTo>
                  <a:lnTo>
                    <a:pt x="95970" y="0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 flipH="1">
              <a:off x="8314188" y="4343616"/>
              <a:ext cx="1140881" cy="328434"/>
              <a:chOff x="4670248" y="4459762"/>
              <a:chExt cx="1135571" cy="337245"/>
            </a:xfrm>
          </p:grpSpPr>
          <p:sp>
            <p:nvSpPr>
              <p:cNvPr id="45" name="Rectangle 10"/>
              <p:cNvSpPr/>
              <p:nvPr/>
            </p:nvSpPr>
            <p:spPr>
              <a:xfrm>
                <a:off x="4670248" y="4459762"/>
                <a:ext cx="1053769" cy="283329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10"/>
              <p:cNvSpPr/>
              <p:nvPr/>
            </p:nvSpPr>
            <p:spPr>
              <a:xfrm>
                <a:off x="5628021" y="4462851"/>
                <a:ext cx="170922" cy="32664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746368"/>
                  <a:gd name="connsiteY0" fmla="*/ 0 h 283329"/>
                  <a:gd name="connsiteX1" fmla="*/ 1655751 w 1746368"/>
                  <a:gd name="connsiteY1" fmla="*/ 1 h 283329"/>
                  <a:gd name="connsiteX2" fmla="*/ 1746368 w 1746368"/>
                  <a:gd name="connsiteY2" fmla="*/ 275091 h 283329"/>
                  <a:gd name="connsiteX3" fmla="*/ 783215 w 1746368"/>
                  <a:gd name="connsiteY3" fmla="*/ 283329 h 283329"/>
                  <a:gd name="connsiteX4" fmla="*/ 0 w 1746368"/>
                  <a:gd name="connsiteY4" fmla="*/ 0 h 283329"/>
                  <a:gd name="connsiteX0" fmla="*/ 0 w 1804085"/>
                  <a:gd name="connsiteY0" fmla="*/ 0 h 297138"/>
                  <a:gd name="connsiteX1" fmla="*/ 1713468 w 1804085"/>
                  <a:gd name="connsiteY1" fmla="*/ 13810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804085"/>
                  <a:gd name="connsiteY0" fmla="*/ 0 h 297138"/>
                  <a:gd name="connsiteX1" fmla="*/ 1078583 w 1804085"/>
                  <a:gd name="connsiteY1" fmla="*/ 62141 h 297138"/>
                  <a:gd name="connsiteX2" fmla="*/ 1804085 w 1804085"/>
                  <a:gd name="connsiteY2" fmla="*/ 288900 h 297138"/>
                  <a:gd name="connsiteX3" fmla="*/ 840932 w 1804085"/>
                  <a:gd name="connsiteY3" fmla="*/ 297138 h 297138"/>
                  <a:gd name="connsiteX4" fmla="*/ 0 w 1804085"/>
                  <a:gd name="connsiteY4" fmla="*/ 0 h 297138"/>
                  <a:gd name="connsiteX0" fmla="*/ 0 w 1746368"/>
                  <a:gd name="connsiteY0" fmla="*/ 0 h 357945"/>
                  <a:gd name="connsiteX1" fmla="*/ 1078583 w 1746368"/>
                  <a:gd name="connsiteY1" fmla="*/ 62141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746368"/>
                  <a:gd name="connsiteY0" fmla="*/ 0 h 357945"/>
                  <a:gd name="connsiteX1" fmla="*/ 774511 w 1746368"/>
                  <a:gd name="connsiteY1" fmla="*/ 56078 h 357945"/>
                  <a:gd name="connsiteX2" fmla="*/ 1746368 w 1746368"/>
                  <a:gd name="connsiteY2" fmla="*/ 357945 h 357945"/>
                  <a:gd name="connsiteX3" fmla="*/ 840932 w 1746368"/>
                  <a:gd name="connsiteY3" fmla="*/ 297138 h 357945"/>
                  <a:gd name="connsiteX4" fmla="*/ 0 w 1746368"/>
                  <a:gd name="connsiteY4" fmla="*/ 0 h 357945"/>
                  <a:gd name="connsiteX0" fmla="*/ 0 w 1543651"/>
                  <a:gd name="connsiteY0" fmla="*/ 0 h 364008"/>
                  <a:gd name="connsiteX1" fmla="*/ 774511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543651"/>
                  <a:gd name="connsiteY0" fmla="*/ 0 h 364008"/>
                  <a:gd name="connsiteX1" fmla="*/ 622476 w 1543651"/>
                  <a:gd name="connsiteY1" fmla="*/ 56078 h 364008"/>
                  <a:gd name="connsiteX2" fmla="*/ 1543651 w 1543651"/>
                  <a:gd name="connsiteY2" fmla="*/ 364008 h 364008"/>
                  <a:gd name="connsiteX3" fmla="*/ 840932 w 1543651"/>
                  <a:gd name="connsiteY3" fmla="*/ 297138 h 364008"/>
                  <a:gd name="connsiteX4" fmla="*/ 0 w 1543651"/>
                  <a:gd name="connsiteY4" fmla="*/ 0 h 364008"/>
                  <a:gd name="connsiteX0" fmla="*/ 0 w 1442297"/>
                  <a:gd name="connsiteY0" fmla="*/ 0 h 345820"/>
                  <a:gd name="connsiteX1" fmla="*/ 622476 w 1442297"/>
                  <a:gd name="connsiteY1" fmla="*/ 56078 h 345820"/>
                  <a:gd name="connsiteX2" fmla="*/ 1442297 w 1442297"/>
                  <a:gd name="connsiteY2" fmla="*/ 345820 h 345820"/>
                  <a:gd name="connsiteX3" fmla="*/ 840932 w 1442297"/>
                  <a:gd name="connsiteY3" fmla="*/ 297138 h 345820"/>
                  <a:gd name="connsiteX4" fmla="*/ 0 w 1442297"/>
                  <a:gd name="connsiteY4" fmla="*/ 0 h 34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2297" h="345820">
                    <a:moveTo>
                      <a:pt x="0" y="0"/>
                    </a:moveTo>
                    <a:lnTo>
                      <a:pt x="622476" y="56078"/>
                    </a:lnTo>
                    <a:lnTo>
                      <a:pt x="1442297" y="345820"/>
                    </a:lnTo>
                    <a:lnTo>
                      <a:pt x="840932" y="2971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  <p:sp>
            <p:nvSpPr>
              <p:cNvPr id="47" name="Rectangle 10"/>
              <p:cNvSpPr/>
              <p:nvPr/>
            </p:nvSpPr>
            <p:spPr>
              <a:xfrm>
                <a:off x="4758776" y="4730553"/>
                <a:ext cx="1047043" cy="66454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769" h="283329">
                    <a:moveTo>
                      <a:pt x="0" y="0"/>
                    </a:moveTo>
                    <a:lnTo>
                      <a:pt x="963152" y="1"/>
                    </a:lnTo>
                    <a:lnTo>
                      <a:pt x="1053769" y="275091"/>
                    </a:lnTo>
                    <a:lnTo>
                      <a:pt x="90616" y="283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85"/>
            <p:cNvSpPr/>
            <p:nvPr/>
          </p:nvSpPr>
          <p:spPr>
            <a:xfrm>
              <a:off x="7114099" y="4655157"/>
              <a:ext cx="909544" cy="108408"/>
            </a:xfrm>
            <a:custGeom>
              <a:avLst/>
              <a:gdLst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0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80830 w 980830"/>
                <a:gd name="connsiteY1" fmla="*/ 0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80830"/>
                <a:gd name="connsiteY0" fmla="*/ 0 h 106738"/>
                <a:gd name="connsiteX1" fmla="*/ 922047 w 980830"/>
                <a:gd name="connsiteY1" fmla="*/ 13063 h 106738"/>
                <a:gd name="connsiteX2" fmla="*/ 980830 w 980830"/>
                <a:gd name="connsiteY2" fmla="*/ 106738 h 106738"/>
                <a:gd name="connsiteX3" fmla="*/ 71846 w 980830"/>
                <a:gd name="connsiteY3" fmla="*/ 106738 h 106738"/>
                <a:gd name="connsiteX4" fmla="*/ 0 w 980830"/>
                <a:gd name="connsiteY4" fmla="*/ 0 h 106738"/>
                <a:gd name="connsiteX0" fmla="*/ 0 w 922047"/>
                <a:gd name="connsiteY0" fmla="*/ 0 h 106738"/>
                <a:gd name="connsiteX1" fmla="*/ 922047 w 922047"/>
                <a:gd name="connsiteY1" fmla="*/ 13063 h 106738"/>
                <a:gd name="connsiteX2" fmla="*/ 758328 w 922047"/>
                <a:gd name="connsiteY2" fmla="*/ 106738 h 106738"/>
                <a:gd name="connsiteX3" fmla="*/ 71846 w 922047"/>
                <a:gd name="connsiteY3" fmla="*/ 106738 h 106738"/>
                <a:gd name="connsiteX4" fmla="*/ 0 w 922047"/>
                <a:gd name="connsiteY4" fmla="*/ 0 h 106738"/>
                <a:gd name="connsiteX0" fmla="*/ 0 w 823157"/>
                <a:gd name="connsiteY0" fmla="*/ 837 h 107575"/>
                <a:gd name="connsiteX1" fmla="*/ 823157 w 823157"/>
                <a:gd name="connsiteY1" fmla="*/ 0 h 107575"/>
                <a:gd name="connsiteX2" fmla="*/ 758328 w 823157"/>
                <a:gd name="connsiteY2" fmla="*/ 107575 h 107575"/>
                <a:gd name="connsiteX3" fmla="*/ 71846 w 823157"/>
                <a:gd name="connsiteY3" fmla="*/ 107575 h 107575"/>
                <a:gd name="connsiteX4" fmla="*/ 0 w 823157"/>
                <a:gd name="connsiteY4" fmla="*/ 837 h 107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3157" h="107575">
                  <a:moveTo>
                    <a:pt x="0" y="837"/>
                  </a:moveTo>
                  <a:lnTo>
                    <a:pt x="823157" y="0"/>
                  </a:lnTo>
                  <a:lnTo>
                    <a:pt x="758328" y="107575"/>
                  </a:lnTo>
                  <a:lnTo>
                    <a:pt x="71846" y="107575"/>
                  </a:lnTo>
                  <a:lnTo>
                    <a:pt x="0" y="837"/>
                  </a:lnTo>
                  <a:close/>
                </a:path>
              </a:pathLst>
            </a:custGeom>
            <a:solidFill>
              <a:srgbClr val="779F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6993813" y="4348632"/>
              <a:ext cx="1119671" cy="357447"/>
              <a:chOff x="5854123" y="4291482"/>
              <a:chExt cx="1119671" cy="357447"/>
            </a:xfrm>
          </p:grpSpPr>
          <p:sp>
            <p:nvSpPr>
              <p:cNvPr id="43" name="Rectangle 10"/>
              <p:cNvSpPr/>
              <p:nvPr/>
            </p:nvSpPr>
            <p:spPr>
              <a:xfrm>
                <a:off x="5854123" y="4291482"/>
                <a:ext cx="1119671" cy="299803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671" h="299803">
                    <a:moveTo>
                      <a:pt x="0" y="16474"/>
                    </a:moveTo>
                    <a:lnTo>
                      <a:pt x="1119671" y="0"/>
                    </a:lnTo>
                    <a:lnTo>
                      <a:pt x="1053769" y="291565"/>
                    </a:lnTo>
                    <a:lnTo>
                      <a:pt x="90616" y="299803"/>
                    </a:lnTo>
                    <a:lnTo>
                      <a:pt x="0" y="16474"/>
                    </a:lnTo>
                    <a:close/>
                  </a:path>
                </a:pathLst>
              </a:custGeom>
              <a:solidFill>
                <a:srgbClr val="E7FD9D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10"/>
              <p:cNvSpPr/>
              <p:nvPr/>
            </p:nvSpPr>
            <p:spPr>
              <a:xfrm>
                <a:off x="5943254" y="4583636"/>
                <a:ext cx="960163" cy="65293"/>
              </a:xfrm>
              <a:custGeom>
                <a:avLst/>
                <a:gdLst>
                  <a:gd name="connsiteX0" fmla="*/ 0 w 1004341"/>
                  <a:gd name="connsiteY0" fmla="*/ 0 h 299804"/>
                  <a:gd name="connsiteX1" fmla="*/ 1004341 w 1004341"/>
                  <a:gd name="connsiteY1" fmla="*/ 0 h 299804"/>
                  <a:gd name="connsiteX2" fmla="*/ 1004341 w 1004341"/>
                  <a:gd name="connsiteY2" fmla="*/ 299804 h 299804"/>
                  <a:gd name="connsiteX3" fmla="*/ 0 w 1004341"/>
                  <a:gd name="connsiteY3" fmla="*/ 299804 h 299804"/>
                  <a:gd name="connsiteX4" fmla="*/ 0 w 1004341"/>
                  <a:gd name="connsiteY4" fmla="*/ 0 h 299804"/>
                  <a:gd name="connsiteX0" fmla="*/ 0 w 1111433"/>
                  <a:gd name="connsiteY0" fmla="*/ 16475 h 299804"/>
                  <a:gd name="connsiteX1" fmla="*/ 1111433 w 1111433"/>
                  <a:gd name="connsiteY1" fmla="*/ 0 h 299804"/>
                  <a:gd name="connsiteX2" fmla="*/ 1111433 w 1111433"/>
                  <a:gd name="connsiteY2" fmla="*/ 299804 h 299804"/>
                  <a:gd name="connsiteX3" fmla="*/ 107092 w 1111433"/>
                  <a:gd name="connsiteY3" fmla="*/ 299804 h 299804"/>
                  <a:gd name="connsiteX4" fmla="*/ 0 w 1111433"/>
                  <a:gd name="connsiteY4" fmla="*/ 16475 h 299804"/>
                  <a:gd name="connsiteX0" fmla="*/ 0 w 1111433"/>
                  <a:gd name="connsiteY0" fmla="*/ 0 h 283329"/>
                  <a:gd name="connsiteX1" fmla="*/ 1020817 w 1111433"/>
                  <a:gd name="connsiteY1" fmla="*/ 16476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111433"/>
                  <a:gd name="connsiteY0" fmla="*/ 8237 h 291566"/>
                  <a:gd name="connsiteX1" fmla="*/ 1020817 w 1111433"/>
                  <a:gd name="connsiteY1" fmla="*/ 0 h 291566"/>
                  <a:gd name="connsiteX2" fmla="*/ 1111433 w 1111433"/>
                  <a:gd name="connsiteY2" fmla="*/ 291566 h 291566"/>
                  <a:gd name="connsiteX3" fmla="*/ 107092 w 1111433"/>
                  <a:gd name="connsiteY3" fmla="*/ 291566 h 291566"/>
                  <a:gd name="connsiteX4" fmla="*/ 0 w 1111433"/>
                  <a:gd name="connsiteY4" fmla="*/ 8237 h 291566"/>
                  <a:gd name="connsiteX0" fmla="*/ 0 w 1111433"/>
                  <a:gd name="connsiteY0" fmla="*/ 0 h 283329"/>
                  <a:gd name="connsiteX1" fmla="*/ 1029055 w 1111433"/>
                  <a:gd name="connsiteY1" fmla="*/ 8239 h 283329"/>
                  <a:gd name="connsiteX2" fmla="*/ 1111433 w 1111433"/>
                  <a:gd name="connsiteY2" fmla="*/ 283329 h 283329"/>
                  <a:gd name="connsiteX3" fmla="*/ 107092 w 1111433"/>
                  <a:gd name="connsiteY3" fmla="*/ 283329 h 283329"/>
                  <a:gd name="connsiteX4" fmla="*/ 0 w 1111433"/>
                  <a:gd name="connsiteY4" fmla="*/ 0 h 283329"/>
                  <a:gd name="connsiteX0" fmla="*/ 0 w 1053769"/>
                  <a:gd name="connsiteY0" fmla="*/ 0 h 283329"/>
                  <a:gd name="connsiteX1" fmla="*/ 1029055 w 1053769"/>
                  <a:gd name="connsiteY1" fmla="*/ 8239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107092 w 1053769"/>
                  <a:gd name="connsiteY3" fmla="*/ 283329 h 283329"/>
                  <a:gd name="connsiteX4" fmla="*/ 0 w 1053769"/>
                  <a:gd name="connsiteY4" fmla="*/ 0 h 283329"/>
                  <a:gd name="connsiteX0" fmla="*/ 0 w 1053769"/>
                  <a:gd name="connsiteY0" fmla="*/ 0 h 283329"/>
                  <a:gd name="connsiteX1" fmla="*/ 963152 w 1053769"/>
                  <a:gd name="connsiteY1" fmla="*/ 1 h 283329"/>
                  <a:gd name="connsiteX2" fmla="*/ 1053769 w 1053769"/>
                  <a:gd name="connsiteY2" fmla="*/ 275091 h 283329"/>
                  <a:gd name="connsiteX3" fmla="*/ 90616 w 1053769"/>
                  <a:gd name="connsiteY3" fmla="*/ 283329 h 283329"/>
                  <a:gd name="connsiteX4" fmla="*/ 0 w 1053769"/>
                  <a:gd name="connsiteY4" fmla="*/ 0 h 283329"/>
                  <a:gd name="connsiteX0" fmla="*/ 0 w 1144384"/>
                  <a:gd name="connsiteY0" fmla="*/ 0 h 283329"/>
                  <a:gd name="connsiteX1" fmla="*/ 1144384 w 1144384"/>
                  <a:gd name="connsiteY1" fmla="*/ 1 h 283329"/>
                  <a:gd name="connsiteX2" fmla="*/ 1053769 w 1144384"/>
                  <a:gd name="connsiteY2" fmla="*/ 275091 h 283329"/>
                  <a:gd name="connsiteX3" fmla="*/ 90616 w 1144384"/>
                  <a:gd name="connsiteY3" fmla="*/ 283329 h 283329"/>
                  <a:gd name="connsiteX4" fmla="*/ 0 w 1144384"/>
                  <a:gd name="connsiteY4" fmla="*/ 0 h 283329"/>
                  <a:gd name="connsiteX0" fmla="*/ 0 w 1119671"/>
                  <a:gd name="connsiteY0" fmla="*/ 0 h 283329"/>
                  <a:gd name="connsiteX1" fmla="*/ 1119671 w 1119671"/>
                  <a:gd name="connsiteY1" fmla="*/ 8239 h 283329"/>
                  <a:gd name="connsiteX2" fmla="*/ 1053769 w 1119671"/>
                  <a:gd name="connsiteY2" fmla="*/ 275091 h 283329"/>
                  <a:gd name="connsiteX3" fmla="*/ 90616 w 1119671"/>
                  <a:gd name="connsiteY3" fmla="*/ 283329 h 283329"/>
                  <a:gd name="connsiteX4" fmla="*/ 0 w 1119671"/>
                  <a:gd name="connsiteY4" fmla="*/ 0 h 283329"/>
                  <a:gd name="connsiteX0" fmla="*/ 0 w 1119671"/>
                  <a:gd name="connsiteY0" fmla="*/ 16474 h 299803"/>
                  <a:gd name="connsiteX1" fmla="*/ 1119671 w 1119671"/>
                  <a:gd name="connsiteY1" fmla="*/ 0 h 299803"/>
                  <a:gd name="connsiteX2" fmla="*/ 1053769 w 1119671"/>
                  <a:gd name="connsiteY2" fmla="*/ 291565 h 299803"/>
                  <a:gd name="connsiteX3" fmla="*/ 90616 w 1119671"/>
                  <a:gd name="connsiteY3" fmla="*/ 299803 h 299803"/>
                  <a:gd name="connsiteX4" fmla="*/ 0 w 1119671"/>
                  <a:gd name="connsiteY4" fmla="*/ 16474 h 2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671" h="299803">
                    <a:moveTo>
                      <a:pt x="0" y="16474"/>
                    </a:moveTo>
                    <a:lnTo>
                      <a:pt x="1119671" y="0"/>
                    </a:lnTo>
                    <a:lnTo>
                      <a:pt x="1053769" y="291565"/>
                    </a:lnTo>
                    <a:lnTo>
                      <a:pt x="90616" y="299803"/>
                    </a:lnTo>
                    <a:lnTo>
                      <a:pt x="0" y="16474"/>
                    </a:lnTo>
                    <a:close/>
                  </a:path>
                </a:pathLst>
              </a:custGeom>
              <a:solidFill>
                <a:srgbClr val="92D050"/>
              </a:solidFill>
              <a:ln w="12700">
                <a:solidFill>
                  <a:schemeClr val="accent6">
                    <a:lumMod val="75000"/>
                  </a:schemeClr>
                </a:solidFill>
              </a:ln>
              <a:effectLst>
                <a:outerShdw sx="1000" sy="1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/>
            <p:cNvSpPr txBox="1"/>
            <p:nvPr/>
          </p:nvSpPr>
          <p:spPr>
            <a:xfrm>
              <a:off x="5693506" y="4342832"/>
              <a:ext cx="94631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SIGN UP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014341" y="4339473"/>
              <a:ext cx="1175342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TEST RIDE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457975" y="4320870"/>
              <a:ext cx="94631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b="1" i="1" dirty="0" smtClean="0">
                  <a:solidFill>
                    <a:srgbClr val="006700"/>
                  </a:solidFill>
                  <a:latin typeface="Lucida Bright Demibold" charset="0"/>
                  <a:ea typeface="Lucida Bright Demibold" charset="0"/>
                  <a:cs typeface="Lucida Bright Demibold" charset="0"/>
                </a:rPr>
                <a:t>MISSION</a:t>
              </a:r>
              <a:endParaRPr lang="en-US" sz="1300" b="1" i="1" dirty="0">
                <a:solidFill>
                  <a:srgbClr val="006700"/>
                </a:solidFill>
                <a:latin typeface="Lucida Bright Demibold" charset="0"/>
                <a:ea typeface="Lucida Bright Demibold" charset="0"/>
                <a:cs typeface="Lucida Bright Demibold" charset="0"/>
              </a:endParaRPr>
            </a:p>
          </p:txBody>
        </p:sp>
        <p:sp>
          <p:nvSpPr>
            <p:cNvPr id="37" name="Freeform 36"/>
            <p:cNvSpPr/>
            <p:nvPr/>
          </p:nvSpPr>
          <p:spPr>
            <a:xfrm>
              <a:off x="4647009" y="4770321"/>
              <a:ext cx="591500" cy="738042"/>
            </a:xfrm>
            <a:custGeom>
              <a:avLst/>
              <a:gdLst>
                <a:gd name="connsiteX0" fmla="*/ 378881 w 591500"/>
                <a:gd name="connsiteY0" fmla="*/ 41709 h 738042"/>
                <a:gd name="connsiteX1" fmla="*/ 254784 w 591500"/>
                <a:gd name="connsiteY1" fmla="*/ 74366 h 738042"/>
                <a:gd name="connsiteX2" fmla="*/ 248252 w 591500"/>
                <a:gd name="connsiteY2" fmla="*/ 61303 h 738042"/>
                <a:gd name="connsiteX3" fmla="*/ 98030 w 591500"/>
                <a:gd name="connsiteY3" fmla="*/ 87429 h 738042"/>
                <a:gd name="connsiteX4" fmla="*/ 58 w 591500"/>
                <a:gd name="connsiteY4" fmla="*/ 296435 h 738042"/>
                <a:gd name="connsiteX5" fmla="*/ 111092 w 591500"/>
                <a:gd name="connsiteY5" fmla="*/ 427063 h 738042"/>
                <a:gd name="connsiteX6" fmla="*/ 156812 w 591500"/>
                <a:gd name="connsiteY6" fmla="*/ 387875 h 738042"/>
                <a:gd name="connsiteX7" fmla="*/ 241721 w 591500"/>
                <a:gd name="connsiteY7" fmla="*/ 459720 h 738042"/>
                <a:gd name="connsiteX8" fmla="*/ 307035 w 591500"/>
                <a:gd name="connsiteY8" fmla="*/ 420532 h 738042"/>
                <a:gd name="connsiteX9" fmla="*/ 444195 w 591500"/>
                <a:gd name="connsiteY9" fmla="*/ 511972 h 738042"/>
                <a:gd name="connsiteX10" fmla="*/ 502978 w 591500"/>
                <a:gd name="connsiteY10" fmla="*/ 472783 h 738042"/>
                <a:gd name="connsiteX11" fmla="*/ 587887 w 591500"/>
                <a:gd name="connsiteY11" fmla="*/ 727509 h 738042"/>
                <a:gd name="connsiteX12" fmla="*/ 378881 w 591500"/>
                <a:gd name="connsiteY12" fmla="*/ 41709 h 73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1500" h="738042">
                  <a:moveTo>
                    <a:pt x="378881" y="41709"/>
                  </a:moveTo>
                  <a:cubicBezTo>
                    <a:pt x="323364" y="-67148"/>
                    <a:pt x="276555" y="71100"/>
                    <a:pt x="254784" y="74366"/>
                  </a:cubicBezTo>
                  <a:cubicBezTo>
                    <a:pt x="233013" y="77632"/>
                    <a:pt x="274378" y="59126"/>
                    <a:pt x="248252" y="61303"/>
                  </a:cubicBezTo>
                  <a:cubicBezTo>
                    <a:pt x="222126" y="63480"/>
                    <a:pt x="139396" y="48240"/>
                    <a:pt x="98030" y="87429"/>
                  </a:cubicBezTo>
                  <a:cubicBezTo>
                    <a:pt x="56664" y="126618"/>
                    <a:pt x="-2119" y="239829"/>
                    <a:pt x="58" y="296435"/>
                  </a:cubicBezTo>
                  <a:cubicBezTo>
                    <a:pt x="2235" y="353041"/>
                    <a:pt x="84966" y="411823"/>
                    <a:pt x="111092" y="427063"/>
                  </a:cubicBezTo>
                  <a:cubicBezTo>
                    <a:pt x="137218" y="442303"/>
                    <a:pt x="135040" y="382432"/>
                    <a:pt x="156812" y="387875"/>
                  </a:cubicBezTo>
                  <a:cubicBezTo>
                    <a:pt x="178583" y="393318"/>
                    <a:pt x="216684" y="454277"/>
                    <a:pt x="241721" y="459720"/>
                  </a:cubicBezTo>
                  <a:cubicBezTo>
                    <a:pt x="266758" y="465163"/>
                    <a:pt x="273289" y="411823"/>
                    <a:pt x="307035" y="420532"/>
                  </a:cubicBezTo>
                  <a:cubicBezTo>
                    <a:pt x="340781" y="429241"/>
                    <a:pt x="411538" y="503264"/>
                    <a:pt x="444195" y="511972"/>
                  </a:cubicBezTo>
                  <a:cubicBezTo>
                    <a:pt x="476852" y="520680"/>
                    <a:pt x="479029" y="436860"/>
                    <a:pt x="502978" y="472783"/>
                  </a:cubicBezTo>
                  <a:cubicBezTo>
                    <a:pt x="526927" y="508706"/>
                    <a:pt x="609658" y="796089"/>
                    <a:pt x="587887" y="727509"/>
                  </a:cubicBezTo>
                  <a:cubicBezTo>
                    <a:pt x="566116" y="658929"/>
                    <a:pt x="434398" y="150566"/>
                    <a:pt x="378881" y="41709"/>
                  </a:cubicBez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Stored Data 37"/>
            <p:cNvSpPr/>
            <p:nvPr/>
          </p:nvSpPr>
          <p:spPr>
            <a:xfrm rot="5910551">
              <a:off x="10369679" y="4872560"/>
              <a:ext cx="320451" cy="291108"/>
            </a:xfrm>
            <a:prstGeom prst="flowChartOnlineStorage">
              <a:avLst/>
            </a:prstGeom>
            <a:solidFill>
              <a:srgbClr val="E7FD9D"/>
            </a:solidFill>
            <a:ln>
              <a:solidFill>
                <a:srgbClr val="00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 rot="663464">
              <a:off x="10391901" y="4760983"/>
              <a:ext cx="2620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n>
                    <a:solidFill>
                      <a:srgbClr val="003300"/>
                    </a:solidFill>
                  </a:ln>
                  <a:solidFill>
                    <a:schemeClr val="accent6"/>
                  </a:solidFill>
                  <a:latin typeface="Matryoshka" charset="0"/>
                  <a:ea typeface="Matryoshka" charset="0"/>
                  <a:cs typeface="Matryoshka" charset="0"/>
                </a:rPr>
                <a:t>&lt;</a:t>
              </a:r>
              <a:endParaRPr lang="en-US" sz="2400" dirty="0">
                <a:ln>
                  <a:solidFill>
                    <a:srgbClr val="003300"/>
                  </a:solidFill>
                </a:ln>
                <a:solidFill>
                  <a:schemeClr val="accent6"/>
                </a:solidFill>
                <a:latin typeface="Matryoshka" charset="0"/>
                <a:ea typeface="Matryoshka" charset="0"/>
                <a:cs typeface="Matryoshka" charset="0"/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>
              <a:off x="9773057" y="5287553"/>
              <a:ext cx="863330" cy="256386"/>
            </a:xfrm>
            <a:custGeom>
              <a:avLst/>
              <a:gdLst>
                <a:gd name="connsiteX0" fmla="*/ 53433 w 863330"/>
                <a:gd name="connsiteY0" fmla="*/ 105774 h 256386"/>
                <a:gd name="connsiteX1" fmla="*/ 157936 w 863330"/>
                <a:gd name="connsiteY1" fmla="*/ 144963 h 256386"/>
                <a:gd name="connsiteX2" fmla="*/ 216719 w 863330"/>
                <a:gd name="connsiteY2" fmla="*/ 164557 h 256386"/>
                <a:gd name="connsiteX3" fmla="*/ 549822 w 863330"/>
                <a:gd name="connsiteY3" fmla="*/ 197214 h 256386"/>
                <a:gd name="connsiteX4" fmla="*/ 667387 w 863330"/>
                <a:gd name="connsiteY4" fmla="*/ 60054 h 256386"/>
                <a:gd name="connsiteX5" fmla="*/ 589010 w 863330"/>
                <a:gd name="connsiteY5" fmla="*/ 66586 h 256386"/>
                <a:gd name="connsiteX6" fmla="*/ 556353 w 863330"/>
                <a:gd name="connsiteY6" fmla="*/ 86180 h 256386"/>
                <a:gd name="connsiteX7" fmla="*/ 491039 w 863330"/>
                <a:gd name="connsiteY7" fmla="*/ 53523 h 256386"/>
                <a:gd name="connsiteX8" fmla="*/ 530227 w 863330"/>
                <a:gd name="connsiteY8" fmla="*/ 1271 h 256386"/>
                <a:gd name="connsiteX9" fmla="*/ 791484 w 863330"/>
                <a:gd name="connsiteY9" fmla="*/ 20866 h 256386"/>
                <a:gd name="connsiteX10" fmla="*/ 863330 w 863330"/>
                <a:gd name="connsiteY10" fmla="*/ 73117 h 256386"/>
                <a:gd name="connsiteX11" fmla="*/ 791484 w 863330"/>
                <a:gd name="connsiteY11" fmla="*/ 118837 h 256386"/>
                <a:gd name="connsiteX12" fmla="*/ 706576 w 863330"/>
                <a:gd name="connsiteY12" fmla="*/ 118837 h 256386"/>
                <a:gd name="connsiteX13" fmla="*/ 595542 w 863330"/>
                <a:gd name="connsiteY13" fmla="*/ 216808 h 256386"/>
                <a:gd name="connsiteX14" fmla="*/ 399599 w 863330"/>
                <a:gd name="connsiteY14" fmla="*/ 236403 h 256386"/>
                <a:gd name="connsiteX15" fmla="*/ 184062 w 863330"/>
                <a:gd name="connsiteY15" fmla="*/ 210277 h 256386"/>
                <a:gd name="connsiteX16" fmla="*/ 144873 w 863330"/>
                <a:gd name="connsiteY16" fmla="*/ 249466 h 256386"/>
                <a:gd name="connsiteX17" fmla="*/ 105684 w 863330"/>
                <a:gd name="connsiteY17" fmla="*/ 249466 h 256386"/>
                <a:gd name="connsiteX18" fmla="*/ 27307 w 863330"/>
                <a:gd name="connsiteY18" fmla="*/ 255997 h 256386"/>
                <a:gd name="connsiteX19" fmla="*/ 1182 w 863330"/>
                <a:gd name="connsiteY19" fmla="*/ 236403 h 256386"/>
                <a:gd name="connsiteX20" fmla="*/ 53433 w 863330"/>
                <a:gd name="connsiteY20" fmla="*/ 105774 h 25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63330" h="256386">
                  <a:moveTo>
                    <a:pt x="53433" y="105774"/>
                  </a:moveTo>
                  <a:cubicBezTo>
                    <a:pt x="79559" y="90534"/>
                    <a:pt x="130722" y="135166"/>
                    <a:pt x="157936" y="144963"/>
                  </a:cubicBezTo>
                  <a:cubicBezTo>
                    <a:pt x="185150" y="154760"/>
                    <a:pt x="151405" y="155849"/>
                    <a:pt x="216719" y="164557"/>
                  </a:cubicBezTo>
                  <a:cubicBezTo>
                    <a:pt x="282033" y="173265"/>
                    <a:pt x="474711" y="214631"/>
                    <a:pt x="549822" y="197214"/>
                  </a:cubicBezTo>
                  <a:cubicBezTo>
                    <a:pt x="624933" y="179797"/>
                    <a:pt x="660856" y="81825"/>
                    <a:pt x="667387" y="60054"/>
                  </a:cubicBezTo>
                  <a:cubicBezTo>
                    <a:pt x="673918" y="38283"/>
                    <a:pt x="607516" y="62232"/>
                    <a:pt x="589010" y="66586"/>
                  </a:cubicBezTo>
                  <a:cubicBezTo>
                    <a:pt x="570504" y="70940"/>
                    <a:pt x="572681" y="88357"/>
                    <a:pt x="556353" y="86180"/>
                  </a:cubicBezTo>
                  <a:cubicBezTo>
                    <a:pt x="540025" y="84003"/>
                    <a:pt x="495393" y="67674"/>
                    <a:pt x="491039" y="53523"/>
                  </a:cubicBezTo>
                  <a:cubicBezTo>
                    <a:pt x="486685" y="39371"/>
                    <a:pt x="480153" y="6714"/>
                    <a:pt x="530227" y="1271"/>
                  </a:cubicBezTo>
                  <a:cubicBezTo>
                    <a:pt x="580301" y="-4172"/>
                    <a:pt x="735967" y="8892"/>
                    <a:pt x="791484" y="20866"/>
                  </a:cubicBezTo>
                  <a:cubicBezTo>
                    <a:pt x="847001" y="32840"/>
                    <a:pt x="863330" y="56789"/>
                    <a:pt x="863330" y="73117"/>
                  </a:cubicBezTo>
                  <a:cubicBezTo>
                    <a:pt x="863330" y="89445"/>
                    <a:pt x="817610" y="111217"/>
                    <a:pt x="791484" y="118837"/>
                  </a:cubicBezTo>
                  <a:cubicBezTo>
                    <a:pt x="765358" y="126457"/>
                    <a:pt x="739233" y="102509"/>
                    <a:pt x="706576" y="118837"/>
                  </a:cubicBezTo>
                  <a:cubicBezTo>
                    <a:pt x="673919" y="135165"/>
                    <a:pt x="646705" y="197214"/>
                    <a:pt x="595542" y="216808"/>
                  </a:cubicBezTo>
                  <a:cubicBezTo>
                    <a:pt x="544379" y="236402"/>
                    <a:pt x="468179" y="237492"/>
                    <a:pt x="399599" y="236403"/>
                  </a:cubicBezTo>
                  <a:cubicBezTo>
                    <a:pt x="331019" y="235314"/>
                    <a:pt x="226516" y="208100"/>
                    <a:pt x="184062" y="210277"/>
                  </a:cubicBezTo>
                  <a:cubicBezTo>
                    <a:pt x="141608" y="212454"/>
                    <a:pt x="157936" y="242935"/>
                    <a:pt x="144873" y="249466"/>
                  </a:cubicBezTo>
                  <a:cubicBezTo>
                    <a:pt x="131810" y="255997"/>
                    <a:pt x="125278" y="248378"/>
                    <a:pt x="105684" y="249466"/>
                  </a:cubicBezTo>
                  <a:cubicBezTo>
                    <a:pt x="86090" y="250554"/>
                    <a:pt x="44724" y="258174"/>
                    <a:pt x="27307" y="255997"/>
                  </a:cubicBezTo>
                  <a:cubicBezTo>
                    <a:pt x="9890" y="253820"/>
                    <a:pt x="-4261" y="259263"/>
                    <a:pt x="1182" y="236403"/>
                  </a:cubicBezTo>
                  <a:cubicBezTo>
                    <a:pt x="6625" y="213543"/>
                    <a:pt x="27307" y="121014"/>
                    <a:pt x="53433" y="105774"/>
                  </a:cubicBezTo>
                  <a:close/>
                </a:path>
              </a:pathLst>
            </a:custGeom>
            <a:solidFill>
              <a:schemeClr val="tx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>
              <a:off x="10455651" y="4658701"/>
              <a:ext cx="246387" cy="736530"/>
            </a:xfrm>
            <a:custGeom>
              <a:avLst/>
              <a:gdLst>
                <a:gd name="connsiteX0" fmla="*/ 128485 w 246387"/>
                <a:gd name="connsiteY0" fmla="*/ 9638 h 736530"/>
                <a:gd name="connsiteX1" fmla="*/ 128485 w 246387"/>
                <a:gd name="connsiteY1" fmla="*/ 277426 h 736530"/>
                <a:gd name="connsiteX2" fmla="*/ 56639 w 246387"/>
                <a:gd name="connsiteY2" fmla="*/ 636655 h 736530"/>
                <a:gd name="connsiteX3" fmla="*/ 4388 w 246387"/>
                <a:gd name="connsiteY3" fmla="*/ 617060 h 736530"/>
                <a:gd name="connsiteX4" fmla="*/ 174205 w 246387"/>
                <a:gd name="connsiteY4" fmla="*/ 669312 h 736530"/>
                <a:gd name="connsiteX5" fmla="*/ 180736 w 246387"/>
                <a:gd name="connsiteY5" fmla="*/ 701969 h 736530"/>
                <a:gd name="connsiteX6" fmla="*/ 246050 w 246387"/>
                <a:gd name="connsiteY6" fmla="*/ 140266 h 736530"/>
                <a:gd name="connsiteX7" fmla="*/ 206862 w 246387"/>
                <a:gd name="connsiteY7" fmla="*/ 94546 h 736530"/>
                <a:gd name="connsiteX8" fmla="*/ 219925 w 246387"/>
                <a:gd name="connsiteY8" fmla="*/ 61889 h 736530"/>
                <a:gd name="connsiteX9" fmla="*/ 128485 w 246387"/>
                <a:gd name="connsiteY9" fmla="*/ 9638 h 73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387" h="736530">
                  <a:moveTo>
                    <a:pt x="128485" y="9638"/>
                  </a:moveTo>
                  <a:cubicBezTo>
                    <a:pt x="113245" y="45561"/>
                    <a:pt x="140459" y="172923"/>
                    <a:pt x="128485" y="277426"/>
                  </a:cubicBezTo>
                  <a:cubicBezTo>
                    <a:pt x="116511" y="381929"/>
                    <a:pt x="77322" y="580049"/>
                    <a:pt x="56639" y="636655"/>
                  </a:cubicBezTo>
                  <a:cubicBezTo>
                    <a:pt x="35956" y="693261"/>
                    <a:pt x="-15206" y="611617"/>
                    <a:pt x="4388" y="617060"/>
                  </a:cubicBezTo>
                  <a:cubicBezTo>
                    <a:pt x="23982" y="622503"/>
                    <a:pt x="144814" y="655161"/>
                    <a:pt x="174205" y="669312"/>
                  </a:cubicBezTo>
                  <a:cubicBezTo>
                    <a:pt x="203596" y="683463"/>
                    <a:pt x="168762" y="790143"/>
                    <a:pt x="180736" y="701969"/>
                  </a:cubicBezTo>
                  <a:cubicBezTo>
                    <a:pt x="192710" y="613795"/>
                    <a:pt x="241696" y="241503"/>
                    <a:pt x="246050" y="140266"/>
                  </a:cubicBezTo>
                  <a:cubicBezTo>
                    <a:pt x="250404" y="39029"/>
                    <a:pt x="211216" y="107609"/>
                    <a:pt x="206862" y="94546"/>
                  </a:cubicBezTo>
                  <a:cubicBezTo>
                    <a:pt x="202508" y="81483"/>
                    <a:pt x="232988" y="74952"/>
                    <a:pt x="219925" y="61889"/>
                  </a:cubicBezTo>
                  <a:cubicBezTo>
                    <a:pt x="206862" y="48826"/>
                    <a:pt x="143725" y="-26285"/>
                    <a:pt x="128485" y="9638"/>
                  </a:cubicBezTo>
                  <a:close/>
                </a:path>
              </a:pathLst>
            </a:custGeom>
            <a:solidFill>
              <a:schemeClr val="tx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10052058" y="4567805"/>
              <a:ext cx="506245" cy="110946"/>
            </a:xfrm>
            <a:custGeom>
              <a:avLst/>
              <a:gdLst>
                <a:gd name="connsiteX0" fmla="*/ 16095 w 506245"/>
                <a:gd name="connsiteY0" fmla="*/ 9094 h 110946"/>
                <a:gd name="connsiteX1" fmla="*/ 81409 w 506245"/>
                <a:gd name="connsiteY1" fmla="*/ 54814 h 110946"/>
                <a:gd name="connsiteX2" fmla="*/ 159786 w 506245"/>
                <a:gd name="connsiteY2" fmla="*/ 2562 h 110946"/>
                <a:gd name="connsiteX3" fmla="*/ 407981 w 506245"/>
                <a:gd name="connsiteY3" fmla="*/ 15625 h 110946"/>
                <a:gd name="connsiteX4" fmla="*/ 505952 w 506245"/>
                <a:gd name="connsiteY4" fmla="*/ 80939 h 110946"/>
                <a:gd name="connsiteX5" fmla="*/ 381855 w 506245"/>
                <a:gd name="connsiteY5" fmla="*/ 80939 h 110946"/>
                <a:gd name="connsiteX6" fmla="*/ 349198 w 506245"/>
                <a:gd name="connsiteY6" fmla="*/ 35219 h 110946"/>
                <a:gd name="connsiteX7" fmla="*/ 146723 w 506245"/>
                <a:gd name="connsiteY7" fmla="*/ 15625 h 110946"/>
                <a:gd name="connsiteX8" fmla="*/ 107535 w 506245"/>
                <a:gd name="connsiteY8" fmla="*/ 94002 h 110946"/>
                <a:gd name="connsiteX9" fmla="*/ 55283 w 506245"/>
                <a:gd name="connsiteY9" fmla="*/ 100534 h 110946"/>
                <a:gd name="connsiteX10" fmla="*/ 3032 w 506245"/>
                <a:gd name="connsiteY10" fmla="*/ 107065 h 110946"/>
                <a:gd name="connsiteX11" fmla="*/ 16095 w 506245"/>
                <a:gd name="connsiteY11" fmla="*/ 9094 h 110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245" h="110946">
                  <a:moveTo>
                    <a:pt x="16095" y="9094"/>
                  </a:moveTo>
                  <a:cubicBezTo>
                    <a:pt x="29158" y="386"/>
                    <a:pt x="57461" y="55903"/>
                    <a:pt x="81409" y="54814"/>
                  </a:cubicBezTo>
                  <a:cubicBezTo>
                    <a:pt x="105357" y="53725"/>
                    <a:pt x="105357" y="9093"/>
                    <a:pt x="159786" y="2562"/>
                  </a:cubicBezTo>
                  <a:cubicBezTo>
                    <a:pt x="214215" y="-3969"/>
                    <a:pt x="350287" y="2562"/>
                    <a:pt x="407981" y="15625"/>
                  </a:cubicBezTo>
                  <a:cubicBezTo>
                    <a:pt x="465675" y="28688"/>
                    <a:pt x="510306" y="70053"/>
                    <a:pt x="505952" y="80939"/>
                  </a:cubicBezTo>
                  <a:cubicBezTo>
                    <a:pt x="501598" y="91825"/>
                    <a:pt x="407981" y="88559"/>
                    <a:pt x="381855" y="80939"/>
                  </a:cubicBezTo>
                  <a:cubicBezTo>
                    <a:pt x="355729" y="73319"/>
                    <a:pt x="388387" y="46105"/>
                    <a:pt x="349198" y="35219"/>
                  </a:cubicBezTo>
                  <a:cubicBezTo>
                    <a:pt x="310009" y="24333"/>
                    <a:pt x="187000" y="5828"/>
                    <a:pt x="146723" y="15625"/>
                  </a:cubicBezTo>
                  <a:cubicBezTo>
                    <a:pt x="106446" y="25422"/>
                    <a:pt x="122775" y="79851"/>
                    <a:pt x="107535" y="94002"/>
                  </a:cubicBezTo>
                  <a:cubicBezTo>
                    <a:pt x="92295" y="108154"/>
                    <a:pt x="55283" y="100534"/>
                    <a:pt x="55283" y="100534"/>
                  </a:cubicBezTo>
                  <a:cubicBezTo>
                    <a:pt x="37866" y="102711"/>
                    <a:pt x="10652" y="117951"/>
                    <a:pt x="3032" y="107065"/>
                  </a:cubicBezTo>
                  <a:cubicBezTo>
                    <a:pt x="-4588" y="96179"/>
                    <a:pt x="3032" y="17802"/>
                    <a:pt x="16095" y="9094"/>
                  </a:cubicBezTo>
                  <a:close/>
                </a:path>
              </a:pathLst>
            </a:custGeom>
            <a:solidFill>
              <a:schemeClr val="tx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26027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178" y="3365048"/>
            <a:ext cx="6985000" cy="16152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178" y="4980305"/>
            <a:ext cx="9198811" cy="187769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84" y="0"/>
            <a:ext cx="4476394" cy="36279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5850" y="170414"/>
            <a:ext cx="3656427" cy="29589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16800" y="821023"/>
            <a:ext cx="247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Make ‘&gt;’ and  ‘&lt;‘ character</a:t>
            </a:r>
          </a:p>
          <a:p>
            <a:r>
              <a:rPr lang="en-US" dirty="0" smtClean="0"/>
              <a:t>To place easier.</a:t>
            </a:r>
          </a:p>
          <a:p>
            <a:endParaRPr lang="en-US" dirty="0"/>
          </a:p>
          <a:p>
            <a:r>
              <a:rPr lang="en-US" dirty="0" smtClean="0"/>
              <a:t>Make BIY button</a:t>
            </a:r>
          </a:p>
          <a:p>
            <a:endParaRPr lang="en-US" dirty="0"/>
          </a:p>
          <a:p>
            <a:r>
              <a:rPr lang="en-US" dirty="0" smtClean="0"/>
              <a:t>Make big and small version of Main Screen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24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214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7163" y="185738"/>
            <a:ext cx="36147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SIGN UP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Kids will fill out the information columns for their new planets.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rgbClr val="FFC000"/>
                </a:solidFill>
              </a:rPr>
              <a:t>When kids click CANCEL, panel pops off, screen goes back to vacant spots.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362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214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57213" y="485775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SIGN UP PAGE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When kids successfully created a new planet.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52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12214662" cy="6845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483286" y="258247"/>
            <a:ext cx="473137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LOGGED IN PAGE: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Index page when kids logged in.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News Screen pops up to show the latest news.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Background is Sagittarius.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882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21341</TotalTime>
  <Words>1414</Words>
  <Application>Microsoft Office PowerPoint</Application>
  <PresentationFormat>Custom</PresentationFormat>
  <Paragraphs>639</Paragraphs>
  <Slides>63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John</cp:lastModifiedBy>
  <cp:revision>115</cp:revision>
  <dcterms:created xsi:type="dcterms:W3CDTF">2016-08-24T16:23:09Z</dcterms:created>
  <dcterms:modified xsi:type="dcterms:W3CDTF">2017-09-08T20:09:08Z</dcterms:modified>
</cp:coreProperties>
</file>